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5" r:id="rId4"/>
    <p:sldId id="261" r:id="rId5"/>
    <p:sldId id="264" r:id="rId6"/>
    <p:sldId id="256" r:id="rId7"/>
    <p:sldId id="257" r:id="rId8"/>
    <p:sldId id="258" r:id="rId9"/>
    <p:sldId id="262" r:id="rId10"/>
    <p:sldId id="26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916C9D-7A07-400D-97E8-968A44D4481E}" v="221" dt="2023-03-18T15:12:05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1"/>
          <c:order val="1"/>
          <c:tx>
            <c:strRef>
              <c:f>Tabelle1!$A$3</c:f>
              <c:strCache>
                <c:ptCount val="1"/>
                <c:pt idx="0">
                  <c:v>Amriswil</c:v>
                </c:pt>
              </c:strCache>
            </c:strRef>
          </c:tx>
          <c:explosion val="13"/>
          <c:dPt>
            <c:idx val="0"/>
            <c:bubble3D val="0"/>
            <c:explosion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35-4986-9F34-4D1E4C79380C}"/>
              </c:ext>
            </c:extLst>
          </c:dPt>
          <c:dPt>
            <c:idx val="1"/>
            <c:bubble3D val="0"/>
            <c:explosion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35-4986-9F34-4D1E4C79380C}"/>
              </c:ext>
            </c:extLst>
          </c:dPt>
          <c:dPt>
            <c:idx val="2"/>
            <c:bubble3D val="0"/>
            <c:explosion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35-4986-9F34-4D1E4C79380C}"/>
              </c:ext>
            </c:extLst>
          </c:dPt>
          <c:cat>
            <c:strRef>
              <c:f>Tabelle1!$B$1:$D$1</c:f>
              <c:strCache>
                <c:ptCount val="3"/>
                <c:pt idx="0">
                  <c:v>Anteil Naturstrom</c:v>
                </c:pt>
                <c:pt idx="1">
                  <c:v>Atomstrom</c:v>
                </c:pt>
                <c:pt idx="2">
                  <c:v>Strom </c:v>
                </c:pt>
              </c:strCache>
            </c:strRef>
          </c:cat>
          <c:val>
            <c:numRef>
              <c:f>Tabelle1!$B$3:$D$3</c:f>
              <c:numCache>
                <c:formatCode>0%</c:formatCode>
                <c:ptCount val="3"/>
                <c:pt idx="0">
                  <c:v>0.35</c:v>
                </c:pt>
                <c:pt idx="1">
                  <c:v>0.15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E35-4986-9F34-4D1E4C7938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strCache>
                      <c:ptCount val="1"/>
                      <c:pt idx="0">
                        <c:v>Egnach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8-EE35-4986-9F34-4D1E4C79380C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A-EE35-4986-9F34-4D1E4C79380C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C-EE35-4986-9F34-4D1E4C79380C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Tabelle1!$B$1:$D$1</c15:sqref>
                        </c15:formulaRef>
                      </c:ext>
                    </c:extLst>
                    <c:strCache>
                      <c:ptCount val="3"/>
                      <c:pt idx="0">
                        <c:v>Anteil Naturstrom</c:v>
                      </c:pt>
                      <c:pt idx="1">
                        <c:v>Atomstrom</c:v>
                      </c:pt>
                      <c:pt idx="2">
                        <c:v>Strom 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Tabelle1!$B$2:$D$2</c15:sqref>
                        </c15:formulaRef>
                      </c:ext>
                    </c:extLst>
                    <c:numCache>
                      <c:formatCode>0.00%</c:formatCode>
                      <c:ptCount val="3"/>
                      <c:pt idx="0" formatCode="0%">
                        <c:v>0.7</c:v>
                      </c:pt>
                      <c:pt idx="1">
                        <c:v>0.1</c:v>
                      </c:pt>
                      <c:pt idx="2" formatCode="0%">
                        <c:v>0.2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EE35-4986-9F34-4D1E4C79380C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strCache>
                      <c:ptCount val="1"/>
                      <c:pt idx="0">
                        <c:v>Egnach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8-197E-4F08-9DAC-5192A9AF7F63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A-197E-4F08-9DAC-5192A9AF7F63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C-197E-4F08-9DAC-5192A9AF7F63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Tabelle1!$B$1:$D$1</c15:sqref>
                        </c15:formulaRef>
                      </c:ext>
                    </c:extLst>
                    <c:strCache>
                      <c:ptCount val="3"/>
                      <c:pt idx="0">
                        <c:v>Anteil Naturstrom</c:v>
                      </c:pt>
                      <c:pt idx="1">
                        <c:v>Atomstrom</c:v>
                      </c:pt>
                      <c:pt idx="2">
                        <c:v>Strom 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Tabelle1!$B$2:$D$2</c15:sqref>
                        </c15:formulaRef>
                      </c:ext>
                    </c:extLst>
                    <c:numCache>
                      <c:formatCode>0.00%</c:formatCode>
                      <c:ptCount val="3"/>
                      <c:pt idx="0" formatCode="0%">
                        <c:v>0.7</c:v>
                      </c:pt>
                      <c:pt idx="1">
                        <c:v>0.1</c:v>
                      </c:pt>
                      <c:pt idx="2" formatCode="0%">
                        <c:v>0.2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197E-4F08-9DAC-5192A9AF7F63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Tabelle1!$A$2</c:f>
              <c:strCache>
                <c:ptCount val="1"/>
                <c:pt idx="0">
                  <c:v>Egnach</c:v>
                </c:pt>
              </c:strCache>
            </c:strRef>
          </c:tx>
          <c:spPr>
            <a:solidFill>
              <a:schemeClr val="accent6"/>
            </a:solidFill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D5-4928-8417-37B191C85306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D5-4928-8417-37B191C85306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D5-4928-8417-37B191C85306}"/>
              </c:ext>
            </c:extLst>
          </c:dPt>
          <c:cat>
            <c:strRef>
              <c:f>Tabelle1!$B$1:$D$1</c:f>
              <c:strCache>
                <c:ptCount val="3"/>
                <c:pt idx="0">
                  <c:v>Anteil Naturstrom</c:v>
                </c:pt>
                <c:pt idx="1">
                  <c:v>Atomstrom</c:v>
                </c:pt>
                <c:pt idx="2">
                  <c:v>Strom </c:v>
                </c:pt>
              </c:strCache>
            </c:strRef>
          </c:cat>
          <c:val>
            <c:numRef>
              <c:f>Tabelle1!$B$2:$D$2</c:f>
              <c:numCache>
                <c:formatCode>0.00%</c:formatCode>
                <c:ptCount val="3"/>
                <c:pt idx="0" formatCode="0%">
                  <c:v>0.7</c:v>
                </c:pt>
                <c:pt idx="1">
                  <c:v>0.1</c:v>
                </c:pt>
                <c:pt idx="2" formatCode="0%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1D5-4928-8417-37B191C85306}"/>
            </c:ext>
          </c:extLst>
        </c:ser>
        <c:ser>
          <c:idx val="1"/>
          <c:order val="1"/>
          <c:tx>
            <c:strRef>
              <c:f>Tabelle1!$A$3</c:f>
              <c:strCache>
                <c:ptCount val="1"/>
                <c:pt idx="0">
                  <c:v>Amriswil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E1D5-4928-8417-37B191C8530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E1D5-4928-8417-37B191C8530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E1D5-4928-8417-37B191C85306}"/>
              </c:ext>
            </c:extLst>
          </c:dPt>
          <c:cat>
            <c:strRef>
              <c:f>Tabelle1!$B$1:$D$1</c:f>
              <c:strCache>
                <c:ptCount val="3"/>
                <c:pt idx="0">
                  <c:v>Anteil Naturstrom</c:v>
                </c:pt>
                <c:pt idx="1">
                  <c:v>Atomstrom</c:v>
                </c:pt>
                <c:pt idx="2">
                  <c:v>Strom </c:v>
                </c:pt>
              </c:strCache>
            </c:strRef>
          </c:cat>
          <c:val>
            <c:numRef>
              <c:f>Tabelle1!$B$3:$D$3</c:f>
              <c:numCache>
                <c:formatCode>0%</c:formatCode>
                <c:ptCount val="3"/>
                <c:pt idx="0">
                  <c:v>0.35</c:v>
                </c:pt>
                <c:pt idx="1">
                  <c:v>0.15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1D5-4928-8417-37B191C85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/>
              <a:t>Produzieren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Tabelle1!$A$2</c:f>
              <c:strCache>
                <c:ptCount val="1"/>
                <c:pt idx="0">
                  <c:v>Egnach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Tabelle1!$B$1:$D$1</c:f>
              <c:strCache>
                <c:ptCount val="3"/>
                <c:pt idx="0">
                  <c:v>Anteil Naturstrom</c:v>
                </c:pt>
                <c:pt idx="1">
                  <c:v>Atomstrom</c:v>
                </c:pt>
                <c:pt idx="2">
                  <c:v>Strom </c:v>
                </c:pt>
              </c:strCache>
            </c:strRef>
          </c:cat>
          <c:val>
            <c:numRef>
              <c:f>Tabelle1!$B$2:$D$2</c:f>
              <c:numCache>
                <c:formatCode>0.00%</c:formatCode>
                <c:ptCount val="3"/>
                <c:pt idx="0" formatCode="0%">
                  <c:v>0.7</c:v>
                </c:pt>
                <c:pt idx="1">
                  <c:v>0</c:v>
                </c:pt>
                <c:pt idx="2" formatCode="0%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D1-49A1-B4EC-DBBCB415E9A0}"/>
            </c:ext>
          </c:extLst>
        </c:ser>
        <c:ser>
          <c:idx val="1"/>
          <c:order val="1"/>
          <c:tx>
            <c:strRef>
              <c:f>Tabelle1!$A$3</c:f>
              <c:strCache>
                <c:ptCount val="1"/>
                <c:pt idx="0">
                  <c:v>Amriswil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Tabelle1!$B$1:$D$1</c:f>
              <c:strCache>
                <c:ptCount val="3"/>
                <c:pt idx="0">
                  <c:v>Anteil Naturstrom</c:v>
                </c:pt>
                <c:pt idx="1">
                  <c:v>Atomstrom</c:v>
                </c:pt>
                <c:pt idx="2">
                  <c:v>Strom </c:v>
                </c:pt>
              </c:strCache>
            </c:strRef>
          </c:cat>
          <c:val>
            <c:numRef>
              <c:f>Tabelle1!$B$3:$D$3</c:f>
              <c:numCache>
                <c:formatCode>0%</c:formatCode>
                <c:ptCount val="3"/>
                <c:pt idx="0">
                  <c:v>0.3</c:v>
                </c:pt>
                <c:pt idx="1">
                  <c:v>0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D1-49A1-B4EC-DBBCB415E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6778816"/>
        <c:axId val="984480496"/>
        <c:axId val="0"/>
      </c:bar3DChart>
      <c:catAx>
        <c:axId val="111677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84480496"/>
        <c:crosses val="autoZero"/>
        <c:auto val="1"/>
        <c:lblAlgn val="ctr"/>
        <c:lblOffset val="100"/>
        <c:noMultiLvlLbl val="0"/>
      </c:catAx>
      <c:valAx>
        <c:axId val="984480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16778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/>
              <a:t>Verbrauch</a:t>
            </a:r>
          </a:p>
        </c:rich>
      </c:tx>
      <c:layout>
        <c:manualLayout>
          <c:xMode val="edge"/>
          <c:yMode val="edge"/>
          <c:x val="0.3962430008748906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Tabelle1!$A$2</c:f>
              <c:strCache>
                <c:ptCount val="1"/>
                <c:pt idx="0">
                  <c:v>Egnach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Tabelle1!$B$1:$D$1</c:f>
              <c:strCache>
                <c:ptCount val="3"/>
                <c:pt idx="0">
                  <c:v>Anteil Naturstrom</c:v>
                </c:pt>
                <c:pt idx="1">
                  <c:v>Atomstrom</c:v>
                </c:pt>
                <c:pt idx="2">
                  <c:v>Strom </c:v>
                </c:pt>
              </c:strCache>
            </c:strRef>
          </c:cat>
          <c:val>
            <c:numRef>
              <c:f>Tabelle1!$B$2:$D$2</c:f>
              <c:numCache>
                <c:formatCode>0.00%</c:formatCode>
                <c:ptCount val="3"/>
                <c:pt idx="0" formatCode="0%">
                  <c:v>0.7</c:v>
                </c:pt>
                <c:pt idx="1">
                  <c:v>0.1</c:v>
                </c:pt>
                <c:pt idx="2" formatCode="0%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20-428E-8B80-F744B30B69D2}"/>
            </c:ext>
          </c:extLst>
        </c:ser>
        <c:ser>
          <c:idx val="1"/>
          <c:order val="1"/>
          <c:tx>
            <c:strRef>
              <c:f>Tabelle1!$A$3</c:f>
              <c:strCache>
                <c:ptCount val="1"/>
                <c:pt idx="0">
                  <c:v>Amriswil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Tabelle1!$B$1:$D$1</c:f>
              <c:strCache>
                <c:ptCount val="3"/>
                <c:pt idx="0">
                  <c:v>Anteil Naturstrom</c:v>
                </c:pt>
                <c:pt idx="1">
                  <c:v>Atomstrom</c:v>
                </c:pt>
                <c:pt idx="2">
                  <c:v>Strom </c:v>
                </c:pt>
              </c:strCache>
            </c:strRef>
          </c:cat>
          <c:val>
            <c:numRef>
              <c:f>Tabelle1!$B$3:$D$3</c:f>
              <c:numCache>
                <c:formatCode>0%</c:formatCode>
                <c:ptCount val="3"/>
                <c:pt idx="0">
                  <c:v>0.35</c:v>
                </c:pt>
                <c:pt idx="1">
                  <c:v>0.15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20-428E-8B80-F744B30B6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6778816"/>
        <c:axId val="984480496"/>
        <c:axId val="0"/>
      </c:bar3DChart>
      <c:catAx>
        <c:axId val="111677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84480496"/>
        <c:crosses val="autoZero"/>
        <c:auto val="1"/>
        <c:lblAlgn val="ctr"/>
        <c:lblOffset val="100"/>
        <c:noMultiLvlLbl val="0"/>
      </c:catAx>
      <c:valAx>
        <c:axId val="984480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16778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8T10:49:41.1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 1,'0'0,"0"0,0 0,-1 5,0 86,13 115,26 96,-13-123,58 863,-79-749,-56 460,40-682,7-48,1 1,1 0,1 0,1 37,-8-96,0 8,-181-744,128 498,-10-46,-34-361,97 584,-15-267,36 418,63 656,-48 10,-21-459,6-68,-5-138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08:28.67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1412 2839 24575,'-1'-7'0,"-108"-517"0,39-8 0,68 513 0,-4-153 0,6 154 0,2 1 0,0-1 0,0 1 0,2 0 0,0 0 0,1 0 0,9-21 0,-13 36 0,0 0 0,0 0 0,-1 0 0,1 0 0,0 0 0,1 1 0,-1-1 0,0 0 0,0 1 0,1-1 0,-1 1 0,1-1 0,-1 1 0,1-1 0,0 1 0,-1 0 0,1 0 0,0 0 0,0 0 0,0 0 0,0 1 0,0-1 0,0 1 0,0-1 0,0 1 0,0-1 0,0 1 0,0 0 0,0 0 0,0 0 0,0 0 0,0 1 0,0-1 0,0 0 0,0 1 0,0 0 0,0-1 0,0 1 0,0 0 0,0 0 0,0 0 0,0 0 0,-1 0 0,4 3 0,6 5 0,0 0 0,0 1 0,-1 0 0,0 1 0,11 16 0,9 16 0,-2 2 0,-2 1 0,-1 1 0,-3 1 0,26 86 0,-22-46 0,-5 2 0,15 129 0,-24-53 0,-11-144 0,-2 0 0,-1 1 0,0-1 0,-2 0 0,-7 25 0,10-44 0,1 1 0,-2-1 0,1 0 0,0 1 0,-1-1 0,1 0 0,-1 0 0,0 0 0,0-1 0,0 1 0,-4 4 0,5-6 0,0-1 0,1 0 0,-1 1 0,0-1 0,0 1 0,0-1 0,0 0 0,0 0 0,0 0 0,1 1 0,-1-1 0,0 0 0,0 0 0,0 0 0,0 0 0,0 0 0,0-1 0,-1 1 0,-1-1 0,1 0 0,-1 0 0,0-1 0,1 1 0,-1 0 0,1-1 0,0 0 0,-3-2 0,-19-19 0,2-2 0,0 0 0,2-2 0,-24-41 0,-32-61 0,6-2 0,6-4 0,6-2 0,-64-228 0,106 314 0,2-2 0,3 0 0,2-1 0,-3-85 0,12 129 0,0 1 0,1 0 0,-1-1 0,2 1 0,0 0 0,0 0 0,0-1 0,1 2 0,8-17 0,-10 23 0,0 0 0,0 1 0,0-1 0,0 0 0,1 1 0,-1-1 0,1 0 0,0 1 0,-1 0 0,1-1 0,0 1 0,0 0 0,0 0 0,-1 0 0,1 0 0,0 0 0,1 1 0,-1-1 0,0 1 0,0-1 0,0 1 0,0 0 0,0 0 0,0-1 0,1 2 0,-1-1 0,0 0 0,0 0 0,0 1 0,0-1 0,0 1 0,3 1 0,4 1 0,0 1 0,0 0 0,-1 1 0,1 0 0,-1 0 0,9 9 0,7 7 0,-1 1 0,0 1 0,-2 1 0,-1 1 0,25 41 0,72 152 0,-60-87 0,-5 2 0,-6 2 0,-6 3 0,-6 0 0,29 270 0,-52-169 0,-12-208 0,-1 0 0,-2 0 0,-1 0 0,-1 0 0,-14 40 0,19-68 0,0 0 0,0 0 0,0 0 0,0 0 0,-1-1 0,1 1 0,-1 0 0,0-1 0,0 1 0,-4 3 0,5-5 0,-1-1 0,1 1 0,0-1 0,-1 1 0,1-1 0,0 0 0,-1 0 0,1 1 0,0-1 0,-1 0 0,1 0 0,-1-1 0,1 1 0,0 0 0,-1 0 0,1-1 0,-1 1 0,1-1 0,0 1 0,0-1 0,-1 1 0,1-1 0,0 0 0,0 0 0,0 1 0,-1-1 0,0-2 0,-10-6 0,2 0 0,0-1 0,0 0 0,0-1 0,-13-21 0,-40-72 0,52 85 0,-58-113-186,-96-261-1,2-163-513,126 395 665,6-2 1,-16-279-1,46 402 29,1 1-1,1 0 1,3 0 0,1 0-1,15-54 1,-16 80 9,0 0 0,1 1 1,1-1-1,0 1 0,1 1 0,0-1 1,1 1-1,11-12 0,-12 16 10,0 0 0,1 0-1,0 1 1,0 1 0,0-1 0,1 1 0,0 0-1,0 1 1,0 0 0,0 1 0,0 0-1,15-3 1,-12 4 43,0 1-1,-1 0 1,1 1 0,0 1-1,0 0 1,0 0 0,0 1-1,-1 0 1,1 1 0,-1 1-1,1-1 1,-1 2 0,0 0-1,-1 0 1,1 1 0,-1 0-1,12 10 1,3 4-53,-1 1 0,-1 1 0,-1 1 0,-1 0 0,26 40 0,-12-10-3,-2 1 0,-3 2 0,-3 2 0,-2 0 0,-2 2 0,27 119 0,-34-104 0,-5 0 0,-2 1 0,-4 0 0,-3 1 0,-11 113 0,1-123 0,-3 0 0,-22 71 0,25-110 0,-2 0 0,0 0 0,-2-1 0,-2-1 0,0 0 0,-1 0 0,-24 28 0,31-45 0,0 0 0,-1 0 0,0-1 0,0 0 0,-1 0 0,0-1 0,0 0 0,-1-1 0,0-1 0,0 1 0,0-2 0,-1 1 0,1-2 0,-1 0 0,-15 3 0,11-5 0,-1 0 0,1-1 0,-1-1 0,0 0 0,1-1 0,0-1 0,-1-1 0,1 0 0,1-1 0,-29-12 0,-3-7 0,0-2 0,1-1 0,2-3 0,1-2 0,2-1 0,-51-53 0,34 25 0,3-3 0,3-2 0,-57-95 0,15-8 0,82 142 0,1 0 0,1-1 0,1 0 0,-6-42 0,13 62 0,1 0 0,1 1 0,0-1 0,0 0 0,0 0 0,1 0 0,0 1 0,0-1 0,1 0 0,0 1 0,0-1 0,7-12 0,-7 16 0,0 1 0,1-1 0,-1 1 0,1 0 0,0 0 0,0 0 0,0 0 0,0 0 0,0 1 0,1-1 0,-1 1 0,1 0 0,-1 0 0,1 1 0,0-1 0,0 1 0,0-1 0,0 1 0,0 0 0,0 1 0,0-1 0,0 1 0,1 0 0,-1 0 0,6 1 0,1 0 0,1 1 0,-1 0 0,0 1 0,0 0 0,0 1 0,19 9 0,0 3 0,33 24 0,-3 5 0,-1 2 0,-3 2 0,-3 3 0,-1 2 0,-3 2 0,46 70 0,-34-37 0,-5 3 0,-4 3 0,65 164 0,-48-57 0,-63-178 0,0 1 0,-2 0 0,0 0 0,-2 0 0,-1 0 0,-2 29 0,0-52 0,1 1 0,0 0 0,-1 0 0,1 0 0,-1 0 0,0-1 0,0 1 0,0 0 0,-1-1 0,0 3 0,1-4 0,1 0 0,-1-1 0,0 1 0,1-1 0,-1 1 0,1-1 0,-1 1 0,0-1 0,0 1 0,1-1 0,-1 0 0,0 1 0,0-1 0,1 0 0,-1 1 0,0-1 0,0 0 0,0 0 0,1 0 0,-1 0 0,0 0 0,0 0 0,-1 0 0,-5-3 0,1 1 0,0-1 0,0 0 0,0 0 0,0-1 0,1 0 0,-1 0 0,-5-6 0,-38-31 0,2-3 0,-65-78 0,-69-119 0,-37-115 0,178 278 0,3-3 0,-44-144 0,81 224 0,-10-34 0,-9-55 0,18 80 0,0 1 0,1-1 0,0 1 0,0-1 0,1 1 0,0-1 0,0 1 0,1 0 0,1-1 0,6-15 0,-8 22 0,0 1 0,0-1 0,0 1 0,0-1 0,1 1 0,-1 0 0,1 0 0,0 0 0,-1 0 0,1 0 0,0 0 0,0 0 0,0 1 0,1-1 0,-1 1 0,0 0 0,1-1 0,-1 1 0,0 0 0,1 0 0,0 0 0,-1 1 0,1-1 0,-1 1 0,1-1 0,0 1 0,-1 0 0,1 0 0,0 0 0,-1 0 0,1 1 0,0-1 0,-1 1 0,1 0 0,-1-1 0,1 1 0,4 3 0,8 3 0,0 1 0,-1 1 0,0 0 0,24 22 0,-36-29 0,42 38 0,-2 1 0,-3 2 0,0 1 0,-3 2 0,-2 2 0,29 54 0,-25-31 0,-3 1 0,-3 2 0,43 152 0,-58-155 0,-3 0 0,-3 0 0,-4 1 0,-2 0 0,-4 0 0,-10 100 0,3-119 0,-3 0 0,-2 0 0,-3 0 0,-1-2 0,-3 0 0,-2-1 0,-3-1 0,-1 0 0,-36 51 0,45-79 0,0 0 0,-2-1 0,0 0 0,-2-2 0,0 0 0,0-1 0,-2-1 0,-29 18 0,34-26 0,0 0 0,-1 0 0,1-2 0,-1 0 0,-1-1 0,1 0 0,-1-2 0,0 0 0,0-1 0,0-1 0,0 0 0,-32-4 0,21-2 0,0 0 0,1-3 0,-1 0 0,2-2 0,-1-1 0,1-1 0,1-1 0,0-1 0,1-2 0,1-1 0,0 0 0,1-2 0,-23-24 0,16 12 0,0-2 0,3 0 0,1-2 0,1-1 0,2-1 0,2-1 0,1-1 0,-18-53 0,29 67 0,1 0 0,1-1 0,2 0 0,0 0 0,2-1 0,0-37 0,3 54 0,0-1 0,1 1 0,0 0 0,1 0 0,0 0 0,1 0 0,0 1 0,1-1 0,0 1 0,0 0 0,1 0 0,0 0 0,0 0 0,1 1 0,1 0 0,-1 0 0,1 1 0,0-1 0,14-9 0,-3 6 0,0 1 0,0 1 0,1 0 0,0 2 0,1 0 0,0 1 0,0 1 0,0 1 0,1 1 0,-1 1 0,1 0 0,35 3 0,-7 2 0,0 2 0,0 2 0,-1 3 0,60 19 0,-70-16 0,-1 2 0,0 1 0,-1 2 0,-1 1 0,0 2 0,-2 1 0,-1 2 0,0 1 0,37 39 0,-52-45 0,0 1 0,-1 1 0,-1 0 0,-2 1 0,0 0 0,18 42 0,-24-45 0,-1-1 0,-1 1 0,-1 0 0,0 0 0,-2 1 0,0-1 0,-1 1 0,-1-1 0,-4 34 0,-1-25 0,-1 0 0,-1 0 0,-2-1 0,-1 1 0,-1-2 0,-1 0 0,-31 49 0,25-49 0,-1 0 0,0-2 0,-2 0 0,-1-1 0,-1-1 0,-1-1 0,-28 19 0,41-33 0,0 0 0,-1-1 0,1 0 0,-1-1 0,-1 0 0,1-1 0,-1 0 0,1-1 0,-1 0 0,0-1 0,0-1 0,0 0 0,-18-1 0,15-2 0,1-1 0,-1 0 0,0 0 0,1-2 0,0 0 0,0-1 0,0 0 0,1-1 0,0-1 0,-21-15 0,2-3 0,1-1 0,1-2 0,2 0 0,1-2 0,2-2 0,1 0 0,-31-53 0,18 17 0,2-2 0,4-2 0,-24-75 0,45 117 0,1-1 0,1 0 0,1 0 0,2-1 0,-3-59 0,9 89 0,0 1 0,0-1 0,0 0 0,0 1 0,0-1 0,0 1 0,1-1 0,-1 1 0,1-1 0,0 1 0,0-1 0,0 1 0,0-1 0,0 1 0,0 0 0,1 0 0,-1 0 0,1 0 0,0 0 0,-1 0 0,1 0 0,3-2 0,-2 3 0,0 0 0,0 1 0,0-1 0,0 1 0,0 0 0,0 0 0,0 0 0,0 0 0,0 1 0,0-1 0,0 1 0,0 0 0,0 0 0,0 0 0,-1 0 0,1 0 0,0 1 0,-1-1 0,1 1 0,3 3 0,25 16 0,0 2 0,-2 2 0,0 0 0,-2 2 0,-1 1 0,22 32 0,0 6 0,73 133 0,-71-101 0,-3 3 0,-5 1 0,-5 2 0,-4 2 0,-5 1 0,-5 1 0,-4 1 0,5 114 0,-24-212 0,2 8 0,-1-1 0,-1 0 0,0 1 0,-2-1 0,0 0 0,-1 1 0,-1-1 0,-6 18 0,10-35 0,0 0 0,0 0 0,-1 0 0,1 0 0,0 0 0,-1 0 0,1 0 0,-1 0 0,1 0 0,-1 0 0,1-1 0,-1 1 0,0 0 0,1 0 0,-1 0 0,0-1 0,0 1 0,0 0 0,1-1 0,-1 1 0,0-1 0,0 1 0,0-1 0,0 0 0,0 1 0,0-1 0,0 0 0,0 1 0,0-1 0,0 0 0,0 0 0,0 0 0,0 0 0,0 0 0,0 0 0,0 0 0,0-1 0,0 1 0,-2-1 0,-3-2 0,1 0 0,0 0 0,1-1 0,-1 0 0,0 0 0,-3-5 0,-5-3 0,-79-79 0,3-4 0,-93-130 0,-133-234 0,196 279 0,101 153 0,11 15 0,0 0 0,-2 1 0,1 0 0,-14-12 0,23 28 0,-1-4 0,1-1 0,0 1 0,-1 0 0,1-1 0,0 1 0,-1-1 0,1 1 0,0-1 0,0 1 0,0-1 0,0 0 0,0 1 0,-1-1 0,1 0 0,0 0 0,0 0 0,0 0 0,0 1 0,2-1 0,427 2 0,47 3 0,0 37 0,-121 27 0,-294-52 0,-2 2 0,0 3 0,96 49 0,-145-64 0,-13-6 0,-24-6 0,6 0 0,-91-16 0,-410-73 0,-7 25 0,508 68 0,-61-8 0,0 4 0,-149 11 0,279 1 0,259 33 0,498 129 0,-669-128 0,178 80 0,-381-132 0,49 7 0,-713-155 0,-14 40 0,713 116 0,-1-1 0,-62 0 0,93 4 0,-4 0 0,20 8 0,253 98 0,453 167 0,146-21 0,-847-246 0,-20-5 0,0-1 0,0 0 0,0 0 0,0 0 0,0 0 0,0 0 0,0 0 0,0 0 0,0 0 0,0 1 0,0-1 0,0 0 0,0 0 0,0 0 0,0 0 0,0 0 0,0 0 0,0 0 0,0 1 0,0-1 0,0 0 0,0 0 0,0 0 0,0 0 0,0 0 0,0 0 0,0 0 0,0 0 0,0 1 0,0-1 0,0 0 0,0 0 0,-1 0 0,1 0 0,0 0 0,0 0 0,0 0 0,0 0 0,0 0 0,0 0 0,0 0 0,0 0 0,0 0 0,-1 0 0,1 0 0,0 0 0,0 0 0,0 0 0,0 0 0,0 0 0,0 0 0,0 0 0,-1 0 0,1 0 0,0 0 0,0 0 0,0 0 0,0 0 0,0 0 0,0 0 0,0 0 0,-1 0 0,1 0 0,0 0 0,0 0 0,0 0 0,-40 1 0,26-1 0,-192 0 0,-388-53 0,-192-91 0,743 136 0,-27-4 0,227 42 0,1088 134 0,-591-88 0,-624-73 0,-7 0 0,41 9 0,-62-9 0,-9-1 0,-16 0 0,-779 20 0,665-22 0,-519-9 0,6-54 0,625 59 0,-9-1 0,0-1 0,1-2 0,-64-23 0,95 30 0,-8-5 0,13 3 0,13 3 0,2500 93-577,-2383-92 1058,-162-2-432,-37-5 0,2-1-51,-551-23 2,-916 70 0,1494-36 0,62-3 0,5 0 0,570 27-247,-1 27 0,634 142-1,-1222-195 187,13 4 275,-57-7 375,-795-64-911,-74-6-44,680 58 351,-399-35 145,602 47 136,13 1-228,1 0 1,0-1-1,0 0 1,0 1-1,0-2 0,0 1 1,-9-4-1,23 4-38,925 6 0,234-5 0,-1125-3 0,-28 2 0,-13 1 0,-5 0 0,-6 0 0,0 0 0,-1 1 0,1 1 0,-13 2 0,-19 5 0,-269 35-188,-398 5 1,-322-71-192,986 20 379,-157-17 0,173 12 206,28 7-199,0 0 0,-1 0-1,1-1 1,0 1-1,0 0 1,0 0-1,0 0 1,0 0-1,0 0 1,0 0 0,0 0-1,0 0 1,0 0-1,0-1 1,0 1-1,0 0 1,0 0 0,0 0-1,0 0 1,0 0-1,0 0 1,0 0-1,0 0 1,0-1-1,0 1 1,0 0 0,0 0-1,0 0 1,0 0-1,0 0 1,0 0-1,0 0 1,0 0 0,0-1-1,0 1 1,0 0-1,0 0 1,0 0-1,0 0 1,0 0-1,1 0 1,-1 0 0,0 0-1,0 0 1,0 0-1,0 0 1,0 0-1,0 0 1,0-1-1,0 1 1,1 0 0,-1 0-1,0 0 1,0 0-1,0 0 1,0 0-1,0 0 1,0 0 0,0 0-1,0 0 1,1 0-1,-1 0 1,0 0-1,22-4 122,801-54-128,5 39 0,-615 15 0,-86 3 0,548-36 0,-656 34 0,-26 2 0,-38 6 0,-1468 156 0,435-48 0,1069-113 0,0 0 0,20 3 0,153 29 0,949 144-393,17-87-1,-1078-86 394,-32-1 0,0-1 0,0 0 0,0-2 0,1 0 0,-2-2 0,27-5 0,-37 2 394,-10 5-374,0 0 1,0 1 0,0-1 0,0 0-1,0 1 1,0-1 0,0 1-1,0 0 1,0-1 0,0 1 0,0 0-1,0-1 1,0 1 0,0 0-1,0 0 1,-1 0 0,1 0 0,-2 0-1,-240-14-20,-1772-136-581,1975 147 552,17 2 181,1-1 1,-1-1 0,-22-6-1,44 9-152,-1-1 0,20-1 0,209-3 0,525 11-501,-35 0-760,1-33 1114,-686 24 147,-1 2 0,0-2 0,46-11 0,-75 13-233,7-2 1239,-31-3 0,-297-44-879,283 44-124,-2308-441-2124,2228 422 4110,638 91-1836,-10-41-281,110-35-429,-448-4 568,265-56 0,-411 64-11,-13 3 0,-1 1 0,0-2 0,0 0 0,0-1 0,0-1 0,14-7 0,-26 12 8,2-4-23,-16 0 129,-187-39 421,-972-290-1579,810 193 1044,317 121 0,2-3 0,0-1 0,1-2 0,2-2 0,-70-64 0,103 86 28,1 1 74,0 0-1,0 0 1,0 0 0,1 0-1,0-1 1,0 0-1,0 0 1,1 0 0,-5-11-1,7 15-101,1-3 0,17 7 0,383 131 0,-137-42 0,72 22 0,338 166 0,-670-278 0,19 9 0,-22-10 0,1 0 0,-1 0 0,0 0 0,0 0 0,1 1 0,-1-1 0,0 0 0,1 0 0,-1 0 0,0 0 0,1 0 0,-1 0 0,0 0 0,0 0 0,1 0 0,-1 0 0,0 0 0,1 0 0,-1 0 0,0 0 0,1 0 0,-1 0 0,0 0 0,1-1 0,-1 1 0,0 0 0,0 0 0,1 0 0,-1 0 0,0-1 0,0 1 0,1 0 0,-1 0 0,0 0 0,0-1 0,0 1 0,1 0 0,-1 0 0,0-1 0,0 1 0,0 0 0,0-1 0,0 1 0,0 0 0,1 0 0,-1-1 0,0 1 0,0 0 0,0-1 0,0 1 0,0 0 0,0-1 0,0 1 0,0 0 0,0 0 0,-1-1 0,-7-7 0,-32-19 0,-45-23 0,25 17 0,-176-95 0,-438-223-767,-47-25-66,630 324 833,84 46-67,22 10 401,157 69 966,-116-47-1267,197 94-278,690 356-1068,-23 62 1402,-685-375-89,-217-150 0,-13-10 0,-1 0 0,1 0 0,0 1 0,-1 0 0,0 0 0,0 0 0,0 0 0,0 1 0,-1-1 0,6 11 0,-9-15-2,1 1 1,-1-1 0,0 0-1,0 0 1,0 1 0,0-1-1,0 0 1,0 1 0,1-1-1,-1 0 1,0 0 0,0 1-1,0-1 1,0 0 0,0 1-1,0-1 1,0 0 0,0 1-1,0-1 1,0 0 0,-1 0-1,1 1 1,0-1 0,0 0-1,0 1 1,0-1 0,0 0-1,0 0 1,-1 1 0,1-1-1,0 0 1,0 0 0,0 1-1,-1-1 1,1 0 0,0 0-1,0 0 1,-1 1 0,1-1-1,0 0 1,0 0 0,-1 0-1,1 0 1,0 0 0,-1 0-1,-3 1 46,-1-2 0,1 1 0,0 0-1,-1-1 1,1 0 0,-8-2 0,-144-47 935,-130-57-734,-707-338-1295,692 283 525,-343-245 1,643 407 524,-79-56 0,-126-115 0,196 162 0,7 7 0,1 0 0,-1 0 0,1-1 0,0 1 0,0-1 0,0 1 0,0-1 0,0 0 0,0 0 0,1 1 0,-2-5 0,3 7 10,0 0 1,0 0 0,0 0 0,0 0 0,0 0 0,0 0 0,0-1 0,0 1 0,0 0 0,0 0-1,-1 0 1,1 0 0,0 0 0,0 0 0,0-1 0,1 1 0,-1 0 0,0 0 0,0 0 0,0 0-1,0 0 1,0 0 0,0 0 0,0-1 0,0 1 0,0 0 0,0 0 0,0 0 0,0 0 0,0 0-1,0 0 1,0 0 0,0 0 0,1-1 0,-1 1 0,0 0 0,0 0 0,0 0 0,0 0-1,0 0 1,0 0 0,0 0 0,1 0 0,-1 0 0,0 0 0,0 0 0,0 0 0,0 0 0,0 0-1,0 0 1,1 0 0,-1 0 0,0 0 0,0 0 0,13 3 1139,179 65-800,34 14-350,1088 349-1399,-1180-391 1399,298 96 0,-11 26 0,-402-154 0,0 0 0,-1 0 0,0 1 0,-1 1 0,0 1 0,18 13 0,-35-23 36,1-1 1,0 0-1,-1 1 0,1-1 1,-1 1-1,1-1 0,0 1 1,-1 0-1,1-1 0,-1 1 1,1-1-1,-1 1 0,0 0 1,1-1-1,-1 1 1,0 0-1,1 0 0,-1-1 1,0 1-1,0 0 0,1 0 1,-1-1-1,0 1 0,0 0 1,0 0-1,0 0 0,0-1 1,-1 3-1,0-3-19,-1 1 1,1-1-1,-1 1 0,0-1 0,1 1 1,-1-1-1,0 0 0,1 0 0,-1 0 1,0 0-1,1 0 0,-1 0 0,0 0 1,1-1-1,-1 1 0,0 0 0,1-1 1,-1 0-1,-2-1 0,-229-69-17,37 12-3,-489-158-613,498 148 548,-288-150 1,296 111 56,152 89 38,0-1 1,2-2-1,0 0 0,-24-30 1,36 33 511,12 13-426,16 14-137,448 295 24,34 24 0,-329-203 0,250 170 0,-394-282 0,-24-12 0,0 0 0,0 1 0,0-1 0,0 0 0,0 0 0,0 0 0,0 0 0,0 0 0,0 0 0,0 0 0,1 0 0,-1 0 0,0 0 0,0 1 0,0-1 0,0 0 0,0 0 0,0 0 0,0 0 0,0 0 0,0 0 0,1 0 0,-1 0 0,0 0 0,0 0 0,0 0 0,0 0 0,0 0 0,0 0 0,0 0 0,1 0 0,-1 0 0,0 0 0,0 0 0,0 0 0,0 0 0,0 0 0,0 0 0,0 0 0,0 0 0,1 0 0,-1-1 0,0 1 0,0 0 0,0 0 0,0 0 0,0 0 0,0 0 0,0 0 0,0 0 0,0 0 0,0 0 0,0 0 0,0-1 0,0 1 0,1 0 0,-1 0 0,0 0 0,0 0 0,0 0 0,0 0 0,0 0 0,0 0 0,0-1 0,0 1 0,0 0 0,-16-17 0,-68-63 0,3-4 0,4-3 0,4-4 0,-108-174 0,128 164 0,4-2 0,-41-125 0,-39-227 0,-77-326 0,119 482 0,-50-323 0,127 575 0,10 48 0,-2 3 0,8 11 0,52 85 0,-4 2 0,54 147 0,74 327 0,-31 10 0,-140-543 0,97 432 0,20 75 0,-124-533 0,35 120 0,-30-114 0,0 1 0,1-2 0,21 35 0,-29-54 0,0-1 0,0 0 0,0 1 0,1-1 0,-1 0 0,1 0 0,-1 0 0,5 2 0,-13-14 0,-334-620 0,36-37 0,223 483 0,-27-67 0,11-5 0,-124-528 0,145 350 0,75 436 0,9 8 0,130 150 0,218 335 0,492 1122 0,-712-1347 0,-101-209 0,4-2 0,57 69 0,-66-92 0,70 88 0,-88-107 0,-1 0 0,-1 1 0,-1 0 0,0 1 0,10 32 0,-19-48 0,1 0 0,-1 0 0,0 0 0,0 0 0,0 0 0,0 0 0,0 0 0,-2 6 0,2-8 0,0 0 0,0-1 0,0 1 0,-1 0 0,1 0 0,0-1 0,-1 1 0,1 0 0,-1-1 0,1 1 0,-1-1 0,1 1 0,-1-1 0,1 1 0,-1 0 0,0-1 0,1 0 0,-1 1 0,0-1 0,1 1 0,-1-1 0,0 0 0,1 0 0,-1 1 0,0-1 0,0 0 0,1 0 0,-1 0 0,0 0 0,0 0 0,0 0 0,1 0 0,-1 0 0,0 0 0,0 0 0,1 0 0,-1 0 0,0-1 0,0 1 0,1 0 0,-1-1 0,0 1 0,1 0 0,-1-1 0,0 1 0,1-1 0,-2 0 0,-39-24 0,1-2 0,2-1 0,1-2 0,-61-62 0,-119-162 0,154 177 0,-44-58 0,6-4 0,-145-269 0,138 195 0,-140-407 0,196 453 0,8-2 0,7-2 0,-18-204 0,42 126 0,14 205 0,1 0 0,2 0 0,17-71 0,-19 108 0,0-1 0,1 1 0,0-1 0,6-9 0,-9 16 0,0 0 0,1-1 0,-1 1 0,1 0 0,0 0 0,-1 0 0,1 0 0,0 1 0,0-1 0,0 0 0,-1 0 0,1 0 0,0 1 0,0-1 0,0 0 0,0 1 0,0-1 0,1 1 0,-1-1 0,0 1 0,0-1 0,0 1 0,0 0 0,0 0 0,1-1 0,-1 1 0,0 0 0,0 0 0,0 0 0,1 1 0,-1-1 0,0 0 0,0 0 0,0 0 0,0 1 0,1-1 0,-1 1 0,2 0 0,3 4 0,1 1 0,-1-1 0,0 1 0,-1 0 0,1 1 0,5 8 0,3 4 0,18 23 0,-3 0 0,-1 2 0,-3 2 0,-1 0 0,24 68 0,67 258 0,-92-291 0,203 770 0,-51 17 0,-169-828 0,9 52 0,2 103 0,-17-195 0,0 0 0,0-1 0,0 1 0,0 0 0,0 0 0,0 0 0,0 0 0,0 0 0,0 0 0,0 0 0,0-1 0,0 1 0,-1 0 0,1 0 0,0 0 0,0 0 0,0 0 0,0 0 0,0 0 0,0 0 0,0 0 0,0 0 0,0 0 0,-1 0 0,1 0 0,0 0 0,0-1 0,0 1 0,0 0 0,0 0 0,0 0 0,0 0 0,-1 0 0,1 0 0,0 0 0,0 0 0,0 0 0,0 0 0,0 0 0,0 1 0,0-1 0,-1 0 0,1 0 0,0 0 0,0 0 0,0 0 0,0 0 0,0 0 0,0 0 0,0 0 0,0 0 0,0 0 0,-1 0 0,1 0 0,0 1 0,0-1 0,0 0 0,0 0 0,0 0 0,0 0 0,0 0 0,0 0 0,0 1 0,-13-18 0,-13-26 0,1-4 0,1-1 0,3-1 0,-25-83 0,26 54 0,-18-143 0,18-394 0,20 577 0,1-61 0,12-527 0,0 436 0,46-237 0,-53 396 0,0-5 0,1 0 0,2 1 0,2 0 0,24-55 0,-30 82 0,-4 15 0,-2 8 0,47 967 0,-2-117 0,-32-221 0,1 26 0,-19-985 0,-17-294 0,-11 233 0,-28-461 0,73 36 0,-3 579 0,-7 203 0,0 14 0,-1 0 0,1 0 0,-1 0 0,0 0 0,-1 0 0,1 0 0,-1 0 0,0 0 0,-2-6 0,3 10 0,0 1 0,-1 0 0,1 0 0,0 0 0,0 0 0,0 0 0,0 0 0,0 0 0,0 0 0,-1-1 0,1 1 0,0 0 0,0 0 0,0 0 0,0 0 0,0 0 0,-1 0 0,1 0 0,0 0 0,0 0 0,0 0 0,0 0 0,-1 0 0,1 0 0,0 0 0,0 0 0,0 0 0,0 0 0,0 1 0,-1-1 0,1 0 0,0 0 0,0 0 0,0 0 0,0 0 0,0 0 0,0 0 0,-1 0 0,1 0 0,0 1 0,0-1 0,0 0 0,0 0 0,0 0 0,0 0 0,0 0 0,0 0 0,0 1 0,0-1 0,0 0 0,0 0 0,0 0 0,0 0 0,-1 1 0,1-1 0,0 0 0,0 0 0,1 0 0,-1 0 0,0 0 0,0 1 0,0-1 0,-4 22 0,46 843 0,40 2 0,35 616 0,-115-1434 0,-1 144 0,-9-254 0,-20-651 0,49-7 0,-10 461 0,-9 203 0,28-1101 0,-29 1147 0,-1 6 0,1 0 0,-1 1 0,0-1 0,0 0 0,0 0 0,0 0 0,0 0 0,-1 0 0,0 0 0,1 0 0,-1 0 0,0 0 0,-2-3 0,3 6 0,-3 0 0,2 11 0,-2 108 0,-17 256 0,14-330 0,-2 0 0,-2-1 0,-1 0 0,-2-1 0,-3 0 0,-25 50 0,30-73 0,-1 0 0,-17 21 0,24-33 0,-1-1 0,-1-1 0,1 1 0,-1-1 0,0 0 0,0-1 0,-1 0 0,-11 6 0,5-8-1365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5:35.4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1906 417 5897,'18'1'877,"3"0"1850,-30-4-2026,-6-10 1141,9 7-1541,-213-133 4535,175 113-4475,31 20-216,-1 0-1,0 0 1,0 2-1,-19-5 1,-23-7 139,46 12-238,-24-7 87,2-2 1,-1-2 0,-33-21-1,26 8 67,26 16-47,-1 2-1,0-1 0,-1 2 0,0 0 1,-32-12-1,43 20-98,-1 0 0,1 0 0,-1 0 0,1 0 0,-1 1 0,1 0 0,-1 0 0,1 1 0,-7 0 0,8 0-31,1 0 0,0-1 0,0 1 0,0 0-1,0 0 1,-1 1 0,1-1 0,1 1 0,-1 0-1,0-1 1,0 1 0,1 0 0,-1 1 0,1-1 0,0 0-1,-3 4 1,1-1 24,1 0-1,0 1 1,0-1 0,0 1-1,0 0 1,1 0-1,0 0 1,0 0 0,1 0-1,0 1 1,0-1-1,0 0 1,1 1 0,0-1-1,1 10 1,8 35-18,-7-43-20,0 0 0,0 1 0,-1-1-1,0 0 1,-1 0 0,0 0 0,0 1 0,0-1-1,-3 12 1,1-16-8,0-1-1,-1 1 1,1-1-1,-1 1 1,1-1 0,-1 0-1,0 0 1,0 0-1,-1 0 1,1-1 0,0 1-1,-1-1 1,0 0-1,0 0 1,-4 2-1,-21 14-45,26-16 41,1 0-1,-1 0 1,0-1-1,0 0 1,0 0-1,0 1 0,0-2 1,0 1-1,0 0 1,-1-1-1,1 1 1,0-1-1,0 0 1,0 0-1,-6-1 1,-53-11-53,34 5 43,-11 1 12,25 4 2,0 0-1,1 0 1,-1-2 0,1 0 0,0 0 0,0-1 0,-15-9-1,-8-5-5,25 15 4,0-2 1,1 1-1,0-1 1,0-1-1,0 0 1,1 0 0,0-1-1,0 0 1,1-1-1,-14-16 1,14 13 24,-2 0 0,1 1 0,-2 0 0,1 1 0,-1 0 0,-1 1 0,-21-14 0,27 20 41,1-1 1,-1 2 0,0-1 0,0 1-1,0 0 1,0 0 0,0 0 0,-13 0-1,17 3-46,0 1-1,1-1 1,-1 1-1,0-1 1,1 1-1,-1 0 1,1 0-1,0 0 0,-1 0 1,1 0-1,0 0 1,0 0-1,-1 4 1,-5 7-14,2-4-3,1 0 0,-1 1 0,2-1 0,-1 1 0,1-1 0,1 1 0,-3 20 0,1-6 42,-1 0 0,-9 27 1,7-31-57,2 1 0,0 0 0,-3 38 0,8-16 2,0-24 0,0 0 1,-4 21-1,3-33 9,-1-1 0,0 1 1,0-1-1,0 1 0,-1-1 0,1 0 0,-1 0 1,-1 0-1,-7 9 0,8-9 2,-1-1 0,2 1 0,-1-1 0,0 1 0,1 0 0,0 0 0,0 0 0,-1 11 0,3-12 0,-1-1 0,0 1 0,0-1 0,0 1 0,0-1 0,-1 1 0,0-1 0,0 0 0,0 0 0,0 0 0,-1 0 0,0 0 0,1 0 0,-1-1 0,-1 1 0,1-1 0,-7 6 0,-48 20-76,54-28 70,0 1 0,0-1 0,0 0 0,-1 0 0,1 0 0,0 0 0,-1-1 0,1 1 0,0-1 0,-1 0 0,1-1 0,-8-1 1,77 4-929,-27-2 876,0-3 0,50-8 0,86-25 55,-161 34 9,26-9 28,46-18 0,-48 15 11,62-15 1,372-35 401,-450 61-397,-4 3-44,0-2 1,0 0-1,0-1 0,-1-1 0,1 0 1,-1-2-1,0 0 0,15-7 0,-12 3-2,0 2-1,0 1 1,1 0-1,30-6 1,16-5 4,-35 9-4,-18 6-1,1-1 0,-1-1 0,0 0 0,0-1 0,-1 0 0,15-10 0,-21 13-2,0-1 0,0 1 0,0 1 0,1-1 0,0 1 0,-1 0 0,1 0 0,0 1 0,0 0 0,10 0-1,-8 0 16,0 0-1,0 0 0,0-1 0,0 0 0,10-5 0,-4 6 65,-14 2-41,-14 2-136,-283 36-219,-22 4 113,39-5 211,-175 38 17,407-69-51,36-5-30,0-1 0,0 1-1,0 1 1,0 0 0,-12 5-1,35-13-238,0 1 1,1 0-1,-1 1 0,17-2 0,2-1 225,310-62-128,69-22 224,110-33 218,-517 123-236,2-1 9,0 1 0,0-1 0,0 0 0,0-1 0,0 1 0,0-1 0,-1 0 0,1 0 0,0-1 0,5-3 0,-10 6-14,0 0 0,0 0 0,-1 0 0,1 0 0,0 0 0,0 0 0,0 0 0,-1 0 0,1 0 0,0 0 1,0 0-1,0 0 0,0 0 0,-1 0 0,1 0 0,0 0 0,0-1 0,0 1 0,0 0 0,-1 0 0,1 0 0,0 0 0,0 0 0,0 0 1,0 0-1,0-1 0,-1 1 0,1 0 0,0 0 0,0 0 0,0 0 0,0 0 0,0-1 0,0 1 0,0 0 0,0 0 0,0 0 1,0 0-1,0-1 0,0 1 0,0 0 0,0 0 0,0 0 0,0-1 0,0 1 0,0 0 0,0 0 0,0 0 0,0 0 0,0-1 0,0 1 1,0 0-1,0 0 0,0 0 0,0 0 0,0-1 0,0 1 0,0 0 0,1 0 0,-1 0 0,0 0 0,0 0 0,0-1 0,0 1 1,-19 3 124,-45 6-104,1-3 1,-1-3-1,1-2 1,-1-3-1,-87-14 0,136 13-20,0-1 0,0 0 0,-17-8 0,-13-4-9,45 16-3,0 0 0,0 0 0,-1 0 1,1-1-1,0 1 0,0 0 0,0 0 0,0 0 0,-1 0 0,1-1 0,0 1 1,0 0-1,0 0 0,0 0 0,0-1 0,-1 1 0,1 0 0,0 0 0,0-1 0,0 1 1,0 0-1,0 0 0,0-1 0,0 1 0,0 0 0,0 0 0,0-1 0,0 1 0,0 0 1,0 0-1,0-1 0,0 1 0,0 0 0,1 0 0,-1 0 0,0-1 0,0 1 1,0 0-1,0 0 0,0 0 0,0-1 0,1 1 0,-1 0 0,0 0 0,0 0 0,0-1 1,0 1-1,1 0 0,17-18-168,27-13 101,-16 21 99,0 0 1,1 2-1,0 2 1,56-6-1,-48 7 16,-26 3-29,37-4 111,-43 4 28,-30 5 87,-277 33-67,297-36-167,-1 1 1,1 0-1,-1 0 1,1 0-1,0 1 1,-1 0-1,1-1 1,0 2-1,0-1 1,0 0-1,0 1 1,-4 3-1,4-7-266,13 5 182,0 2 103,-1 1 0,1 1 0,-1-1-1,-1 1 1,1 0 0,10 17 0,-17-24-19,0 1 5,0-1 0,0 1 0,0-1 0,0 1 0,-1 0 0,1 0 0,0 0 0,-1-1 1,0 1-1,1 0 0,-1 0 0,0 0 0,0 0 0,0 0 0,0 0 0,0-1 0,0 1 0,-1 0 0,1 0 0,-1 0 0,1 0 0,-1-1 0,0 1 0,1 0 0,-1 0 0,-2 1 0,1 1-5,-1 0 0,0-1 0,1 1 0,-2-1 0,1 0-1,0 1 1,-1-2 0,-5 5 0,-21 9-26,-2 0 1,-42 13 0,38-15 14,7-4 4,-1-1-1,0-1 1,-56 7-1,-91-3-22,41-6 23,129-5-5,0-1 1,0 0-1,-1-1 0,1 0 1,0 0-1,0 0 1,1-1-1,-1 0 0,0 0 1,0-1-1,1 0 1,0 0-1,-1 0 0,1-1 1,-6-5-1,8 6-15,1 0 0,-1 0 0,1 0 0,0-1-1,0 1 1,1-1 0,-1 0 0,1 0 0,0 0 0,0 0-1,0 0 1,0 0 0,1-1 0,0 1 0,0 0 0,0-1 0,0 1-1,0-1 1,1 1 0,0-1 0,0 1 0,1-1 0,-1 0-1,2-5 1,-1 5 16,0 0 0,1 0-1,0 0 1,0 0-1,0 0 1,1 0 0,-1 0-1,1 1 1,0-1-1,1 1 1,3-5 0,2 1 20,1 0 1,0 0-1,18-10 1,-19 9 146,-15 5 93,-27 4 42,25 0-362,-140 16 149,140-18-418,12-5 99,21-14 90,-20 17 178,42-35-31,-44 37 3,0 0 0,1 0 0,-1 0 0,1 0 1,0 1-1,0-1 0,-1 1 0,1 0 0,0 0 1,0 0-1,0 1 0,0-1 0,0 1 0,0 0 1,0 0-1,1 1 0,-1-1 0,0 1 0,-1 0 0,1 0 1,0 0-1,0 0 0,0 1 0,-1 0 0,1 0 1,0 0-1,4 3 0,-7-4-35,-1 0 0,1-1-1,0 1 1,0 0 0,-1-1 0,1 1 0,-1 0 0,1 0-1,-1 0 1,1-1 0,-1 1 0,1 0 0,-1 0-1,0 0 1,0 0 0,1 0 0,-1 0 0,0 0 0,0 0-1,0 0 1,0 0 0,0 0 0,0 0 0,0 0-1,0 0 1,-1 0 0,1 0 0,0 0 0,-1-1-1,1 1 1,0 0 0,-1 0 0,1 0 0,-1 0 0,1 0-1,-1-1 1,0 2 0,-2 1-137,1 0 1,0-1-1,-1 1 0,0-1 1,1 0-1,-1 0 0,0 0 0,0 0 1,-5 2-1,-40 21-2828,22-19 1978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5:43.3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866 1840 4529,'-8'17'8551,"45"10"-6427,-29-21-1349,5 2-350,1 0 0,0 0 0,0-1 0,1-1 0,-1-1 0,1 0 0,1 0 0,22 2 0,12-1 62,66 0 1,-50-4 267,-60-2-698,1-1 1,-1 0-1,1 0 1,-1 0-1,0-1 0,1 0 1,-1-1-1,0 1 1,9-6-1,-5 2-4,1 0-1,-1-1 1,-1 0 0,13-12-1,-18 14-44,0 0 0,0-1 0,0 0 0,-1 0 0,1 0 0,-2 0 0,1 0 0,-1-1 0,3-11 0,11-70 62,-10 46-2,-2 14-2,-1 0 1,-1 0 0,-1 0 0,-3-30-1,-1 34-39,-1 0-1,-2 1 1,0-1-1,-2 1 0,-15-34 1,16 40-12,3 8 10,1 1 0,0-1 0,0 1 0,1-1 0,0 0 0,0 0 0,1 0 0,0 0 1,1-1-1,0 1 0,1 0 0,-1 0 0,2 0 0,-1 0 0,1 0 0,6-14 0,7-11 66,-11 22-71,1 0-1,1 1 1,0 0-1,0 0 1,1 1 0,9-12-1,-14 19-12,0 1 1,0-1-1,-1 0 0,1 0 0,-1 0 0,0 0 0,2-6 0,-2 6 2,0 0-1,0 0 1,0 0 0,0 0-1,1 0 1,-1 1 0,1-1-1,4-5 1,-2 3 4,-1-1 0,0 0 0,1 1 0,-2-1 0,1-1 0,2-9 0,7-14-7,15-39 42,-27 68-54,1-1 0,-1 0 0,0 0 0,0 0 0,0 0 0,0 0 0,0 0 0,-1 0 0,1 0 0,0 0 0,-1 0 0,0 0 0,-1-3 0,1 4 5,1 0 0,-1 0 0,0-1 0,1 1 0,0 0 0,-1 0 0,1-1 0,0 1 0,-1-1 0,1 1 0,0 0 0,0-1 0,0 1 1,0 0-1,0-1 0,0 1 0,1 0 0,-1-1 0,0 1 0,1 0 0,0-2 0,0 2 2,-1-1 0,1 1 0,-1 0 0,0-1 0,1 1 0,-1 0 0,0-1-1,0 1 1,0-1 0,0 1 0,0 0 0,0-1 0,0 1 0,0 0 0,-1-1 0,1 1 0,-1-1 0,1 1 0,-1 0 0,1 0-1,-1-1 1,1 1 0,-3-2 0,-17-34-15,0 16 14,-25-17 69,-68-44 1,9 3-36,74 54-6,-1 1 0,-58-33 1,54 39-13,13 8-14,-1-2 1,2 0 0,-1-1-1,2-2 1,-36-31 0,-39-66-60,87 104 68,0-1 0,0 1 0,0 1-1,-1-1 1,0 1 0,-1 1 0,1 0-1,-1 0 1,0 1 0,-1 0-1,-19-6 1,-7 1 55,-1 1 0,-43-4-1,5 1-26,54 9-21,0 0 0,1 1 0,-1 1 0,0 1 1,0 1-1,1 1 0,-1 1 0,0 1 1,1 0-1,0 2 0,-25 10 0,6-4 8,32-11-27,0 1 0,1 0 0,-1 0 1,1 1-1,-1 0 0,1 0 0,0 1 0,1 0 1,-1 0-1,0 0 0,-7 8 0,12-10 8,0-1 0,0 1 0,0-1 0,0 1 0,0-1 1,-1 0-1,1 0 0,0 0 0,-1 0 0,1-1 0,0 1 0,-1-1 0,1 1 0,-1-1 0,1 0 0,-1 0 0,-2 0 0,12 33-30,-2-22 34,0 0 1,1-1-1,11 16 0,-11-20 0,-2 1-1,1 0 1,-1 0 0,0 0 0,-1 1-1,0-1 1,0 1 0,4 15 0,-7-15 10,0 0-1,0 0 1,0 0 0,-1 0 0,-1-1 0,-2 11 0,-2 16-11,2 1-25,2-22 24,1 1-1,0-1 1,0 1 0,1 0-1,1-1 1,3 18-1,-3-26-22,0 1 0,0 0 1,0 0-1,1 0 0,0-1 0,0 1 1,1-1-1,-1 0 0,1 1 0,0-1 0,1 0 1,-1-1-1,1 1 0,0-1 0,0 1 1,0-1-1,7 4 0,3 3 11,-1 0 0,-1 1 0,14 17 0,-14-15 15,1-1 1,21 18-1,-31-29-5,0 0-1,0 0 0,-1 1 1,1-1-1,-1 1 1,1 0-1,-1 0 0,0 0 1,0 0-1,0 0 0,2 4 1,-4-4 3,1-1 0,-1 0-1,1 1 1,-1-1 0,0 1 0,0-1 0,0 1 0,0-1 0,-1 0 0,1 1 0,-1-1 0,1 0 0,-1 1-1,0-1 1,0 0 0,0 1 0,-2 2 0,0 3 0,-1 1 0,2-1 0,-1 0 0,1 1 0,-1 13-1,2-16-8,1 0 0,-1 0 0,0 0-1,-1 0 1,0 0 0,0 0-1,0 0 1,0 0 0,-1-1 0,0 1-1,0-1 1,-1 0 0,-6 9-1,8-12-7,0 0 0,1 1 0,-1-1 0,1 0-1,0 1 1,-1 0 0,1-1 0,0 1-1,1 0 1,-1-1 0,0 1 0,1 0-1,0 0 1,0 0 0,0 0 0,0-1 0,0 1-1,0 0 1,1 0 0,-1 0 0,1-1-1,0 1 1,1 4 0,-2-7 6,0 1 1,1-1-1,-1 1 0,0-1 1,0 1-1,0-1 0,0 1 1,0 0-1,0-1 0,0 1 1,0-1-1,0 1 1,0-1-1,0 1 0,-1-1 1,1 1-1,0-1 0,0 1 1,-1-1-1,1 1 0,0-1 1,0 1-1,-1-1 0,1 1 1,0-1-1,-1 1 0,0-1 1,1 0-1,0 1 0,0-1 0,-1 0 1,1 0-1,0 1 0,0-1 0,0 0 1,-1 1-1,1-1 0,0 0 0,0 1 1,0-1-1,0 1 0,0-1 0,-1 0 1,1 1-1,0-1 0,0 0 0,0 1 1,0-1-1,0 1 0,0-1 0,1 0 1,-1 1-1,0-1 0,0 0 1,0 1-1,0 0 0,4 17-109,-3-15 108,-1-1 1,1 1-1,-1 0 0,1-1 0,0 1 0,0-1 0,0 1 0,0-1 1,1 0-1,-1 1 0,1-1 0,-1 0 0,1 0 0,0 0 0,-1 0 1,4 2-1,10 10 0,29 34-7,-35-41 6,-1 0 0,1 0 1,0-1-1,1 0 0,0 0 0,0-1 0,0-1 0,0 0 1,1 0-1,14 3 0,-7-2 3,-1 1 1,31 16 0,-34-13 8,-1 1 0,0 0 0,0 1 0,-1 0 0,0 2 0,14 19 0,-25-32-10,17 20-10,1-1-1,24 18 1,-21-20 8,29 33 1,-44-43 7,-1 1 0,0 0 1,-1 1-1,0-1 0,0 1 0,0 0 1,-1 0-1,3 12 0,33 95-38,-36-107 23,0 0 1,1 0-1,0-1 1,0 0-1,10 12 1,-12-18-9,-1 0 0,0 0 1,1 0-1,0 0 0,-1 0 1,1-1-1,0 1 1,0-1-1,0 0 0,0 0 1,0 0-1,0 0 0,1 0 1,-1-1-1,0 1 1,0-1-1,0 0 0,1 0 1,-1 0-1,0-1 0,0 1 1,0-1-1,0 0 0,1 0 1,-1 0-1,4-2 1,14-7 32,0 1 0,0 0 0,1 2 0,0 0 0,0 2 0,25-4 0,-14 3-20,-28 4 17,0 0 1,0 1-1,0 0 1,0 0 0,0 1-1,1-1 1,-1 1-1,0 0 1,0 0 0,1 1-1,-1 0 1,0 0-1,0 0 1,0 0 0,0 1-1,0 0 1,7 4-1,27 14 44,-48-25-129,-16-7-180,-225-37 87,120 25 150,114 22 34,14 2-14,1 1 0,-1-1 0,1 0 0,-1 0-1,1 0 1,-1-1 0,1 1 0,-1 0 0,1-1 0,-1 1 0,1 0 0,-1-1 0,1 0 0,0 1 0,-1-1 0,1 0 0,0 0 0,0 0-1,0 0 1,-1 0 0,1 0 0,-1-1 0,1 1 7,1 1-22,1 0-41,55-9-2,94 0 0,-93 7 48,41-4 0,108-20 0,-193 21 1,-16-2-19,-24-5-30,16 9 28,1 1-1,-1 0 1,-20 0 0,3 0-16,-20-2-30,-169-20-188,179 17 234,1-1 0,0-2 0,-63-26 0,86 31 34,0-2 0,1 1 0,-1-2 0,1 0 0,1 0 0,-23-21 0,35 29-6,-1 0-1,1-1 1,0 1-1,0-1 1,-1 1-1,1-1 1,0 1-1,0-1 1,0 1-1,0-1 1,0 1-1,0 0 1,0-1-1,0 1 1,0-1-1,0 1 1,0-1-1,0 1 1,0-1-1,0 1 1,0-1-1,0 1 1,0-1-1,0 1 1,1-1-1,-1 1 1,0-1-1,0 1 1,1 0 0,-1-1-1,0 1 1,1-1-1,-1 1 1,0 0-1,1-1 1,-1 1-1,1 0 1,-1 0-1,0-1 1,1 1-1,-1 0 1,1 0-1,-1 0 1,1-1-1,-1 1 1,1 0-1,-1 0 1,1 0-1,-1 0 1,1 0-1,0 0 1,30-7 48,-29 7-46,42-3 72,67 2 1,-28 2-36,315-9-32,-394 8-15,0 0 0,0-1 0,0 1 1,0-1-1,0 0 0,-1 0 0,6-2 0,-9 3 5,0 0-1,0-1 1,1 1-1,-1 0 1,0 0-1,0 0 1,0 0 0,1 0-1,-1 0 1,0-1-1,0 1 1,0 0-1,0 0 1,1 0-1,-1 0 1,0-1 0,0 1-1,0 0 1,0 0-1,0 0 1,0-1-1,0 1 1,0 0-1,1 0 1,-1-1 0,0 1-1,0 0 1,0 0-1,0 0 1,0-1-1,0 1 1,0 0-1,0 0 1,-1-1 0,1 1-1,0 0 1,0 0-1,0 0 1,0-1-1,0 1 1,-17-11-69,-19 1-5,0 0-1,-1 3 1,-74-7-1,48 7 47,-446-97-134,437 86 256,-51-6 33,116 22-86,8-1-12,19-3-3,35-1-44,4 1-18,-12 1 29,56 2-1,126 17 88,-98-4 20,0-6 0,139-13 0,-263 6-122,-15-2-36,-20-4-91,-21 0 13,-1 2 0,-84 0 0,41 3 63,70 2 56,-24 1-20,0-3 0,0-2 0,1-2 0,-79-24 0,55 6-2,-2 3 0,-90-18 0,148 39 47,0-2 0,-22-7 0,36 11-6,0 0 0,0 0 0,0 0-1,0 0 1,0 0 0,0 0 0,1 0-1,-1 0 1,0 0 0,0-1 0,0 1 0,0 0-1,0 0 1,0 0 0,0 0 0,0 0-1,0 0 1,0 0 0,0 0 0,1-1-1,-1 1 1,0 0 0,0 0 0,0 0 0,0 0-1,0 0 1,0 0 0,0-1 0,0 1-1,0 0 1,0 0 0,0 0 0,0 0 0,0 0-1,0-1 1,0 1 0,0 0 0,-1 0-1,1 0 1,0 0 0,0 0 0,0 0-1,0 0 1,0-1 0,0 1 0,0 0 0,0 0-1,0 0 1,0 0 0,0 0 0,-1 0-1,1 0 1,0 0 0,0 0 0,0 0 0,0 0-1,0-1 1,0 1 0,-1 0 0,1 0-1,0 0 1,0 0 0,0 0 0,20-5 29,31-2 1,384-6 181,-96 8-44,-114-4 8,-218 7-244,-18-1-19,-28-4-73,-275-1-284,211 9 382,-1-3-1,-103-18 0,53-1 50,70 11 29,-104-26 1,179 31-11,15 1-5,18-1-2,64-6 21,0 5 1,101 5 0,179 26 197,79 1 23,-430-26-197,11 1-48,-26-2-64,-17-1-64,-227-9-542,115 9 564,-74-9 60,-386-72 1,564 78 52,0-1 0,-38-16 0,60 22-3,0 0 0,1 0 0,-1-1 0,0 1-1,0 0 1,0 0 0,1-1 0,-1 1 0,0 0-1,0-1 1,1 1 0,-1-1 0,0 1 0,1-1-1,-1 1 1,1-1 0,-1 0 0,1 1 0,-1-1-1,1 0 1,-1 1 0,1-1 0,-1 0 0,1 0-1,0 1 1,-1-1 0,1 0 0,0 0 0,0 0-1,0 0 1,0 1 0,0-1 0,0 0 0,0 0-1,0 0 1,0 0 0,0-1 0,1 1-1,1-1 0,-1 1 1,0-1-1,1 1 0,-1 0 1,1-1-1,0 1 1,-1 0-1,1 0 0,0 0 1,0 0-1,-1 1 0,1-1 1,2 0-1,24-7 22,1 1 1,0 2-1,0 0 0,39 1 1,118 5 165,-181-1-182,572 53 568,-307-21-279,-255-30-276,-33 0-222,-171 0-132,-196-24-1,263 3 305,-165-48 0,271 63 28,9 2 1,-90-26-47,85 24 34,0-1 0,1 0 1,-1-1-1,1 0 0,-14-10 0,24 15 14,0 0 1,0 1 0,0-1 0,1 1-1,-1-1 1,0 0 0,0 0 0,1 1-1,-1-1 1,1 0 0,-1 0-1,1 0 1,-1 0 0,1 1 0,-1-1-1,1 0 1,0 0 0,-1 0-1,1 0 1,0 0 0,0 0 0,0 0-1,0 0 1,0-2 0,0 2 0,1 0 1,0 0 0,-1 0-1,1 0 1,0 0 0,0 0-1,-1 0 1,1 0 0,0 0-1,0 0 1,0 1 0,0-1-1,0 0 1,0 1 0,0-1-1,1 0 1,-1 1 0,0-1-1,2 1 1,11-5 12,0 2 0,1 0 1,-1 0-1,1 1 0,18 1 0,77 4 68,-82-1-58,337 45 434,-170-16-249,-141-23-169,6 1 45,93 1 1,-238-20-564,-598-83 404,611 80 111,13 4-9,1-3 0,0-2 1,-69-27-1,124 40-26,-1 0 0,1-1 1,0 0-1,-1 1 0,1-1 1,0 0-1,0-1 0,0 1 0,0 0 1,1-1-1,-1 0 0,1 1 1,-5-7-1,7 9 0,0-1 0,0 1 0,0 0 0,0-1 0,0 1 0,0-1-1,0 1 1,0-1 0,0 1 0,0-1 0,0 1 0,0-1 0,0 1 0,0-1 0,0 1 0,1-1 0,-1 1 0,0-1 0,0 1 0,0 0 0,1-1 0,-1 1 0,0-1 0,1 1-1,-1 0 1,0-1 0,1 1 0,-1 0 0,0-1 0,1 1 0,-1 0 0,1 0 0,-1-1 0,0 1 0,1 0 0,-1 0 0,1 0 0,20-7-4,-19 7 3,24-4 21,1 2 0,0 0 0,0 2 0,0 1-1,38 6 1,-4-1 45,254 36 461,-51-5-149,-210-33-353,-32-2-80,-43-3-87,-104-19-171,-163-47 0,142 30 340,62 18-12,20 6 8,-74-27-1,112 23 6,26 17-23,-1 0 0,1 0 0,0-1 0,-1 1-1,1 0 1,0 0 0,-1 0 0,1-1-1,0 1 1,-1 0 0,1 0 0,0-1 0,0 1-1,-1 0 1,1 0 0,0-1 0,0 1-1,-1 0 1,1-1 0,0 1 0,0-1-1,0 1 1,0 0 0,0-1 0,0 1 0,-1 0-1,1-1 1,0 1 0,0-1 0,0 1-1,0 0 1,0-1 0,0 1 0,1-1 0,-1 1-1,0 0 1,0-1 0,0 1 0,0 0-1,0-1 1,0 1 0,1-1 0,-1 1 0,0 0-1,0 0 1,1-1 0,-1 1 0,0 0-1,0-1 1,1 1 0,16-5 104,-1 1 1,1 1-1,-1 1 0,1 0 1,0 1-1,26 3 0,104 17 6,-107-13-36,-6 1-33,61 20 0,-22-5 1596,-34-16-909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6:47.2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198 752 2961,'-19'-7'6209,"18"6"-6036,-5-28 792,5 4-525,2 0 0,3-25 0,-1 19 180,-1 0 1,-3-33 0,0 55-558,-1-9 165,0 1 1,2-1-1,1-18 0,0 30-171,0 1-1,0-1 1,0 1-1,1 0 1,-1-1-1,1 1 1,1 0 0,-1 0-1,1 0 1,0 1-1,0-1 1,0 1-1,8-8 1,-8 8-37,0 0 0,-1 0 0,1-1 0,-1 1 1,4-9-1,-6 10-14,1 0 1,0 0-1,0 0 0,1 0 1,-1 1-1,1-1 1,-1 0-1,1 1 1,0-1-1,0 1 0,0 0 1,0-1-1,0 1 1,0 0-1,1 0 1,-1 0-1,1 1 0,0-1 1,4-2-1,-6 4 0,0-1 0,1 1 0,-1-1-1,0 0 1,0 1 0,1-1-1,-1 0 1,0 0 0,0 0 0,0 0-1,0 0 1,0 0 0,-1 0 0,1-1-1,0 1 1,0 0 0,-1 0 0,1-1-1,-1 1 1,1-3 0,10-36 32,-4 10-6,-3 22-20,1 1 0,0 0 0,0 0-1,0 0 1,1 1 0,0 0 0,0 0 0,1 0 0,0 1 0,0 0-1,0 0 1,15-7 0,26-20 51,-46 30-61,1 0-1,0 0 1,-1 1-1,1-1 0,0 1 1,0-1-1,0 1 1,0 0-1,0 0 1,0 1-1,0-1 0,1 1 1,-1-1-1,0 1 1,6 0-1,2 2 3,0-1-1,1 2 1,12 3 0,-15-3-1,-1 0 0,1-1-1,0 0 1,0-1 0,16 0 0,-22 0 0,0-1 0,1 0 0,-1 1 0,0 0 0,1 0-1,-1 0 1,0 0 0,0 0 0,0 1 0,0-1 0,0 1 0,3 2 0,10 5 0,-11-7-1,3 2 0,-1 0 1,1 0-1,0-1 0,0 0 0,0-1 1,16 3-1,-14-2 3,1 0 0,0 1 0,-1 0 1,0 1-1,0 0 0,12 8 0,16 8-3,-22-14 1,-10-3-2,0-1-1,1 0 1,-1-1-1,1 0 1,-1 0 0,1 0-1,0-1 1,11 1-1,3 1 5,0 0-1,23 7 0,-21-4 6,35 4-1,129 19 1,-172-25-5,-13-3-4,0 0 0,0-1 0,1 1-1,-1-1 1,0 1 0,0-1 0,1 0-1,-1 0 1,0 0 0,1 0 0,3-1-1,29-4 10,-31 6-8,1-1 0,-1 0 0,0-1 0,0 1 0,0-1 0,1 0 0,-1 0 0,0 0 0,0 0 0,0-1 0,-1 0 0,1 1-1,0-2 1,-1 1 0,1 0 0,-1-1 0,1 1 0,2-4 0,-5 5-1,0-1 0,0 1 0,1 0-1,-1 0 1,0-1 0,1 1 0,-1 0 0,1 0 0,0 1-1,-1-1 1,1 0 0,-1 0 0,1 1 0,0-1 0,0 1-1,-1 0 1,1-1 0,0 1 0,0 0 0,2 0 0,-2 0-1,0 0 1,-1 0 0,1 0 0,0 0 0,0-1 0,0 1-1,0-1 1,0 1 0,0-1 0,-1 0 0,1 0 0,0 0-1,-1 0 1,1 0 0,0 0 0,-1 0 0,1 0 0,1-3-1,-1 2 1,-1 1 0,1-1 0,0 1 0,-1-1-1,1 1 1,0 0 0,0 0 0,0 0 0,0 0 0,0 0-1,0 0 1,0 0 0,0 1 0,0-1 0,1 1-1,-1-1 1,0 1 0,3 0 0,46 3 21,-8 0 6,-12-3 18,-24 0-47,0 1 0,1-2 0,-1 1 0,0-1 0,11-2 0,-8 1-7,1 0-1,0 1 1,1 0 0,-1 1-1,15 2 1,18-1 8,-8-4 8,44 0 0,-74 3-7,1 1 0,-1 0 0,1 0 0,-1 0 0,0 0 0,0 1 0,0 0 0,0 1 0,9 4 0,-9-2 4,-1 0-1,1 1 1,-1 0 0,0 0 0,0 1 0,-1-1 0,5 11-1,-8-14 0,0 0-1,0 0 0,0 0 1,0 0-1,-1 0 0,1 0 1,-1 0-1,0 6 0,0-6 0,0-1 0,0 1 0,0 0 0,0 0 0,1 0 0,-1-1 0,1 1 0,0 0 0,0 0-1,0-1 1,0 1 0,0-1 0,3 5 0,-2-4 1,0 0 0,-1 0 0,1 1 0,-1-1 0,0 0 0,0 1 0,0-1 0,-1 1 0,2 6 0,-2-6 27,1 1 0,-1-1 0,1 0-1,1 1 1,-1-1 0,0 0 0,3 5 0,-2-7-5,-1-1 1,-1 1-1,1 0 0,0 0 1,0-1-1,-1 1 1,1 0-1,-1 0 0,1 0 1,-1 0-1,0 0 0,0 0 1,0 0-1,0 0 1,0 0-1,0-1 0,-1 1 1,1 0-1,0 0 0,-1 0 1,0 0-1,1 0 1,-1-1-1,0 1 0,-2 3 1,2-2-6,-1 0-1,1 0 1,-1 0 0,1 0 0,0 0 0,1 0 0,-1 0 0,0 4-1,1 1 4,-1 2 36,0 1 0,1-1 0,1 1 0,2 15 0,-3-25-48,0 1-1,0-1 0,0 0 0,0 0 0,0 0 0,-1 0 0,1 1 0,0-1 0,-1 0 0,1 0 0,-1 0 0,1 0 0,-1 0 0,0 0 0,1 0 0,-1 0 0,0 0 0,0 0 0,1-1 0,-1 1 0,0 0 0,0 0 0,0-1 0,-1 2 0,0-1-1,1 0 0,-1 0-1,1 0 1,0 0 0,-1 1 0,1-1 0,0 1 0,0-1-1,0 1 1,0-1 0,-1 4 0,-11 76 222,9-56-165,4-24-64,0 0 1,0 0 0,-1 0 0,1 0-1,-1 0 1,1 0 0,-1 0 0,1-1-1,-1 1 1,1 0 0,-1 0 0,0 0 0,0 0-1,1-1 1,-1 1 0,0 0 0,0-1-1,0 1 1,0-1 0,0 1 0,0-1-1,-1 1 1,1 0 0,0-1-1,0 0 0,0 1 1,0-1-1,0 1 1,1-1-1,-1 1 0,0 0 1,0-1-1,0 1 1,1 0-1,-1-1 1,1 1-1,-1 0 0,0 0 1,1 0-1,-1-1 1,1 1-1,0 0 1,-1 0-1,1 0 0,0 0 1,-1 0-1,1 2 1,-1 0 1,1 1 1,-1 0 0,0-1-1,-1 0 1,1 1 0,0-1-1,-1 0 1,0 1 0,0-1 0,0 0-1,0 0 1,0 0 0,-1-1-1,1 1 1,-1-1 0,0 1-1,1-1 1,-1 0 0,-1 0-1,1 0 1,0 0 0,-7 2-1,1-1 17,8-3-19,1 0 0,-1 1-1,0-1 1,1 0 0,-1 0-1,0 0 1,1 1 0,-1-1-1,0 0 1,1 0 0,-1 1-1,1-1 1,-1 1 0,1-1-1,-1 0 1,1 1-1,-1-1 1,1 1 0,-1-1-1,1 1 1,0-1 0,-1 1-1,1 0 1,0-1 0,-1 1-1,1-1 1,0 1 0,0 0-1,-1-1 1,1 1 0,0 0-1,0-1 1,0 1 0,0 0-1,0-1 1,0 1-1,0 0 1,0-1 0,0 1-1,1 1 1,-1 7 37,-1 0 1,0 0-1,-4 14 0,3-15-24,1-6-10,-1 1-1,1-1 0,0 0 0,-1 0 1,0 0-1,1 0 0,-1 0 0,0 0 1,0-1-1,0 1 0,0-1 0,-5 3 0,-32 18-19,36-20 11,-18 9 1,2 0 41,-1-2-1,-21 8 0,31-13 4,0 1-1,1 0 0,-1 0 1,1 1-1,-17 14 0,21-16-7,-16 8 102,19-11-123,-1 0 1,1 1 0,0-1-1,-1 1 1,1 0 0,0-1-1,0 1 1,0 0 0,0 0-1,0 0 1,0 0 0,-1 3-1,-1 1 1,4-4-10,-1 0 0,0 0 1,0-1-1,0 1 0,0 0 0,0 0 1,0-1-1,-1 1 0,1-1 1,-1 1-1,1-1 0,-1 0 0,1 1 1,-1-1-1,0 0 0,1 0 1,-1 0-1,0 0 0,0-1 1,0 1-1,0 0 0,0-1 0,0 1 1,0-1-1,0 0 0,0 0 1,0 0-1,0 0 0,0 0 0,0 0 1,-4-1-1,4 1 3,0 0 1,-1 0-1,1 0 0,0 0 0,0 1 1,0-1-1,-1 1 0,1-1 1,0 1-1,0 0 0,0 0 0,0 0 1,0 0-1,0 0 0,0 1 1,0-1-1,1 0 0,-1 1 0,0-1 1,1 1-1,-1 0 0,-1 2 1,-21 17 64,-68 14 7,88-33-72,1 0 0,0 1 1,-1-1-1,1 1 1,0 0-1,-5 6 0,-18 14 16,21-20-21,0 0 0,1 0 0,-1 0 0,1 1 0,0-1 0,0 1 0,-4 6 0,4-6 1,0 0-1,0 0 1,0 0 0,0-1 0,0 0 0,-1 1 0,1-2 0,-7 4 0,3-1 0,0 1 0,0-1 0,1 1 0,-12 12 0,14-13 0,1 0-1,-1-1 1,0 0-1,0 0 0,0 0 1,-1 0-1,1-1 0,-1 0 1,0 0-1,0 0 1,0-1-1,-10 3 0,-15 2-43,-49 18 0,-3 1-13,-31-6 102,105-19-42,0 1 0,0-2 0,0 1 0,0-1-1,-13-2 1,13 2-3,0-1 0,0 1 0,0 0 0,0 1 0,0 0 0,-10 2 0,8 0-13,9-3 5,0 0 0,0 0 0,0 1 0,0-1 0,0 1 0,0-1 0,0 1 0,0 0 0,1 0 0,-1-1 0,0 2 0,0-1 0,1 0 0,-4 3 0,5-3 4,-1 1-1,0 0 1,0 0 0,0 0 0,0 0-1,0-1 1,0 1 0,0 0-1,0-1 1,-1 1 0,1-1 0,-1 1-1,1-1 1,-1 0 0,0 0-1,1 1 1,-1-1 0,0 0 0,0-1-1,1 1 1,-1 0 0,0 0-1,0-1 1,0 1 0,0-1 0,-3 0-1,-1 1 2,4-1 0,1 0-1,0 0 1,-1 0 0,1 0 0,-1 0 0,1 0-1,0 0 1,-1 0 0,1 1 0,0-1 0,-1 0-1,1 1 1,0 0 0,-1-1 0,1 1 0,0 0-1,0-1 1,0 1 0,0 0 0,0 0 0,-1 0-1,2 0 1,-1 0 0,0 0 0,0 0 0,0 0-1,0 0 1,1 1 0,-1-1 0,0 3 0,0-4-1,1 1 1,0 0 0,-1 0 0,1 0 0,-1 0-1,1-1 1,-1 1 0,1 0 0,-1-1 0,0 1-1,1 0 1,-1-1 0,0 1 0,0-1-1,1 1 1,-1-1 0,0 1 0,0-1 0,0 0-1,0 1 1,1-1 0,-1 0 0,0 0-1,0 1 1,-1-1 0,-32 5-11,14-2 4,14-3 7,0 1-1,0 0 1,0-1 0,0 0 0,0-1 0,0 1 0,0-1 0,-1 0 0,2-1-1,-1 1 1,-8-5 0,-21-3 0,21 7 12,0 1 0,0 1 0,-19 1-1,19 0 3,0-1-1,0 0 0,-14-3 0,17 1-3,4 1-11,0 0 0,0 0 0,1 0 0,-1 1 0,0 0 0,-9 1 0,-17 2-77,-39-3 0,34-1 71,34 0 9,1 0-1,-1-1 0,1 0 1,0 1-1,-1-1 0,1 0 1,0-1-1,0 1 0,0-1 1,1 1-1,-1-1 0,0 0 1,1 0-1,0 0 0,-3-5 1,-1-2-7,0 0 0,1-1 1,1 1-1,0-1 0,0 0 1,1 0-1,1 0 0,-1 0 1,2-1-1,0 1 0,0-1 1,1 1-1,1-15 0,-2-11-12,0 28 13,0 0 0,1 0 0,0 0 0,1 0 0,1-11 0,12-53-27,-12 54 26,0 0-1,2 0 1,1 0-1,0 1 1,1 0-1,1 0 1,1 0-1,13-22 1,-20 38 1,1 0 0,0 0 0,-1 1 0,1-1 0,0 1 0,0-1 0,0 1 0,0 0 0,0-1 0,0 1 0,0 0 0,0 0 0,1 1 0,-1-1 0,0 0 0,5 0 0,-6 2 1,1 1 1,-1-1-1,0 0 1,0 1-1,0-1 1,0 1-1,0-1 1,0 1-1,0-1 1,0 1-1,0 0 1,-1-1-1,1 1 1,-1 0-1,1 0 1,0 2-1,7 18-5,16 46 12,22 104-1,-32-112-2,-5-24 4,-1 1 1,3 40-1,-11-77-4,0 0-1,0 0 0,0 1 1,0-1-1,0 0 0,1 0 0,-1 0 1,0 0-1,0 1 0,0-1 1,0 0-1,0 0 0,0 0 1,0 1-1,0-1 0,0 0 0,0 0 1,0 0-1,0 1 0,0-1 1,0 0-1,0 0 0,0 0 1,0 0-1,0 1 0,0-1 1,-1 0-1,1 0 0,0 0 0,0 0 1,0 1-1,0-1 0,0 0 1,0 0-1,0 0 0,-1 0 1,1 0-1,0 1 0,0-1 0,0 0 1,0 0-1,-1 0 0,1 0 1,0 0-1,0 0 0,0 0 1,-1 0-1,1 0 0,0 0 1,0 0-1,0 0 0,0 0 0,-1 0 1,1 0-1,0 0 0,0 0 1,0 0-1,-1 0 0,-10-15 14,-41-83-13,-94-193-2,143 285-1,0-1-3,0 0 1,0 0 0,1 0-1,0 0 1,0-1-1,-1-9 1,3 17 3,0-1 0,0 1 1,0 0-1,0 0 0,0 0 0,0 0 0,0 0 0,0 0 1,0 0-1,0 0 0,0-1 0,0 1 0,0 0 1,0 0-1,0 0 0,0 0 0,1 0 0,-1 0 0,0 0 1,0 0-1,0 0 0,0 0 0,0-1 0,0 1 1,0 0-1,0 0 0,0 0 0,0 0 0,1 0 1,-1 0-1,0 0 0,0 0 0,0 0 0,0 0 0,0 0 1,0 0-1,0 0 0,1 0 0,-1 0 0,0 0 1,0 0-1,0 0 0,0 0 0,0 0 0,0 0 1,0 0-1,0 0 0,1 0 0,-1 0 0,0 0 0,0 0 1,0 0-1,0 1 0,0-1 0,0 0 0,0 0 1,0 0-1,0 0 0,12 8-34,21 19-3,-22-17 34,31 31-2,-3 1 1,-1 1-1,51 79 1,17 20 24,-94-128-16,1-1 1,0 0-1,1-1 0,1 0 1,24 14-1,-69-48 27,1-2-1,2-2 1,0 0-1,-44-57 1,35 34-40,2 0 0,1-2 0,4-2 0,-27-61 1,46 75-45,10 39 53,0 0 0,0-1 0,1 1 0,-1 0 0,0 0 0,0 0 0,0 0 0,0-1 0,1 1-1,-1 0 1,0 0 0,0 0 0,0 0 0,1 0 0,-1-1 0,0 1 0,0 0 0,1 0 0,-1 0 0,0 0-1,0 0 1,1 0 0,-1 0 0,0 0 0,0 0 0,1 0 0,-1 0 0,0 0 0,0 0 0,1 0 0,-1 0 0,0 0-1,0 0 1,1 1 0,-1-1 0,0 0 0,0 0 0,1 0 0,-1 0 0,0 0 0,0 1 0,0-1 0,1 0 0,11 6-14,35 22-1,-3 2 0,0 2 1,51 49-1,103 121 21,-154-151 2,-25-26 2,34 30-1,-34-42-2,-19-13-5,0 1-1,1-1 1,-1 0 0,0 0 0,0 0 0,1 0 0,-1 0 0,0 0 0,1 0-1,-1 0 1,0 0 0,1 1 0,-1-1 0,0 0 0,0-1 0,1 1 0,-1 0 0,0 0-1,1 0 1,-1 0 0,0 0 0,0 0 0,1 0 0,-1 0 0,0 0 0,1-1-1,-1 1 1,0 0 0,0 0 0,0 0 0,1-1 0,-1 1 0,0-2 3,1 0 1,-1 0 0,0 0-1,0 0 1,0 0 0,-1 0-1,1 0 1,0 0 0,-1 0 0,1 0-1,-1 0 1,0 0 0,0 0-1,0 0 1,-1-2 0,-24-51 11,-2 1 1,-2 2-1,-2 1 1,-66-78-1,-38-1 6,95 94-31,2-1 1,-63-78-1,92 97-31,10 18 38,0 0 0,0-1 0,0 1 0,0 0 0,0 0 0,0 0 1,0 0-1,0-1 0,0 1 0,0 0 0,0 0 0,0 0 0,0-1 1,0 1-1,0 0 0,1 0 0,-1 0 0,0 0 0,0-1 0,0 1 1,0 0-1,0 0 0,0 0 0,0 0 0,1 0 0,-1 0 0,0-1 0,0 1 1,0 0-1,0 0 0,1 0 0,-1 0 0,0 0 0,0 0 0,0 0 1,0 0-1,1 0 0,-1 0 0,0 0 0,0 0 0,0 0 0,0 0 0,1 0 1,-1 0-1,4 0-9,-1 1-1,0 0 1,0 0 0,1 1 0,-1-1 0,0 1-1,0-1 1,3 4 0,91 60-14,-3 5 0,92 89 0,-70-37 30,-81-82 10,1-1-1,70 55 0,-67-70 6,-38-24-18,-1 0-1,1 1 0,-1-1 0,1 0 1,-1 0-1,1 1 0,-1-1 0,1 0 1,-1 0-1,1 0 0,0 0 1,-1 0-1,1 0 0,-1 0 0,1 0 1,-1 0-1,1 0 0,-1 0 0,1 0 1,-1 0-1,1-1 0,-1 1 0,1 0 1,-1 0-1,1-1 0,0 0 3,-1 0-1,0 0 0,0 0 1,0 0-1,0 0 1,0 0-1,0-1 1,0 1-1,0 0 0,-1 0 1,1 0-1,0 0 1,0 0-1,-1 0 0,1 0 1,-1 0-1,1 0 1,-1 0-1,0 0 1,-15-25 20,-1 1 0,-1 0 0,-1 2 0,-33-31 0,9 8-14,-332-331 96,333 335-160,73 55-198,32 26 226,-2 3 0,-2 2 0,-2 3 0,91 98 0,-104-97 29,51 52 11,-78-84-9,0-1 0,1-1 1,36 22-1,-51-34-3,1 0 0,0 0 0,0 0 0,0-1 0,0 1-1,0-1 1,8 1 0,-11-2-1,0 0 1,0 0-1,0 0 0,0 0 0,0 0 0,0-1 1,0 1-1,-1 0 0,1-1 0,0 1 0,0-1 1,0 1-1,0-1 0,-1 1 0,1-1 0,0 1 1,0-1-1,-1 0 0,1 1 0,0-1 0,-1 0 1,1 0-1,-1 1 0,1-1 0,-1 0 0,1 0 1,-1 0-1,0 0 0,1 0 0,-1 0 0,0 1 1,0-1-1,1 0 0,-1 0 0,0 0 0,0 0 1,0 0-1,0 0 0,-1 0 0,1 0 0,0-2 1,-2-8 6,1 1 1,-1-1 0,-1 1 0,0-1 0,0 1 0,-1 0 0,0 0 0,-1 0 0,0 0-1,-1 1 1,0 0 0,-9-10 0,-13-15 8,-55-50 0,-8-3-14,-202-185-147,261 246 118,-44-41 7,67 58 2,0 0 1,1-1-1,0 0 0,1 0 0,-9-15 0,16 24 11,0 1 0,-1 0-1,1-1 1,0 1 0,0 0-1,-1-1 1,1 1 0,0-1-1,0 1 1,0 0 0,0-1-1,-1 1 1,1-1 0,0 1-1,0 0 1,0-1-1,0 1 1,0-1 0,0 1-1,0-1 1,0 1 0,0 0-1,0-1 1,1 1 0,-1-1-1,0 1 1,0 0 0,0-1-1,0 1 1,1-1 0,11 3-123,19 16-2,-29-17 122,241 181-201,-13 23 225,-16-13 24,-145-137-9,45 43 86,-112-95-41,-4-3-40,-10-7 15,-419-351 59,379 306-118,1-1 0,-83-117 0,42 56-42,83 94-9,9 20 55,0-1 1,0 1-1,0 0 0,0-1 0,0 1 0,0 0 0,1 0 0,-1-1 0,0 1 0,0 0 0,0-1 0,0 1 0,1 0 1,-1 0-1,0-1 0,0 1 0,0 0 0,1 0 0,-1 0 0,0-1 0,0 1 0,1 0 0,-1 0 0,0 0 0,0 0 0,1 0 1,-1-1-1,0 1 0,1 0 0,-1 0 0,0 0 0,1 0 0,-1 0 0,1 0 0,2 0-21,1 1 0,-1-1 0,1 1 0,-1 0 0,0 0 0,1 0 0,-1 0 0,0 0 0,5 4 0,15 8-44,-1 2 1,0 1-1,27 25 0,0 1 17,13 9 12,142 109 7,213 168 240,-403-315-150,-10-10 5,-6-7-19,-4-4-37,-14-20-16,-1 1 1,-2 1 0,-30-27 0,38 39 4,-249-211-16,168 151-12,-115-117-1,15-10-49,184 188-48,16 13-28,23 15-125,-16-8 216,40 22-81,-2 3 1,49 41-1,86 86 55,3 3 84,-117-104 34,-17-14 75,98 63 1,-150-106-88,1 0 0,-1 0 0,1 0 0,-1 0 0,0 0 0,1-1 0,0 1 1,-1-1-1,1 1 0,-1-1 0,1 1 0,0-1 0,-1 0 0,1 0 0,0 0 0,2 0 0,-3-8 125,-14-9-87,-59-53 5,-160-117 0,44 40-30,-114-130-6,306 281-93,1 0 0,0-1 1,0 1-1,1-1 0,10 4 0,13 8-73,60 44 6,80 71-1,-23-18 106,188 120 54,-238-170 184,-96-62-199,0 0 0,0 0-1,0 0 1,0 0-1,0 0 1,0 0 0,0 0-1,0 0 1,0 0-1,0 0 1,0 0 0,0-1-1,0 1 1,0 0-1,0 0 1,0 0 0,0 0-1,0 0 1,0 0-1,0 0 1,0 0 0,0 0-1,0 0 1,0 0-1,0 0 1,0 0 0,0 0-1,0-1 1,0 1-1,0 0 1,0 0-1,0 0 1,0 0 0,0 0-1,1 0 1,-1 0-1,0 0 1,0 0 0,0 0-1,0 0 1,0 0-1,0 0 1,0 0 0,0 0-1,0 0 1,0 0-1,0 0 1,0 0 0,0 0-1,1 0 1,-9-9 22,-276-228-173,-21 22 143,211 151 29,-218-137 31,272 172-202,42 27-285,12 3 178,20 8-73,21 15 150,-2 2 0,-2 3 0,65 45-1,136 123 41,-162-122 260,3-3 0,130 74 0,-281-179 617,-56-28-550,-120-34-101,1 0-19,0-4 0,168 76-113,-109-25-1,168 46 5,-1 1 1,1-1-1,0 0 0,-11-6 0,14 6 2,3 2 25,0 0 0,-1-1 0,1 1 0,0 0 0,0-1 1,0 1-1,0 0 0,0-1 0,-1 1 0,1-1 0,0 1 0,0 0 0,0-1 0,0 1 1,0-1-1,0 1 0,0 0 0,0-1 0,0 1 0,1-1 0,-1 1 0,0 0 0,0-1 0,0 1 1,0-1-1,0 1 0,1 0 0,-1-1 0,0 1 0,0 0 0,1-1 0,-1 1 0,0 0 1,1 0-1,-1-1 0,0 1 0,1 0 0,-1 0 0,0-1 0,1 1 0,0 0 0,3-2-38,0 1 0,1-1-1,0 1 1,-1 0-1,1 0 1,0 1-1,0-1 1,-1 1-1,1 0 1,6 1-1,-1 0 1,19 0 11,-1 2-1,1 1 1,-1 1-1,0 2 1,-1 1-1,1 1 1,-2 1-1,41 21 1,16 16 35,97 73 0,66 38 118,-218-143-92,146 71 180,-149-79-68,-24-7-124,-1 0-1,0-1 1,0 1-1,0 0 0,0-1 1,0 1-1,0 0 1,0-1-1,0 1 0,0 0 1,0-1-1,0 1 0,0 0 1,0-1-1,0 1 1,0 0-1,0 0 0,0-1 1,-1 1-1,1 0 1,0-1-1,0 1 0,0 0 1,0 0-1,-1-1 0,1 1 1,0 0-1,0 0 1,-1-1-1,1 1 0,0 0 1,0 0-1,-1 0 1,1-1-1,0 1 0,-1 0 1,-45-40 326,45 39-344,-258-197 210,-37-32-146,246 189-41,27 24-22,1-2 1,1 0-1,-31-36 1,52 55-7,-1-1 0,0 0 0,1 1 0,-1-1 0,1 0 0,-1 0 0,1 1 0,-1-1 0,1 0 1,0 0-1,-1 0 0,1 0 0,0 1 0,0-1 0,0 0 0,0 0 0,0 0 0,0-2 0,0 3 3,0-1-1,1 1 1,-1 0-1,0-1 1,1 1-1,-1 0 1,0-1-1,1 1 1,-1 0-1,1-1 1,-1 1-1,1 0 1,-1 0-1,1-1 0,-1 1 1,1 0-1,-1 0 1,1 0-1,-1 0 1,1 0-1,-1-1 1,1 1-1,-1 0 1,1 1-1,7-1-92,0 1-1,0 0 0,0 0 0,12 4 1,23 9-16,0 2 0,77 42 1,79 61 74,116 115 43,-20 17 162,-272-231-140,41 39 68,-41-37 48,-18-16 22,-6-6 84,-426-292 11,236 159-208,171 119-40,-486-366 67,495 371-83,8 7-7,1 0 1,-1 0 0,0-1-1,0 1 1,1-1-1,-1 0 1,1 0 0,0 0-1,0 0 1,0 0-1,-2-6 1,4 9 6,0-1-1,-1 1 1,1-1-1,1 1 1,-1-1-1,0 1 1,0-1-1,0 1 1,0 0-1,0-1 1,0 1-1,0-1 1,1 1-1,-1 0 1,0-1-1,0 1 1,0-1-1,1 1 1,-1 0-1,0-1 1,1 1-1,-1 0 1,0-1-1,1 1 1,-1 0-1,0 0 1,1-1-1,-1 1 1,1 0-1,-1 0 1,0 0-1,1 0 1,-1 0-1,1-1 1,-1 1-1,1 0 1,-1 0-1,1 0 1,-1 0-1,0 0 1,1 0-1,-1 0 1,1 0-1,-1 1 1,1-1-1,-1 0 1,0 0-1,1 0 1,-1 0-1,1 0 1,0 1-1,27 7-291,26 16 85,57 35 1,-50-26 219,478 295 264,-197-113 57,-152-118 726,-733-364-146,196 90-902,341 174-4,-30-14-60,0-2 0,-57-40 0,81 45-198,12 14 248,0 0 0,0 0 0,0-1 0,0 1 0,0 0 0,0-1 0,1 1 0,-1 0 0,0 0 0,0-1 1,0 1-1,0 0 0,1 0 0,-1-1 0,0 1 0,0 0 0,1 0 0,-1 0 0,0 0 0,0-1 0,1 1 0,-1 0 0,0 0 0,0 0 0,1 0 1,-1 0-1,0 0 0,1 0 0,-1 0 0,0-1 0,0 1 0,1 0 0,40 2-531,36 10 464,-1 3 0,-1 4 0,0 2 0,-2 4 0,-1 3 0,-1 4 0,120 72 0,-144-76 100,198 130 296,-234-151-244,-8-6-46,-1 0 1,0 0 0,0 0 0,0 0 0,0 1-1,0-1 1,0 1 0,0-1 0,0 1-1,0 0 1,-1-1 0,1 1 0,-1 0-1,1 0 1,-1 1 0,0-1 0,2 3-1,-3-5-18,0 1 0,0-1 0,0 0 0,0 1 0,-1-1 0,1 0 0,0 0 0,0 1 0,0-1 0,0 0 0,0 0 0,0 1 0,-1-1 0,1 0 0,0 0 0,0 1 0,0-1 0,-1 0 0,1 0 0,0 0 0,0 0 0,-1 1 0,1-1 0,0 0 0,0 0 0,-1 0 0,1 0 0,0 0 0,0 0 0,-1 0 0,1 0-1,0 0 1,-1 0 0,1 0 0,0 0 0,-1 0 0,1 0 0,0 0 0,0 0 0,-1 0 0,1 0 0,-1 0 0,-19-2 71,0-1 0,1 0 0,-1-2 0,1 0 0,-20-9 0,1 2-39,-43-15-181,2-3 1,1-4 0,2-3 0,1-3 0,2-4-1,-132-104 1,188 134 47,8 8 3,0-1 0,1 0 1,0 0-1,1-1 1,0 0-1,0 0 0,0 0 1,1-1-1,-10-19 1,16 27 67,0 0 1,-1 0-1,1 1 1,0-1-1,0 0 1,0 0 0,0 0-1,0 0 1,0 0-1,0 0 1,1 0 0,-1 0-1,0 0 1,0 0-1,1 0 1,-1 1-1,0-1 1,1 0 0,-1 0-1,1 0 1,-1 0-1,1 1 1,0-1 0,-1 0-1,1 1 1,0-1-1,-1 0 1,1 1-1,0-1 1,0 1 0,0-1-1,-1 1 1,2-1-1,2 0-31,-1-1 0,1 1 0,-1 0 0,1 0-1,0 0 1,-1 1 0,1-1 0,6 1 0,11 2-32,0 1 1,0 0 0,0 2 0,-1 1 0,1 0-1,-1 1 1,25 13 0,10 9 34,67 45 0,198 157 153,-183-127 15,-101-79-61,-19-14 3,0 1 0,-1 1 0,0 0 1,-1 1-1,-1 1 0,0 0 0,14 20 0,-27-34-22,0 1 1,0-1-1,0 0 0,0 1 1,0-1-1,0 1 0,0 0 1,-1-1-1,1 1 0,-1-1 1,1 1-1,-1 0 0,1 0 1,-1-1-1,0 1 0,0 0 1,0 0-1,0-1 0,0 1 1,0 0-1,-1 0 0,1-1 1,-1 1-1,1 0 1,-1-1-1,1 1 0,-1-1 1,0 1-1,0 0 0,0-1 1,0 0-1,0 1 0,0-1 1,0 0-1,0 1 0,-1-1 1,1 0-1,0 0 0,-3 1 1,-4 3 53,0-2 0,0 1 0,0-1 0,-1-1 0,0 1 0,1-2 0,-11 2 0,-16 1-54,0-1 1,0-2-1,-46-5 1,-109-21-52,127 15 28,49 8-14,-400-73 27,390 70-52,16 3-3,0 1 0,1-1 0,-1 0 0,0 0 1,1-1-1,-1 0 0,1 0 0,0-1 0,0 0 0,0 0 0,0-1 1,-11-10-1,17 14 7,0 0 0,1 0 0,-1 0 0,0 1 0,1-1 0,-1 0 0,0 0 0,1 0 0,0 0 0,-1 0 0,1 0 0,0 0 0,-1 0 0,1 0 0,0 0 0,0-1 0,0 1 0,0 0 0,0 0 0,0 0 0,0 0 0,0 0 0,0 0 0,0 0 0,1-2 0,0 2-11,0-1-1,1 1 1,-1-1-1,0 1 1,0 0 0,1-1-1,-1 1 1,1 0-1,-1 0 1,1 0-1,0 0 1,-1 0-1,4 0 1,5-3-63,0 1-1,0 0 1,1 1 0,12-1 0,9 2 28,0 0 0,0 2 0,0 2 0,0 1 0,0 1 0,58 18 0,182 81 94,-208-77-17,260 124 406,-304-140-164,-20-11-243,0 0-1,0 0 1,0 0 0,0 0-1,0 0 1,-1 0 0,1 0-1,0 0 1,0 0 0,0 0-1,0 0 1,0 0 0,0 0 0,0 0-1,0 1 1,0-1 0,0 0-1,0 0 1,0 0 0,0 0-1,-1 0 1,1 0 0,0 0-1,0 0 1,0 0 0,0 0-1,0 0 1,0 0 0,0 0-1,0 0 1,0 0 0,0 0-1,0 1 1,0-1 0,0 0 0,0 0-1,0 0 1,0 0 0,0 0-1,0 0 1,0 0 0,0 0-1,0 0 1,0 0 0,0 0-1,0 0 1,0 1 0,0-1-1,-34-9 736,21 5-800,-40-13 172,0-2 0,-93-49 1,-84-74-173,167 97 18,2-4-1,-74-74 1,125 113 9,0-1 0,1 0 1,0-1-1,1 0 0,0 0 0,-10-21 0,17 30 5,0 0-1,-1 0 1,1 0-1,0-1 0,1 1 1,-1 0-1,1 0 0,-1-1 1,1 1-1,0 0 1,0-6-1,1 8 7,-1-1 0,1 1-1,-1-1 1,1 1 0,0-1 0,-1 1-1,1 0 1,0-1 0,0 1 0,0 0-1,0 0 1,0 0 0,0 0 0,0 0 0,1 0-1,-1 0 1,0 0 0,1 0 0,-1 1-1,0-1 1,1 0 0,-1 1 0,1-1 0,-1 1-1,1-1 1,-1 1 0,1 0 0,-1 0-1,3 0 1,5-1-42,0 1 0,1 0 0,-1 1 0,1 0 0,-1 1 0,17 4 0,61 24-100,-55-18 134,591 244 95,-484-185 304,-155-91 315,-31-14-637,0 2-1,-66-32 0,4 2-85,-1-11-34,-172-150-1,310 236-264,363 220 581,-311-186-210,-25-14 32,68 31-1,-122-64-67,28 10 69,-29-10-68,0 0-1,-1 0 1,1-1 0,0 1 0,0 0 0,-1 0 0,1-1-1,0 1 1,0 0 0,0-1 0,0 1 0,0 0 0,-1 0 0,1-1-1,0 1 1,0 0 0,0-1 0,0 1 0,0 0 0,0-1-1,0 1 1,0 0 0,0-1 0,0 1 0,0 0 0,0-1-1,1 1 1,-1 0 0,0-1 0,0 1 0,0 0 0,0 0-1,0-1 1,1 1 0,-1 0 0,0-1 0,0 1 0,0 0 0,1 0-1,-1 0 1,0-1 0,0 1 0,1 0 0,-1 0 0,0 0-1,1-1 1,-1 1 0,0 0 0,1 0 0,-1 0 0,0 0-1,0 0 1,1 0 0,-1 0 0,0 0 0,1 0 0,-1 0 0,0 0-1,1 0 1,-1 0 0,0 0 0,1 0 0,-1 0 0,1 0-1,-24-33 33,-2 0-1,-1 1 0,-40-38 0,-101-80-36,79 75 13,62 52-6,-35-24 0,60 47-10,1 0-1,-1 0 0,1-1 0,0 1 0,-1 0 0,1 0 0,0 0 1,-1 0-1,1-1 0,0 1 0,-1 0 0,1 0 0,0-1 1,-1 1-1,1 0 0,0-1 0,0 1 0,-1 0 0,1-1 0,0 1 1,0 0-1,0-1 0,0 1 0,-1-1 0,1 1 0,0 0 1,0-1-1,0 1 0,0 0 0,0-1 0,12-1-135,24 8 23,-35-6 120,77 15 21,0 4 0,-2 3 1,82 36-1,-139-50 12,-1 2 0,28 19 0,-46-29-28,0 0 1,0 0-1,0 0 0,0 0 0,0 0 0,0 0 0,0 0 0,0 1 0,0-1 0,-1 0 0,1 0 0,0 0 0,0 0 0,0 0 0,0 0 1,0 0-1,0 0 0,0 0 0,0 0 0,0 0 0,0 0 0,0 0 0,0 0 0,0 0 0,0 0 0,0 0 0,0 1 0,-1-1 0,1 0 1,0 0-1,0 0 0,0 0 0,0 0 0,0 0 0,0 0 0,0 0 0,0 0 0,0 0 0,0 1 0,0-1 0,0 0 0,0 0 0,0 0 1,0 0-1,0 0 0,1 0 0,-1 0 0,0 0 0,0 0 0,0 0 0,0 0 0,0 0 0,0 1 0,0-1 0,0 0 0,0 0 0,-15-1 242,11 1-199,0-1 1,1 1 0,-1 0-1,0 0 1,0 0-1,1 1 1,-5 0 0,2 2-19,1 0 1,-1-1 0,0 1-1,0-1 1,0-1 0,-10 3 0,13-4-30,0 0 0,1 0 0,-1 0 0,0 0 0,1 0 0,-1-1 0,0 1 0,1-1 0,-1 0 1,1 1-1,-1-1 0,1-1 0,-1 1 0,1 0 0,-1 0 0,1-1 0,0 1 0,0-1 0,-2-2 0,-18-18-77,-48-50-97,61 63 159,2-1 0,-1 0 0,1 0-1,0-1 1,-6-15 0,12 25 5,1 0 0,-1 0 0,1 0 0,-1 0 1,1 0-1,0 0 0,0 0 0,-1 0 1,1 0-1,0 0 0,0 0 0,0 0 0,0 0 1,0 0-1,0 0 0,0 0 0,1 0 1,-1 0-1,0 0 0,1 0 0,0-2 0,0 2 2,-1 1 0,1-1-1,0 1 1,0-1 0,-1 1-1,1-1 1,0 1 0,0-1-1,0 1 1,0 0-1,0 0 1,0-1 0,0 1-1,0 0 1,0 0 0,0 0-1,-1 0 1,3 0 0,5 1-17,1 1 0,-1-1 0,0 1 0,8 4 1,-11-4 10,15 4 34,0 2 0,-1 0 0,0 2 0,-1 0 0,0 1 0,0 0 0,-1 2 0,21 20 0,-23-20 101,0 0 0,0-1 0,28 16 0,-52-35 6,2 0 0,-1-1 0,1 0 1,-7-10-1,1 3-94,0-1 0,-1 2 1,-18-17-1,29 29-34,-19-15 16,21 17-18,1-1 0,-1 1 0,1 0 0,-1-1 1,1 1-1,-1 0 0,1-1 0,-1 1 0,1-1 0,-1 1 0,1-1 0,0 1 0,-1-1 0,1 0 0,0 1 0,-1-1 0,1 1 0,0-1 1,0 0-1,0 1 0,0-1 0,-1 0 0,1 1 0,0-1 0,0 1 0,0-1 0,0 0 0,1 1 0,-1-1 0,0 0 0,0 1 0,0-2 1,-6-7-1947,3 1 1524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6:47.71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263 48 3297,'-4'1'579,"1"-1"0,-1 1 0,1-1 0,-1 1 0,0-1 1,0 0-1,1 0 0,-1-1 0,-5 0 0,4 0-98,0 0-1,-1 1 1,1-1 0,0 1-1,-10 2 1,0-1-57,0 0 0,0-1 0,0-1 0,0 0 0,-1-1 0,1 0 1,-27-9-1,40 10-423,-1 0 1,1-1 0,-1 0-1,1 1 1,0-1 0,0 0-1,-1 0 1,-1-3 0,-4-6-144,8 11 135,0 0 1,0 0-1,0 0 1,0 0-1,0 0 1,0 0-1,0 0 1,0 0-1,0-1 1,0 1-1,0 0 1,0 0-1,0 0 0,0 0 1,0 0-1,0 0 1,0 0-1,0 0 1,0-1-1,0 1 1,0 0-1,0 0 1,0 0-1,0 0 0,0 0 1,0 0-1,0 0 1,0 0-1,0-1 1,0 1-1,0 0 1,0 0-1,0 0 1,0 0-1,0 0 1,0 0-1,0 0 0,1 0 1,-1 0-1,0 0 1,0 0-1,0 0 1,0 0-1,0-1 1,0 1-1,0 0 1,0 0-1,1 0 1,-1 0-1,0 0 0,0 0 1,0 0-1,0 0 1,0 0-1,0 0 1,0 0-1,0 0 1,1 0-1,-1 0 1,0 0-1,0 1 0,44 5-480,8 0 125,62 17-1,-85-15-716,-4-6 501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3:35.6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698 466 2649,'-3'-5'1020,"3"5"-957,-1 0 1,1 0 0,0 0 0,-1 0-1,1-1 1,0 1 0,-1 0 0,1 0-1,0 0 1,-1 0 0,1 0 0,0 0-1,-1 0 1,0 0 0,1 0-14,-1 0 1,1 0 0,-1 0-1,1 0 1,-1 0-1,1 0 1,-1 0 0,1 0-1,-1-1 1,1 1-1,0 0 1,-1 0-1,1 0 1,-1-1 0,1 1-1,-1 0 1,1-1-1,0 1 1,-1 0 0,1-1-1,0 1 1,-1 0-1,1-1 1,0 1-1,0-1 1,-1 0 0,-1-8 1365,1 7-1170,1 0 1,-1 0-1,1 1 0,0-1 0,-1 0 0,1 0 0,0 0 0,0 1 0,0-1 0,1 0 0,-1 0 0,0 0 0,1 1 0,-1-1 0,2-2 0,14-70 667,-12 63-879,-2 6 6,0-1 0,0 1-1,0-1 1,-1 1 0,0-1 0,0 0 0,0 1-1,0-1 1,-1 0 0,0 0 0,-1 1 0,1-1-1,-2-6 1,-21-47 1184,18 40-964,-4-3-64,8 21-191,1 0-1,-1 0 0,1 0 1,-1 0-1,1 0 0,-1 0 0,1 0 1,0 0-1,-1 0 0,1 0 1,0 0-1,0 0 0,0 0 0,0 0 1,0 0-1,0 0 0,0 0 1,0 0-1,0 0 0,1 0 0,-1 0 1,0 0-1,1-1 0,-1 2 1,1-1-1,-1 0 0,1 0 0,-1 0 1,1 0-1,1-1 0,-1 0 0,0 1 1,0-1-1,0 0 0,-1 1 0,1-1 0,0 0 0,-1 0 0,1 0 1,-1 1-1,0-1 0,1 0 0,-1-3 0,0-76 334,1 81-334,-1-1 0,1 1 1,0-1-1,0 1 0,-1 0 1,1-1-1,0 1 0,0 0 1,0 0-1,-1-1 0,1 1 1,0 0-1,0 0 0,0 0 1,0 0-1,-1 0 0,1 0 1,0 0-1,0 0 0,0 1 1,0-1-1,-1 0 0,1 0 1,0 1-1,1 0 0,27 7 24,13 10-16,-1 2 1,-1 2 0,39 28-1,-62-39-17,0-1 0,34 15 1,-45-21-26,-9-2-85,-16-4-24,-33-10 13,21 5 48,0 1 1,-50-4-1,73 10 71,-5-1 14,-1 1-1,1 0 1,-23 4-1,33-4-1,0 1-1,1-1 1,-1 1-1,1 0 1,-1-1-1,1 1 0,-1 0 1,1 1-1,0-1 1,0 0-1,-1 1 1,1-1-1,0 1 0,0 0 1,0 0-1,1-1 1,-1 1-1,0 1 1,1-1-1,-1 0 0,1 0 1,0 0-1,0 1 1,-1-1-1,0 5 0,2-6-3,0 0-3,-1-1-1,1 1 1,0-1-1,0 1 1,0 0-1,-1-1 1,1 1-1,0 0 1,0-1-1,0 1 1,0 0-1,0-1 1,0 1-1,0 0 1,1-1-1,-1 1 1,0 0 0,0-1-1,0 1 1,1 0-1,-1-1 1,0 1-1,1-1 1,-1 1-1,0 0 1,1-1-1,-1 1 1,1-1-1,-1 1 1,1-1-1,-1 0 1,1 1-1,-1-1 1,1 1-1,-1-1 1,1 0-1,0 0 1,-1 1-1,1-1 1,0 0-1,-1 0 1,1 0-1,0 1 1,-1-1-1,1 0 1,0 0-1,1 0 1,-1 0-9,1 0 1,-1 0 0,1 0-1,-1 0 1,1 0-1,-1 0 1,1 0-1,-1-1 1,1 1 0,-1 0-1,1-1 1,-1 1-1,0-1 1,1 0 0,-1 1-1,2-2 1,19-6-27,49 1 27,56-4 20,-117 10-4,0 0-1,0-1 1,0 0 0,0 0-1,-1-1 1,17-7-1,-25 10-4,0 0-1,1-1 1,-1 1 0,0 0-1,0 0 1,1 0 0,-1 0-1,0 0 1,0 0 0,1 0-1,-1 0 1,0 0 0,0 1-1,0-1 1,1 0 0,-1 1-1,0-1 1,0 1 0,0-1-1,0 1 1,0 0 0,0 0-1,0-1 1,0 1 0,0 0-1,0 0 1,0 0 0,0 0-1,-1 0 1,1 0 0,0 0-1,-1 0 1,1 0 0,-1 0-1,1 1 1,-1-1 0,1 0-1,-1 0 1,0 1 0,0-1-1,0 0 1,1 0 0,-1 2-1,-1-2-2,0-1-1,1 1 1,-1 0-1,0-1 1,1 1-1,-1-1 1,0 0-1,1 1 1,-1-1-1,0 0 1,0 1-1,1-1 1,-1 0-1,0 0 0,0 0 1,0 1-1,0-1 1,1 0-1,-1 0 1,0 0-1,-1-1 1,-27 1-46,18-1 27,-44 3-33,38 0 48,-1-1 1,0-1-1,0-1 0,-28-4 1,31 0-78,30 5-28,11 0 133,38 0 3,70-3 60,-126 2-59,1 1-1,-1 0 1,0 0 0,1 1-1,-1 0 1,0 1-1,0 0 1,1 0-1,-2 1 1,1 0-1,0 0 1,13 8 0,1 4 159,0 0 1,32 31-1,-48-41-171,10 5 67,-14-10-74,-1 1 0,1 0 0,-1-1 0,1 1-1,-1 0 1,1 0 0,-1 0 0,0 0-1,0 0 1,1 0 0,-1 0 0,0 1-1,1 1 1,1 0 83,1 0-1,-1 0 1,1-1 0,0 1-1,0-1 1,0 0-1,0 0 1,1 0 0,-1 0-1,0-1 1,1 0-1,7 2 1,29 9 104,50 15-31,-75-19-100,-15-7-53,0 0 0,0 0 0,0 0 0,0-1 0,1 1 0,-1 0 0,0-1 0,1 1 0,-1-1 0,0 1-1,1-1 1,-1 0 0,1 1 0,-1-1 0,1 0 0,-1 0 0,1 0 0,1 0 0,-1-1 65,1 1 0,-1-1 0,0 1 0,0 0 0,1-1 0,-1 1 0,0 1 0,0-1 0,1 0 0,-1 0 0,0 1 0,0-1 0,0 1 0,0 0 0,0 0 0,4 1 0,-2-1 38,-1 1 1,1-1 0,0 1 0,0 0 0,-1 0 0,1 1 0,-1-1 0,1 1 0,4 5 0,-4-1-20,-1 1 0,0-1 0,0 1 0,-1 0 0,0 0 0,-1 0 0,0 0 0,1 12 0,3 17-23,7 11 25,-8-35 24,0 0 0,-2 0-1,1 0 1,0 23 0,-3-21-97,-1-1 0,0 0 0,-1 0 0,0 0-1,-1 0 1,-1 0 0,-7 17 0,10-29-21,-1 0 1,1 0-1,-1 0 1,1 0-1,-1 0 0,0-1 1,0 1-1,0 0 1,0-1-1,0 1 0,0-1 1,-1 0-1,1 0 1,0 0-1,-1 0 0,1 0 1,-1 0-1,1-1 1,-1 1-1,1-1 1,-1 1-1,1-1 0,-1 0 1,1 0-1,-1-1 1,-4 0-1,-15 2-3,-12 6 6,2 2 0,-1 1 0,1 1 0,-41 22 0,62-28-4,6-3-1,0 0 0,0 1 0,1 0 0,-1-1 1,-5 6-1,5-4-5,0 0 1,0 0 0,0-1 0,-1 0 0,1 0 0,-1 0 0,0-1 0,0 0-1,0 0 1,-9 2 0,-9 0-36,-36 1-1,-12 3 22,49-3 13,-29 5-78,52-10 75,0 0 1,0 0 0,0 0 0,0 0 0,0 0 0,0 0 0,0 0 0,0 0 0,0-1 0,1 1 0,-1 0-1,0 0 1,0 0 0,0 0 0,0 0 0,0 0 0,0 0 0,0 0 0,0 0 0,0 0 0,0 0-1,0 0 1,0-1 0,0 1 0,0 0 0,0 0 0,0 0 0,0 0 0,0 0 0,0 0 0,0 0 0,0 0-1,0 0 1,0 0 0,0-1 0,0 1 0,0 0 0,0 0 0,0 0 0,0 0 0,0 0 0,-1 0 0,1 0-1,0 0 1,0 0 0,0 0 0,0 0 0,0 0 0,0 0 0,0-1 0,0 1 0,0 0 0,0 0 0,0 0-1,0 0 1,-1 0 0,1 0 0,0 0 0,0 0 0,10-5-171,153-35 58,-90 24 122,-57 13 30,1-1-1,0 2 1,-1 0-1,1 1 0,0 1 1,0 1-1,0 0 1,-1 1-1,1 1 1,25 7-1,-41-10-16,0 1-1,0-1 1,1 0-1,-1 1 1,0-1 0,0 1-1,0 0 1,0-1-1,0 1 1,0 0 0,0 0-1,0 0 1,0 0-1,0-1 1,0 1 0,0 1-1,0-1 1,-1 0-1,2 1 1,-2-1-8,0 0 1,0 0-1,0 0 1,0 0-1,0 0 1,0-1-1,-1 1 1,1 0-1,0 0 1,-1 0-1,1 0 1,0-1-1,-1 1 1,1 0-1,-1-1 1,1 1-1,-1 0 0,1 0 1,-1-1-1,1 1 1,-2 0-1,-7 5 2,1 0 0,-1 0-1,1-1 1,-11 4 0,4-1-35,-47 25-54,38-21 105,1 1 0,0 1-1,-22 18 1,22-15-2,19-15-20,0 1 1,-1 0-1,1 0 1,0 0-1,1 1 1,-1-1-1,1 1 1,-4 4-1,-1 0 46,3-11-489,5 2 410,0 0 1,0 0-1,0 0 1,0 0-1,0-1 1,0 1-1,0 0 1,0 0-1,0 0 0,1 0 1,-1 0-1,0 0 1,1 0-1,-1 0 1,1 0-1,-1 0 1,1 0-1,-1 0 1,2-1-1,6-8 22,3-5 4,1 0 1,1 0 0,0 1-1,1 1 1,0 0-1,22-13 1,-27 19 25,1 1 0,1 1 1,-1 0-1,1 1 0,0 0 0,0 0 1,0 1-1,0 1 0,1 0 0,-1 0 1,1 1-1,-1 1 0,21 1 0,-29-1-1,0 1-1,0 0 1,0 0-1,0 0 0,0 0 1,0 0-1,-1 0 1,1 1-1,0-1 0,-1 1 1,1 0-1,-1 0 1,0 0-1,0 0 1,0 0-1,0 0 0,0 1 1,0-1-1,0 1 1,-1-1-1,1 1 0,-1 0 1,0 0-1,0-1 1,0 1-1,0 0 1,0 0-1,-1 0 0,1 4 1,0-2-8,-1 0 1,0 0 0,0 0-1,0-1 1,-1 1 0,0 0-1,1 0 1,-2-1 0,1 1-1,-1-1 1,1 1 0,-1-1-1,0 1 1,-1-1 0,1 0-1,-1 0 1,0 0 0,-3 3-1,-6 5-19,-1-1 1,0 0-1,0-1 0,-1-1 0,-23 13 0,30-19-6,1 0 1,0 0-1,-1-1 1,1 0-1,-1 0 0,0-1 1,0 1-1,0-1 0,0-1 1,0 0-1,0 0 0,1 0 1,-1 0-1,0-1 0,0-1 1,-8-1-1,-35-14-20,-97-17 1,145 34 19,1 0 0,-1-1 0,1 1 0,-1-1 0,0 0 0,1 1 0,-1-1 1,1 0-1,0 0 0,-1 0 0,-1-2 0,1-5-312,14-1 141,2 3 160,0-1-1,0-1 1,-1 0 0,23-20 0,-20 15 1,1 1 0,34-19 0,-47 29 23,12-6 2,0 0 0,1 1 1,0 0-1,0 2 0,19-4 1,133-25 117,-162 33-103,0 0 1,0 0-1,0 0 1,12 0-1,-18 1-2,1 1 0,0-1 0,0 0-1,0 0 1,0 1 0,0-1 0,0 1 0,0-1 0,-1 1-1,1 0 1,0 0 0,-1 0 0,1 0 0,0 0 0,-1 0-1,1 0 1,-1 0 0,0 1 0,3 2 0,-4-4-6,1 1 0,-1 0 1,0-1-1,0 1 0,0 0 1,1 0-1,-1-1 0,0 1 1,0 0-1,0-1 0,0 1 1,0 0-1,0 0 0,-1-1 1,1 1-1,0 0 0,0-1 0,0 1 1,-1 0-1,1-1 0,0 1 1,-1 0-1,1-1 0,0 1 1,-1-1-1,1 1 0,-1-1 1,1 1-1,-1-1 0,0 1 1,-21 16 30,15-12-24,-26 17-70,-1 0 0,-2-2 0,0-2 0,-1-2 1,0-1-1,-66 17 0,97-30 19,1-1 1,-1-1 0,0 1 0,0-1-1,0 0 1,0 0 0,0-1 0,0 0-1,0 0 1,0 0 0,1 0 0,-11-5-1,14 5 21,0 0-1,0 0 0,0 0 1,1 0-1,-1-1 1,0 1-1,1 0 0,-1-1 1,0 0-1,1 1 1,0-1-1,-1 0 0,1 1 1,0-1-1,0 0 1,0 0-1,0 0 0,0 0 1,1 0-1,-1 0 1,1 0-1,-1-1 0,1 1 1,0 0-1,0 0 1,0 0-1,0 0 0,0-1 1,0 1-1,0 0 1,1 0-1,-1 0 0,1 0 1,0 0-1,-1 0 1,1 0-1,2-3 1,-1 0-7,1 0 0,0 1 1,1-1-1,-1 1 0,1-1 1,-1 1-1,1 0 0,1 0 1,-1 1-1,0-1 0,1 1 1,0 0-1,6-3 0,11-4-35,41-15 0,-33 14 52,-9 3 37,1 1 0,0 1 1,0 1-1,1 1 0,-1 1 0,42-1 0,-64 4-22,1 0 0,-1 0 1,1-1-1,0 1 0,-1 0 0,1 0 0,-1 0 0,1 1 0,0-1 0,-1 0 1,1 0-1,-1 0 0,1 0 0,-1 0 0,1 1 0,-1-1 0,1 0 0,0 1 1,-1-1-1,0 0 0,1 1 0,-1-1 0,1 0 0,-1 1 0,1-1 1,-1 1-1,0-1 0,1 2 0,-1-2 2,0 1 1,0 0 0,-1-1-1,1 1 1,0-1-1,-1 1 1,1 0 0,0-1-1,-1 1 1,1-1-1,-1 1 1,1-1-1,-1 1 1,1-1 0,-1 1-1,1-1 1,-1 0-1,1 1 1,-1-1 0,0 0-1,1 1 1,-1-1-1,0 0 1,1 0-1,-1 0 1,0 1 0,-30 11 57,-50 31 1,49-25-82,-49 20 1,61-30-8,6-2-7,0-1 0,0 0 0,-1-1 0,1 0 0,-23 2 1,-14-7-46,0-2 0,-83-15 0,61 7 74,36 6-7,4 2-19,1-2 1,-1-1-1,1-2 0,-43-15 1,75 23 12,-1 0 0,0-1 0,1 1-1,-1 0 1,0 0 0,0 0 0,1-1 0,-1 1 0,0 0 0,1-1 0,-1 1 0,1 0-1,-1-1 1,0 1 0,1-1 0,-1 1 0,1-1 0,-1 1 0,1-1 0,0 1 0,-1-1-1,1 0 1,-1 1 0,1-1 0,0 0 0,0 1 0,-1-1 0,1 0 0,0 1 0,0-1-1,0-1 1,1 0-20,1 1-1,-1-1 1,1 1-1,-1-1 1,1 1 0,0 0-1,0 0 1,0-1-1,0 2 1,0-1-1,0 0 1,4-1-1,27-9-51,0 1 0,1 1-1,36-4 1,111-7 41,-154 18 31,169-6 45,-98 7 66,-70-3 100,-26 3-65,-4 2-8,-11 6 13,-25 10-102,0-2 0,-1-2 0,-1-1-1,-60 10 1,16-4-8,-56 19-1,-92 21 16,182-49-115,-2-1-1,-81 1 1,109-13-49,24 4 107,-1 0-1,1 0 1,0 0 0,0 0-1,-1 0 1,1 0-1,0-1 1,0 1 0,-1 0-1,1 0 1,0 0 0,0-1-1,0 1 1,-1 0-1,1 0 1,0-1 0,0 1-1,0 0 1,0 0-1,-1-1 1,1 1 0,0 0-1,0-1 1,0 1-1,0 0 1,0-1 0,0 1-1,0 0 1,0 0 0,0-1-1,0 1 1,0 0-1,0-1 1,0 1 0,2-2-22,-1 0 0,1 0 1,-1 1-1,1-1 1,0 1-1,-1 0 0,1-1 1,0 1-1,0 0 1,0 0-1,0 0 0,0 0 1,0 1-1,1-1 1,-1 0-1,3 0 0,116-31-316,274-56 318,-338 81 90,-1-2 0,-1-3-1,61-20 1,-90 26 150,-33 7-48,0 1 0,0 0 0,0 0 0,-12 6 0,-4 1-79,-2 1-56,-253 108 212,-2 23-159,267-133-83,-89 48-39,88-49 8,0-2 0,-1 1-1,1-2 1,-1 0 0,-20 3-1,34-6 15,-1-1-1,0 0 1,0 0-1,0 0 1,0 1 0,0-2-1,1 1 1,-1 0-1,0 0 1,0 0-1,0-1 1,0 1-1,1-1 1,-1 0-1,0 1 1,1-1 0,-1 0-1,-3-2 1,4 1-8,0 1 0,1-1 0,-1 0 0,0 1 0,0-1 0,1 0 0,-1 1 0,1-1 0,-1 0-1,1 0 1,0 0 0,0 1 0,-1-1 0,1 0 0,1 0 0,-1 0 0,0 1 0,1-4 0,2-6-21,0 0 0,0 0-1,1 0 1,0 1-1,1-1 1,0 1 0,1 1-1,0-1 1,1 1-1,0 0 1,13-13 0,12-10-26,56-42 1,-73 62 50,5-3 29,2 1 0,0 1 0,0 1 1,1 1-1,1 0 0,44-12 1,156-24 146,-105 26-88,-81 13-43,58-10 142,-189 40 578,-12-4-646,1 5-1,-181 64 0,144-36-44,-26 13-1021,219-94 559,19-9 287,-29 19 98,-7 4 35,42-14 0,167-30 178,-138 37-112,318-110 187,-392 121-126,36-7 0,-98 29-163,-39 19 1,-11 5-99,7-7 100,-106 23 1,130-40-6,1-2-1,-2-3 0,-64 0 1,83-9-119,31 4 142,-1 0-1,1 0 0,-1 0 0,1 0 1,0 0-1,-1 0 0,1 0 0,-1 0 0,1-1 1,-1 1-1,1 0 0,-1 0 0,1 0 1,0 0-1,-1-1 0,1 1 0,-1 0 1,1-1-1,0 1 0,-1 0 0,1 0 0,0-1 1,0 1-1,-1-1 0,1 1 0,0 0 1,0-1-1,-1 1 0,1-1 0,0 1 1,0 0-1,0-1 0,0 1 0,0-1 0,0 1 1,-1-1-1,1 1 0,0-1 0,0 1 1,0-1-1,1 1 0,-1 0 0,0-1 0,0 1 1,0-1-1,0 1 0,0-1 0,0 1 1,1 0-1,-1-1 0,0 1 0,0-1 1,1 1-1,-1 0 0,0-1 0,1 1 0,-1 0 1,0-1-1,1 1 0,8-7-67,0 1 1,1 0-1,-1 1 0,18-7 0,-5 1 8,160-61-135,-29 13 197,-138 53 37,9-4 82,-1-1 0,0-1 0,-1 0 1,24-19-1,-87 48 1227,25-8-1339,6-3-6,0 0 1,0-1-1,-1 0 0,1-1 0,-1 0 1,0-1-1,-1 0 0,-16 2 0,-8-2-25,-40-1-1,64-2 0,0-1 0,0 0 0,0-1 0,0-1 0,0 0 0,1 0 1,-14-7-1,23 10 17,1 0 1,0-1-1,-1 0 0,1 1 1,-1-1-1,1 0 1,0 0-1,0 0 1,0 0-1,-1 0 0,1 0 1,0 0-1,0 0 1,0 0-1,0 0 1,1-1-1,-1 1 1,0 0-1,0-1 0,1 1 1,-1-1-1,1 1 1,-1 0-1,1-1 1,0 1-1,0-1 0,-1 1 1,1-1-1,0 1 1,0-1-1,0 0 1,1 1-1,-1-1 0,0 1 1,1 0-1,-1-1 1,1 1-1,-1-1 1,1 1-1,-1-1 0,1 1 1,0 0-1,0 0 1,1-2-1,4-5-34,0 1-1,0 0 1,1 0-1,0 1 0,14-11 1,12-4 83,1 1 1,1 2-1,0 2 0,1 1 1,1 1-1,70-15 1,-44 19 176,-59 9-170,0 1-1,0 0 0,0 0 0,0 0 1,0 1-1,1-1 0,-1 1 0,-1 0 0,1 0 1,0 0-1,0 1 0,5 2 0,-9-4-25,1 0 1,-1 1-1,0-1 0,1 0 0,-1 1 0,0-1 0,1 0 0,-1 1 0,0-1 0,1 1 0,-1-1 0,0 0 0,0 1 1,0-1-1,1 1 0,-1-1 0,0 1 0,0-1 0,0 1 0,0-1 0,0 1 0,0-1 0,0 1 0,0-1 0,0 1 0,0-1 1,0 1-1,0-1 0,0 1 0,0-1 0,-1 0 0,1 1 0,0-1 0,0 1 0,0-1 0,-1 1 0,1-1 0,-1 1 0,-14 16 253,10-13-211,-2 4-8,0 1 0,1 0 0,-10 16 0,10-13-47,-1-1 0,-15 18 0,6-12 4,-1-1 0,-1-1 0,0-1 0,-1 0-1,-1-1 1,-27 13 0,-135 54-109,134-60 43,-186 58-130,212-71 168,-48 15-246,70-22 250,1 0 1,-1 0-1,0 0 1,1-1 0,-1 1-1,0 0 1,0 0-1,1 0 1,-1 0 0,0 0-1,1 0 1,-1-1-1,0 1 1,1 0 0,-1 0-1,0 0 1,0-1-1,1 1 1,-1 0 0,0 0-1,0-1 1,0 1-1,1 0 1,-1 0 0,0-1-1,0 1 1,0 0 0,0-1-1,0 1 1,0 0-1,0-1 1,1 1 0,-1 0-1,0-1 1,0 1-1,0 0 1,0-1 0,0 1-1,0 0 1,-1-1-1,1 1 1,0 0 0,0-1-1,0 1 1,0 0-1,0-1 1,0 1 0,-1 0-1,1 0 1,0-1-1,0 1 1,0 0 0,-1 0-1,1-1 1,0 1-1,0 0 1,-1 0 0,1 0-1,0-1 1,0 1-1,-1 0 1,1 0 0,0 0-1,-1 0 1,1 0 0,0-1-1,-1 1 1,1 0-1,-1 0 1,2 0 2,36-13-173,-14 2 139,6-5 11,2 2 1,-1 2-1,39-11 1,112-20 45,82-20 371,-298 95 707,-52 23-880,-3-4 1,-117 49-1,-59 31-185,218-101-96,-82 67 1,88-63 2,29-25 55,0 0 0,0-1 1,-1-1-1,0 0 0,-1-1 0,0 0 0,0-2 0,-16 4 0,22-5 2,-1-1 0,1-1 0,-1 0-1,1 0 1,-1-1 0,0 0 0,1-1 0,-1 0-1,0 0 1,1-1 0,0 0 0,-1-1 0,-16-7 0,-3 2 202,28 8-266,5 0-33,21-3-118,-9 1 212,0-1-1,0-1 0,0 0 1,0-1-1,-1-1 1,18-9-1,249-148-38,-256 147 62,-5 3 2,1 1 0,0 2 0,1 0 0,0 1 0,0 1 0,1 1 0,33-4 0,14 1 80,1 3-1,138 6 1,-197 2-60,1 0 1,-1 1 0,0 1 0,1 1 0,23 8 0,-32-10-4,-1 1 1,1-1-1,-1 1 1,0-1-1,1 1 1,-1 0-1,-1 1 1,1-1-1,0 1 1,-1-1-1,0 1 1,1 0-1,-2 1 1,1-1-1,0 0 1,-1 1-1,0-1 1,3 10-1,-2-7-28,0 0 0,0 0-1,1-1 1,0 0-1,0 1 1,0-1 0,1 0-1,0-1 1,0 1-1,1-1 1,-1 0 0,11 6-1,18 20 58,-32-28-39,0-1-1,-1 1 1,1 0-1,-1 0 1,1 0-1,-1 0 1,1 6-1,9 17 40,31 43-11,-3 0 115,-39-64-131,0 1-1,0 0 1,0 0 0,0-1 0,-3 12-1,2-15-21,0 0 0,0 0 0,1 0 0,-1 0 0,1 0 0,0 0 0,-1 0 0,1 0 0,0 0 0,0 1 0,0-1 0,1 0 0,-1 0 0,0 0 0,1 0 0,-1 0 0,1 0 0,0 0 0,0 0 0,0 0 0,0 0 0,0 0 0,0 0 0,0-1 0,1 1 0,1 1 0,-7 8 159,3-10-153,0 1-1,0 0 1,0-1-1,0 1 1,1 0-1,-1 0 1,0-1-1,1 1 1,-1 0-1,0 3 1,4 26 138,-3-30-228,-1 0 0,1 1 0,1-1 0,-1 0 1,0 0-1,0 0 0,0 1 0,1-1 0,-1 0 0,0 0 0,1 0 0,-1 0 0,1 0 0,0 0 0,-1 0 0,1 0 0,0 0 0,-1 0 0,1 0 0,0 0 0,0 0 0,0 0 1,1 0-1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3:36.1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39 240 4649,'-37'54'10142,"36"-58"-10014,1 1-1,-1-1 1,1 1-1,0-1 1,0 0-1,1 1 1,-1-1-1,1 1 0,0-1 1,0 1-1,0-1 1,0 1-1,1 0 1,-1-1-1,1 1 1,2-4-1,39-60 132,-31 49-212,46-90-599,-32 70 308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6:02.7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1167 1988 1016,'-4'18'10666,"-19"-6"-7363,14-7-3173,-1-1 0,0 0 0,-1 0 0,1-1 0,0 0 0,-1-1 0,0 0 0,0-1 0,1 0 0,-1-1 0,-12-1 0,10 0 2,0-1-1,1-1 1,-1 0 0,1-1 0,0 0-1,0-1 1,0 0 0,-12-8-1,19 11-111,1 0-1,-1 0 0,0 0 0,0 1 0,0 0 0,0 0 1,-10-1-1,9 2 22,-1-1 0,1 0 0,0 0 0,-12-4 0,6 2 57,11 3-93,0 0 0,0 0 0,0 0 0,0 0-1,0 0 1,0 0 0,0 0 0,1 0-1,-1-1 1,0 1 0,0 0 0,0 0-1,0-1 1,0 1 0,1-1 0,-1 1 0,0 0-1,0-1 1,1 0 0,-1 1 0,0-1-1,1 1 1,-1-1 0,0 0 0,1 1-1,-1-1 1,1 0 0,-1 0 0,1-1 0,0 0 2,-1 0 0,1 1 0,0-1 1,0 0-1,-1 0 0,1 0 0,-1 1 1,1-1-1,-1 0 0,0 0 0,1 1 1,-1-1-1,0 0 0,-2-1 0,-6-17 69,8 17-73,0 1 1,0-1 0,-1 0-1,1 1 1,-1-1 0,0 1-1,0-1 1,0 1-1,0 0 1,-4-3 0,5 4-2,-1 0 0,1-1 0,0 1 0,-1 0 0,1-1 0,0 1 0,0-1 0,0 1 0,0-1 0,0 1 0,-1-4 0,2 3-1,0 0 0,-1 0 0,1 0 0,0 0 0,-1 0 0,0 1 0,1-1 0,-1 0 0,0 0 0,0 1 0,0-1 0,0 0 1,-2-1-1,2 2 0,0-1-1,1 1 1,-1 0 0,0 0 0,0-1 0,0 1 0,1-1 0,-1 1 0,1 0-1,-1-1 1,1 1 0,0-1 0,-1 0 0,1 1 0,0-1 0,0 1-1,0-1 1,0 1 0,0-1 0,1-2 0,14-25 47,-14 28-45,0 0-1,1 0 1,-1 0 0,0-1-1,-1 1 1,1 0 0,0-1 0,0 1-1,-1-1 1,1 1 0,0-1 0,-1 1-1,1-1 1,-1 1 0,0-1-1,0 1 1,0-1 0,0 0 0,0 1-1,0-1 1,0 1 0,0-1 0,0 1-1,-1-1 1,0-3 0,-10-19 20,10 22-18,0-1 1,0 0-1,0 1 0,0-1 0,-1 1 0,1-1 0,-1 1 1,0 0-1,1 0 0,-1 0 0,0 0 0,0 0 1,-3-2-1,-2-2 32,1 1 1,-1 0 0,0 0 0,-1 0-1,1 1 1,-13-5 0,-23-10 46,36 15-74,-1 1 0,1-1 1,0 1-1,-1 1 0,0 0 0,1 0 1,-1 0-1,0 1 0,-12-1 0,5 1 4,-1-1 0,1 0-1,-1-1 1,-22-8 0,-6 0 4,36 9-11,0 2 1,0-1-1,0 1 0,1 0 0,-13 2 0,12-1 0,0 0-1,1-1 1,-1 1-1,0-2 0,1 1 1,-14-4-1,-51-11-11,45 10 0,-34-10 0,56 13 8,1-1-1,-1 1 0,1-1 0,0 0 0,0 0 0,0-1 0,1 1 1,-1-1-1,-3-5 0,7 9-1,0-1 0,0 1 0,0-1 0,0 1 0,0 0 0,0-1 1,1 1-1,-1 0 0,0-1 0,0 1 0,0 0 0,1-1 0,-1 1 0,0 0 0,0-1 1,1 1-1,-1 0 0,0 0 0,1-1 0,-1 1 0,0 0 0,1 0 0,-1 0 0,0-1 1,1 1-1,-1 0 0,0 0 0,1 0 0,-1 0 0,1 0 0,-1 0 0,1 0 0,24-5-1,-8 1 5,186-27 115,-180 27-69,0-1 0,41-15-1,-62 19-45,1 1 0,0-1 0,-1 0 0,1 0 0,-1-1 0,1 1-1,-1 0 1,1-1 0,-1 0 0,0 1 0,0-1 0,0 0 0,0 0 0,0 0-1,0 0 1,-1-1 0,1 1 0,-1 0 0,1-1 0,-1 1 0,0-1 0,0 0 0,0 1-1,0-1 1,-1 0 0,1 1 0,-1-1 0,1 0 0,-1 0 0,0 1 0,0-1 0,-1-5-1,0 2 19,-1 0-1,0-1 0,0 1 0,-1 0 0,0 0 1,0 0-1,0 0 0,-1 0 0,1 1 0,-1 0 1,-1 0-1,1 0 0,-6-5 0,-72-78 448,74 82-416,1-1 0,0 0 0,-11-15 0,16 20-47,1 0 0,-1 0 1,1 0-1,0-1 0,0 1 1,0 0-1,0 0 0,0-1 0,0 1 1,1-1-1,-1 1 0,1 0 1,0-1-1,0 1 0,0-1 1,0 1-1,0-1 0,0 1 1,1-1-1,0-3 0,1 4 0,0 0-1,0-1 1,0 1-1,0 0 0,0 0 1,1 0-1,-1 1 1,1-1-1,-1 0 1,1 1-1,0 0 1,0-1-1,3 0 1,19-11 62,36-40-42,-48 40-25,0 0 0,1 2 0,29-19 0,-27 20 16,-7 5 4,0-1-1,1 1 1,-1 0 0,14-4 0,-18 7-16,0 0 1,0 0-1,-1-1 0,0 0 1,1 0-1,4-5 1,7-4 4,15-14 7,-27 21-14,0 1-1,0 0 0,1 1 0,-1-1 1,1 1-1,0 0 0,0 0 0,0 0 1,0 1-1,6-3 0,-3 3 0,-7 2-2,1 0 0,-1 0 0,0 0 0,0 0-1,1 0 1,-1-1 0,0 1 0,0 0 0,1-1 0,-1 1 0,0-1 0,0 1 0,0-1 0,0 0-1,0 1 1,0-1 0,0 0 0,0 0 0,0 0 0,0 0 0,0 0 0,-1 0 0,1 0 0,0 0-1,-1 0 1,1 0 0,-1 0 0,1 0 0,-1-1 0,1 1 0,-1 0 0,0 0 0,1-2 0,-1-6 0,0 0 6,0-1 0,0 1 0,-1 0 0,0 0 0,-1 0 0,0 0 0,-4-13 0,2 8 2,0 0 0,1-1 0,-2-20 0,3 20-6,2 14-3,0-1 1,-1 1-1,1-1 1,0 1-1,0-1 1,0 1-1,0-1 1,0 1-1,0-1 1,0 1-1,0-1 1,1 1-1,-1-1 1,1 1-1,-1-1 1,1 1-1,-1-1 1,1 1-1,0 0 1,0-1-1,0 1 1,0 0-1,2-2 1,-3 2 0,1 0-1,0 1 1,0-1-1,-1 0 1,1 0 0,-1 0-1,1 0 1,0 0 0,-1 0-1,0 0 1,1 0 0,-1 0-1,0 0 1,1 0 0,-1 0-1,0 0 1,0-2 0,0-4 7,-1-1 0,0 0 0,0 1 0,-1-1 0,-4-12 1,3 11-2,3 8-7,0 1 1,0-1-1,0 0 1,0 0 0,0 0-1,0 1 1,0-1-1,0 0 1,1 0-1,-1 1 1,0-1 0,0 0-1,1 0 1,-1 1-1,0-1 1,1 0-1,-1 1 1,1-1 0,-1 0-1,1 1 1,-1-1-1,1 0 1,0 1-1,-1-1 1,1 1-1,-1-1 0,1 1 1,-1-1-1,0 1 0,1-1 1,-1 1-1,0-1 1,1 0-1,-1 1 0,0-1 1,0 0-1,1 1 0,-1-1 1,0 0-1,0 1 1,0-1-1,0 0 0,0 1 1,0-1-1,0 0 0,0 1 1,0-1-1,0 0 1,-1 1-1,1-1 0,0-1 1,-4-4 1,3 4-1,0 1 0,0-1 0,0 1 0,0-1 0,0 0 0,0 1 1,1-1-1,-1 0 0,0 0 0,1 1 0,0-1 0,-1 0 0,1 0 1,0 0-1,0 0 0,0 1 0,0-1 0,1 0 0,-1 0 1,0 0-1,1 1 0,-1-1 0,1 0 0,0-2 0,0 2 1,-1 0-1,0 0 0,0 0 0,-1 0 1,1 0-1,0 0 0,0 1 0,-1-1 1,0 0-1,1 0 0,-1 0 0,0 0 0,0 0 1,-1-2-1,1 2 1,-1 0 0,1-1 0,0 1 0,1 0-1,-1-1 1,0 1 0,1 0 0,-1-1 0,1 1 0,0-1 0,-1-4 0,8-9-2,-6 14-1,0 1 1,-1-1 0,1 1 0,0-1 0,-1 1 0,1-1 0,-1 0 0,0 1 0,1-1-1,-1 1 1,0-1 0,0 0 0,0 1 0,0-1 0,0 0 0,0 1 0,-1-1-1,1 0 1,-1 1 0,1-1 0,-2-1 0,2 2 0,0 0-1,-1 1 1,1-1 0,0 0 0,0 0-1,0 0 1,0 1 0,-1-1 0,1 0-1,0 0 1,0 0 0,0 1-1,1-1 1,-1 0 0,0 0 0,0 0-1,0 1 1,1-1 0,-1 0-1,0 0 1,1 1 0,-1-1 0,0 0-1,1 1 1,-1-1 0,2-1 0,22-13-12,38-2-6,-57 16 18,24-4 1,79-21 16,-96 22-15,0 0 0,0-1 0,-1-1 1,0 0-1,0-1 0,18-13 0,-4 3 13,-21 14-12,1 1 1,-1-1 0,0 0 0,0-1 0,7-5-1,-8 5-2,0 1-1,1-1 0,0 1 0,0 0 1,0 0-1,0 1 0,0-1 0,0 1 1,1 0-1,-1 0 0,1 1 0,-1-1 1,6 0-1,-3 0 4,12-4 2,-13 3-3,1 1 0,-1 0 0,1 0 0,0 1 0,-1 0 0,11 0 0,-16 2 3,1 1 0,0-1-1,-1 1 1,1 0 0,-1-1 0,1 1-1,-1 0 1,0 0 0,0 0 0,0 0-1,0 0 1,0 0 0,1 5 0,12 21-8,14 18 2,-27-45-1,0 0 0,0 0 0,-1 1 0,1-1 0,0 0 0,0 1 1,-1-1-1,1 0 0,-1 1 0,1-1 0,-1 1 0,0-1 0,0 1 1,1-1-1,-1 1 0,0-1 0,0 1 0,-1-1 0,1 1 0,0-1 0,0 1 1,-1-1-1,1 0 0,-1 1 0,1-1 0,-1 1 0,0-1 0,1 0 0,-1 1 1,0-1-1,0 0 0,0 0 0,-2 2 0,2-2-2,0 0 1,0 0-1,0 1 1,0-1-1,0 0 0,1 0 1,-1 1-1,0-1 0,1 0 1,-1 1-1,1-1 0,-1 1 1,0 1-1,-1 15-26,-1-1 0,-6 19 0,-4 20 23,12-52 3,1 1 1,-1 0-1,1 0 1,-1 0-1,1 0 0,1 0 1,-1 0-1,1 0 1,0 0-1,0 0 1,0-1-1,1 1 1,0 0-1,0-1 1,0 1-1,0-1 1,1 0-1,4 7 1,-6-11-14,30 8-142,75 26 138,-55-20 17,1-3 0,0-1-1,57 2 1,-77-9-14,0-1 1,0-2-1,34-3 0,-31 0 36,0 2-1,62 6 0,-45-1 11,-14 0 18,44 10 0,-20-3-33,-13-8-1,-42-4 6,1 1 0,-1 0 0,1 1 0,-1 0 0,1 0 0,-1 1 0,0 0 0,13 4 0,2 3-5,0-1 0,0-1 0,0-2 0,29 5 0,98 5 4,-105-12-24,-15-1 6,-1 2 0,1 1 0,-1 1 1,39 13-1,-34-5 37,-22-10-36,-1 1 0,1-2 1,-1 1-1,1-1 0,0-1 0,14 2 0,-25-4-4,1-1-1,-1 1 0,1 0 1,0 0-1,-1 0 0,1 0 0,-1 0 1,1 1-1,0-1 0,-1 0 1,1 0-1,-1 0 0,1 0 0,-1 1 1,1-1-1,0 0 0,-1 1 1,1-1-1,-1 0 0,1 1 1,-1-1-1,0 0 0,1 1 0,-1-1 1,1 1-1,-1-1 0,0 1 1,1-1-1,-1 1 0,0-1 1,0 1-1,1-1 0,-1 1 0,0 0 1,0-1-1,0 1 0,0-1 1,0 1-1,0 0 0,0-1 0,0 1 1,0-1-1,0 1 0,0 0 1,-22-5-696,-377-12 378,229 14 290,-506-24 140,309-15 69,222 27-128,96 11-72,-69-13-1,96 12-271,26 4 258,1 1 0,-1-1 0,1 1-1,-1-1 1,0 0 0,1-1-1,-1 1 1,1-1 0,4-1-1,1 0 7,63-5 15,1 2 0,75 6 0,155 22 63,-193-12-14,-7-2 12,176 10 172,-267-19-191,-1-1 0,1 0-1,-1 0 1,13-4 0,-25 4-29,0 1 0,1 0 0,-1 0 0,0-1 0,0 1 1,0 0-1,0 0 0,0-1 0,0 1 0,0 0 0,0 0 0,0 0 0,0-1 1,0 1-1,0 0 0,0 0 0,0-1 0,0 1 0,0 0 0,0 0 0,0-1 1,0 1-1,0 0 0,0 0 0,0-1 0,-1 1 0,1 0 0,0 0 0,0 0 1,0-1-1,0 1 0,0 0 0,-1 0 0,1 0 0,0 0 0,0-1 0,0 1 1,-1 0-1,1 0 0,0 0 0,0 0 0,-1 0 0,1 0 0,0 0 0,0 0 1,-1-1-1,1 1 0,-14-9-56,-11-1 10,0 2 1,0 0-1,-1 2 0,0 0 1,-40-2-1,36 4 30,-18-2-2,-526-88 74,404 61 109,-46-12 30,213 44-207,0 1-1,0-1 0,1 0 1,-1 0-1,0 0 0,0 0 1,1-1-1,-1 1 0,1-1 1,-1 1-1,-3-5 0,8 6 6,0-1 0,0 0 0,0 1 0,0-1 0,0 1 0,0-1 0,0 1 0,0 0 0,0 0 0,0 0 0,0 0 0,0 0 0,3 1 0,2-1 9,90-1 136,197 8 113,-294-7-253,-1-1-1,1 1 1,0-1-1,-1 1 0,1-1 1,-1 1-1,1-1 1,-1 1-1,1 0 1,-1-1-1,1 1 1,-1 0-1,1-1 1,-1 1-1,1 0 1,-1-1-1,1 1 1,-1 0-1,0 0 1,1 0-1,-1 0 1,1 0-1,-1 0 1,0 0-1,1 0 0,-1 0 1,0 0-1,-264-49-36,156 32 62,-116-15 75,207 35-83,13 0-67,13 1-99,220 35 78,112 24 148,-317-57-56,-11-5-1,0 2-1,-1 0 1,1 0 0,-1 1-1,0 0 1,0 1 0,-1 0-1,1 1 1,10 8 0,-20-14-20,-1 0 0,0 1 1,1-1-1,-1 0 0,0 0 0,1 1 1,-1-1-1,0 0 0,1 0 0,-1 1 1,0-1-1,0 0 0,0 1 0,1-1 0,-1 0 1,0 1-1,0-1 0,0 1 0,0-1 1,0 0-1,0 1 0,0-1 0,1 1 1,-1-1-1,0 0 0,0 1 0,-1-1 1,1 1-1,0-1 0,0 0 0,0 1 1,0-1-1,0 0 0,0 1 0,0-1 1,-1 1-1,1-1 0,0 0 0,0 1 1,0-1-1,-1 0 0,-20 10-182,-35-1-71,54-9 254,-417 33-209,148-13 321,255-19-94,1 1 0,-1 0 0,1 1 0,-1 1 1,-19 8-1,31-14-81,11-3-55,39-4 124,0 1 0,51-1 1,102 4 153,-176 5-140,-1-1 5,321 4 229,-248 2 26,153 28 0,-211-28-173,-26-3-59,0-1 1,1 1 0,-1 1 0,0 0-1,0 0 1,11 7 0,-22-10-48,1 0 1,-1 0 0,0 0-1,0 0 1,0 0-1,1 0 1,-1 0 0,0 0-1,0 0 1,0 0-1,0 0 1,1 0-1,-1 0 1,0 0 0,0 0-1,0 1 1,0-1-1,0 0 1,0 0 0,1 0-1,-1 0 1,0 0-1,0 1 1,0-1-1,0 0 1,0 0 0,0 0-1,0 0 1,0 1-1,0-1 1,0 0 0,0 0-1,0 0 1,0 0-1,0 1 1,0-1 0,0 0-1,0 0 1,0 0-1,0 0 1,0 1-1,0-1 1,0 0 0,0 0-1,0 0 1,0 0-1,0 1 1,0-1 0,0 0-1,-1 0 1,-9 5-71,7-4 51,-49 14-100,-104 16 0,76-17 140,-611 75 137,429-58-31,231-21-239,28-6-138,19-7-2,121-20-95,213-13 436,369 10 0,-334 20 235,-330 8-225,12-2 3,-78 2-216,0 1 0,0 1-1,-16 7 1,-5 2 22,-341 103-27,52-18 178,127-41 107,-46 16 64,228-69-356,20-6-118,13-3 90,813-204-128,-481 143 610,-172 35-35,-122 18-174,-42 8-53,0 1 1,0 1-1,30-2 1,-47 5-74,0 1 0,0-1 0,0 1 0,0-1 1,0 0-1,0 1 0,0-1 0,0 1 0,-1-1 0,1 0 1,0 1-1,0-1 0,0 1 0,-1-1 0,1 0 0,0 1 1,-1-1-1,1 0 0,0 1 0,-1-1 0,1 0 0,0 0 1,-1 1-1,1-1 0,0 0 0,-1 0 0,1 1 0,-1-1 1,1 0-1,0 0 0,-2 0 0,-157 60-293,45-21 384,-107 54 7,98-39 77,-218 64 0,244-99-679,190-43 81,91-35 1,-85 25 470,-86 30-30,426-147 929,-383 132-806,-37 14-64,0-2-1,-1 0 0,27-14 0,-59 28-127,0-1 0,-1 0-1,1-1 1,-1 0 0,-24 3-1,-108 14 79,-15 4 155,127-18-131,7-3 9,-49 17-1,-296 119 118,356-135-155,-56 25 45,67-28-41,0 0 0,1 1 0,-1-1-1,1 1 1,0 1 0,0-1 0,0 1-1,0 0 1,-4 7 0,1 11 102,7-21-108,1 0-1,0 0 1,-1 0-1,1 1 1,-1-1-1,0 0 1,0-1-1,0 1 1,0 0-1,0 0 1,-3 3-1,3-3 3,-1-1 0,1 1 0,0-1-1,0 1 1,-1 0 0,1 0 0,0-1-1,1 1 1,-1 0 0,0 0 0,0 0-1,1 0 1,-1 0 0,1 0 0,0 0-1,-1 0 1,1 1 0,0-1 0,0 0-1,1 0 1,-1 0 0,0 0 0,1 0-1,-1 0 1,1 0 0,-1 0 0,1 0-1,0 0 1,0 0 0,0-1 0,2 4-1,-3-3 0,1 0 0,-1 0 0,1 0 0,-1 0 0,0 0 0,0 0 0,0 0-1,0 0 1,0 0 0,-1 0 0,1 0 0,-1 0 0,1 0 0,-1 0 0,0 0 0,1 0-1,-1 0 1,0 0 0,-2 1 0,-24 35 122,17-27-93,0-1-1,-18 13 0,19-16 4,1-1 0,0 1 0,1 0 0,0 0 0,0 1 0,-8 12 0,-33 53 60,-10 20 1,-9 70-58,64-157-59,1 1 0,1-1-1,-1 1 1,1 0 0,0-1 0,1 1 0,-1 0 0,1 0 0,1 0 0,-1-1 0,1 1 0,3 11 0,-2-12 10,-1 1 0,1 0 0,-2-1 0,1 1 0,-1 0 0,0-1 0,0 1 0,-1 0 0,0 0 0,0-1 0,0 1 0,-5 10 0,6-17-11,0 0 0,0 1 0,0-1 0,0 0 0,0 0 0,0 1 0,0-1 0,-1 0 0,1 0 0,0 1 0,0-1 0,0 0 0,0 0 0,-1 1 0,1-1 0,0 0 0,0 0 0,-1 0 1,1 1-1,0-1 0,0 0 0,-1 0 0,1 0 0,0 0 0,0 0 0,-1 0 0,1 0 0,0 0 0,-1 1 0,1-1 0,0 0 0,0 0 0,-1 0 0,1 0 0,0 0 0,-1-1 0,-6-9-178,-3-20 188,9 27-1,-1-3 8,0 0 0,0 0-1,0 0 1,-1 1 0,1-1-1,-2 1 1,1-1 0,-5-5-1,2 3 2,1 2-3,-1 1 0,1 0 1,-1-1-1,0 2 1,-1-1-1,1 1 0,-1 0 1,0 0-1,0 1 1,0 0-1,-1 0 0,-13-3 1,2 0-6,-3-2-21,1 0 0,1-1 1,-1-1-1,-25-17 0,41 24 12,0-1 0,0 0 0,0 0 1,1 0-1,-1-1 0,1 0 0,0 0 0,0 0 0,1 0 0,0 0 0,0-1 0,0 0 0,0 1 0,1-1 0,0 0 0,0 0 0,0 0 0,1-1 0,0 1 0,0-11 0,1 11 13,-1 1 0,0-1 0,0 1 0,-1-1 0,1 1 0,-1-1-1,0 1 1,-1 0 0,1 0 0,-1 0 0,0 0 0,0 0 0,-1 1-1,1 0 1,-1-1 0,-6-4 0,3 2 14,1-1 1,0 0-1,-9-13 0,14 19-27,0 1 0,0 0 0,0-1 0,1 1 0,-1 0 0,0-1 0,1 1 0,-1-1 0,1 1 0,-1-1 0,1 1 0,0-1-1,0 1 1,-1-1 0,1 1 0,0-1 0,0 0 0,1 1 0,-1-1 0,0 1 0,0-1 0,1 1 0,-1-1 0,1 1 0,-1-1 0,1 1-1,0 0 1,0-1 0,0 1 0,-1 0 0,1-1 0,0 1 0,0 0 0,1 0 0,-1 0 0,0 0 0,2-2 0,4 0-47,0 0 0,1 0-1,-1 1 1,0 0 0,1 0 0,10-1 0,411-54-167,-209 31 328,-216 26-99,17-3 53,0 0 0,0 0-1,0-2 1,35-13 0,-56 18-50,1-1 1,0 1 0,-1 0 0,1 0 0,-1 0-1,1 0 1,-1-1 0,1 1 0,0 0 0,-1 0 0,1-1-1,-1 1 1,1 0 0,-1-1 0,0 1 0,1-1 0,-1 1-1,1 0 1,-1-1 0,0 1 0,1-1 0,-1 1 0,0-1-1,1 0 1,-1 1 0,0-1 0,-15-2 84,-31 7 32,11 4 1,-61 22 1,34-9-55,-249 105 17,178-53-90,69-35-5,-65 43-57,93-62 12,28-15-4,1 0 0,0 0 1,0 0-1,-7 6 1,34-53-837,-11 30 840,-2 3 38,0 0 1,0 1-1,1 0 0,1 0 0,9-8 0,8-2 65,1 2 1,1 1 0,52-22 0,100-28 222,-29 12-129,40-35 37,-185 86 70,-9 7-75,-20 15 9,-42 31-105,5-6-87,-95 65-23,96-75 28,-16 10-5,-81 61 0,147-98-41,0 1-1,0 0 1,-9 12 0,33-36-153,1 0 0,1 2 0,0 0 0,19-12 0,99-57 414,187-84 0,-293 154-97,31-21 0,-54 31-85,-6 3-26,0 0 1,0 0 0,0 1 0,0-1-1,0 0 1,0 0 0,0 0 0,0 0-1,0 0 1,0 1 0,0-1 0,0 0-1,0 0 1,0 0 0,0 0 0,0 0-1,0 0 1,0 1 0,0-1 0,0 0-1,1 0 1,-1 0 0,0 0 0,0 0-1,0 0 1,0 0 0,0 0 0,0 0 0,0 0-1,1 0 1,-1 1 0,0-1 0,0 0-1,0 0 1,0 0 0,0 0 0,1 0-1,-1 0 1,0 0 0,0 0 0,0 0-1,0 0 1,0 0 0,1 0 0,-1 0-1,0 0 1,0-1 0,0 1 0,0 0-1,0 0 1,0 0 0,1 0 0,-1 0-1,0 0 1,0 0 0,0 0 0,0 0-1,0 0 1,0 0 0,0-1 0,0 1-1,0 0 1,1 0 0,-1 0 0,0 0-1,0 0 1,0 0 0,0-1 0,0 1-1,-8 16 199,-20 25-82,-8 2-149,-1-1 1,-2-3-1,-2-1 1,-1-1-1,-57 36 1,76-58 15,-1 0-1,-1-2 1,1-1 0,-29 10 0,44-18-20,-1-1 0,0 0 1,0-1-1,0 1 0,0-2 1,0 0-1,0 0 0,0-1 1,-1 0-1,1-1 0,0 0 1,0 0-1,0-1 1,-11-4-1,16 4 7,1 0-1,0-1 1,0 1 0,0-1 0,0 0 0,1 0-1,-1 0 1,1 0 0,0-1 0,0 1-1,0-1 1,0 0 0,1 0 0,0 0-1,-1 0 1,2-1 0,-1 1 0,0 0-1,1-1 1,0 1 0,0-1 0,0 0-1,0 1 1,1-8 0,-1 4 4,1 1 0,1-1 0,-1 0 0,1 1 1,1-1-1,-1 1 0,1 0 0,0-1 0,1 1 0,0 0 0,0 0 0,1 0 1,-1 1-1,8-10 0,-1 5 23,1 0 0,0 1 0,1 1 0,0-1 0,0 2 0,1 0 0,0 0 0,19-7 0,17-5 79,53-13 0,-55 18-20,49-15 237,197-35 0,-293 65-291,1 0 0,-1 0 0,1 0 1,-1 0-1,1-1 0,-1 1 1,1 0-1,-1 0 0,1 0 1,0 0-1,-1 0 0,1 0 0,-1 0 1,1 0-1,-1 1 0,1-1 1,-1 0-1,1 0 0,-1 0 0,1 0 1,-1 1-1,1-1 0,-1 0 1,0 0-1,1 1 0,-1-1 0,1 1 1,-8 11 146,-27 12-29,-371 141-207,203-90 42,121-40 12,36-15-38,-57 19 0,89-35 51,0-1 0,-1 0-1,1-1 1,-1 0 0,1-1-1,-1 0 1,1-2 0,-1 1-1,-15-4 1,23 3-10,1 0 1,-1-1-1,1 0 0,0 0 0,0 0 1,0-1-1,0 0 0,1 0 1,-7-5-1,9 7 14,1 0-1,-1-1 1,1 1-1,-1 0 1,1-1 0,0 0-1,0 1 1,0-1-1,0 0 1,0 0-1,0 1 1,0-1 0,1 0-1,-1 0 1,1 0-1,-1 0 1,1 0 0,0 0-1,0 0 1,0 0-1,0 0 1,0 0-1,0 0 1,1 0 0,-1 0-1,0 0 1,1 0-1,0 0 1,1-3-1,0 0-3,1 0-1,0 1 1,0-1-1,0 1 0,1-1 1,4-3-1,46-41 8,-24 25 40,1 2 0,1 1 0,64-32 0,117-33 127,-118 58-16,111-19 0,-70 18-13,-86 18-75,138-35 305,-276 96-37,-28-5-226,-225 54 0,272-81-71,13-4 2,-53 16-28,-1-5 0,-160 15 0,89-33-192,136-11-6,44 4 193,1 0-1,0 0 1,0 0 0,-1 0-1,1 0 1,0 0 0,0 0-1,-1 0 1,1 0 0,0 0-1,-1 0 1,1-1 0,0 1-1,0 0 1,0 0 0,-1 0-1,1 0 1,0 0 0,0-1-1,0 1 1,-1 0 0,1 0-1,0 0 1,0-1 0,0 1-1,0 0 1,-1 0 0,1-1-1,0 1 1,0 0 0,0 0-1,0-1 1,0 1 0,0 0-1,0 0 1,0-1 0,0 1-1,0 0 1,0 0 0,0-1-1,0 1 1,0 0 0,0-1-1,0 1 1,0 0 0,0 0-1,0-1 1,0 1 0,1 0-1,-1 0 1,0 0 0,0-1-1,0 1 1,0 0 0,1 0-1,-1 0 1,0-1 0,0 1-1,0 0 1,1 0 0,-1 0-1,0 0 1,1-1 0,8-5-57,0-1 0,1 1 0,0 1 1,0 0-1,15-5 0,11-6-9,147-64 266,4 8 1,319-77-1,-422 130-102,-1-5 0,119-49 0,-194 70-84,0-1 1,0 0 0,0-1-1,-1 0 1,0 0 0,0-1-1,0 1 1,6-9 0,-12 14-11,-1 0 1,0-1-1,1 1 0,-1 0 1,0-1-1,1 1 0,-1 0 1,0-1-1,0 1 1,1 0-1,-1-1 0,0 1 1,0-1-1,0 1 0,1-1 1,-1 1-1,0 0 1,0-1-1,0 1 0,0-1 1,0 1-1,0-1 0,0 1 1,0 0-1,0-1 1,0 1-1,0-1 0,0 1 1,0-1-1,-1 1 0,1-1 1,-13-2-11,-20 10-16,-63 30 28,-69 23 74,-18-5 7,-283 93 40,399-123-117,-82 26 17,133-47-52,0 0-1,0-1 1,0-1 0,0 0 0,-1-1 0,-28-2 0,45 1 23,-1 0 0,1 0-1,0 0 1,-1 0 0,1 0 0,-1 0-1,1 0 1,0 0 0,-1 0 0,1 0 0,-1 0-1,1 0 1,-1 0 0,1 0 0,0-1-1,-1 1 1,1 0 0,-1 0 0,1 0-1,0 0 1,-1-1 0,1 1 0,0 0-1,-1 0 1,1-1 0,0 1 0,0 0 0,-1-1-1,1 1 1,0 0 0,0-1 0,-1 1-1,1-1 1,0 1 0,0 0 0,0-1-1,0 1 1,-1-1 0,1 1 0,0 0-1,0-1 1,0 1 0,0-1 0,0 1 0,0-1-1,0 1 1,0 0 0,0-1 0,1 1-1,-1-1 1,0 1 0,0 0 0,0-1-1,0 1 1,1-1 0,19-19-213,48-22 87,102-46 0,-130 68 171,73-32 157,152-48 0,122-9 205,-327 94-295,73-30 0,-100 29-70,-32 15-35,0 1-1,0-1 0,0 0 1,-1 1-1,1-1 1,0 0-1,0 0 1,-1 1-1,1-1 1,0 0-1,-1 0 0,1 0 1,-1 0-1,1 0 1,-1 0-1,1 0 1,-1 0-1,0 0 1,0 0-1,1-2 1,-1 2-2,-1 1 0,1-1 0,0 1 1,0-1-1,-1 1 0,1 0 1,0-1-1,-1 1 0,1-1 0,-1 1 1,1-1-1,0 1 0,-1 0 1,1-1-1,-1 1 0,1 0 0,-1 0 1,1-1-1,-1 1 0,1 0 1,-1 0-1,0 0 0,1 0 0,-1 0 1,1 0-1,-1-1 0,1 1 1,-1 1-1,1-1 0,-1 0 0,0 0 1,0 0-1,-23 2-2,6 3 16,-1 0 1,-21 8-1,-15 6 16,-226 56 92,-151 50 0,381-106-105,12-4-54,-53 14 1,92-29 24,-1 0 0,0 1 1,0-1-1,0 0 0,0 0 0,1 0 1,-1 1-1,0-1 0,0 0 0,0 0 1,0 0-1,0-1 0,1 1 0,-1 0 0,0 0 1,0 0-1,0-1 0,-1 1 0,6-10-233,21-14-12,11-2 264,2 2-1,0 1 1,2 2-1,0 2 1,1 1-1,55-15 1,259-48 409,-169 40-304,-127 26-88,-30 10-11,-24 4-9,0 1 0,-1-1 0,1 0 0,0 0 0,-1-1 0,1 1 0,-1-1 0,0 0 0,0 0 0,1 0 0,-1-1 0,-1 0 0,7-4 0,-10 7-3,0 0 0,0 0 0,0-1 0,0 1 0,1 0 1,-1 0-1,0 0 0,0 0 0,0 0 0,0 0 0,0 0 1,0 0-1,0 0 0,0-1 0,0 1 0,1 0 0,-1 0 1,0 0-1,0 0 0,0 0 0,0 0 0,0-1 0,0 1 1,0 0-1,0 0 0,0 0 0,0 0 0,0 0 0,0-1 1,0 1-1,0 0 0,0 0 0,0 0 0,0 0 1,0 0-1,0-1 0,0 1 0,0 0 0,-1 0 0,1 0 1,0 0-1,0 0 0,0 0 0,0 0 0,0-1 0,0 1 1,0 0-1,0 0 0,0 0 0,-1 0 0,1 0 0,0 0 1,0 0-1,0 0 0,0 0 0,0 0 0,0 0 0,-1 0 1,1 0-1,0 0 0,0 0 0,0-1 0,0 1 0,0 0 1,-1 1-1,1-1 0,0 0 0,0 0 0,-18-1 5,12 1-3,-33 1 3,-61 9 1,55-4 3,-633 84 250,645-87-327,33-3 64,0 1 1,0-1-1,0 0 1,0 0-1,-1 0 1,1 0-1,0 0 1,0 0 0,0 0-1,0 0 1,0 0-1,-1 0 1,1 0-1,0 0 1,0 1-1,0-1 1,0 0-1,-1 0 1,1 0 0,0 0-1,0-1 1,0 1-1,0 0 1,-1 0-1,1 0 1,0 0-1,0 0 1,0 0-1,0 0 1,0 0 0,-1 0-1,1 0 1,0 0-1,0 0 1,0-1-1,0 1 1,0 0-1,0 0 1,-1 0-1,1 0 1,0 0-1,0 0 1,0-1 0,0 1-1,0 0 1,0 0-1,0 0 1,0 0-1,0-1 1,0 1-1,0 0 1,0 0-1,0 0 1,0 0 0,0-1-1,0 1 1,5-3-39,0 1 0,1 0 0,0 0 1,-1 0-1,1 0 0,9 0 1,80-14-482,143-3 1,-82 11 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6:07.2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1137 2174 3857,'0'0'8636,"-12"-14"-6415,-97-119-363,100 122-1583,-1-2 163,0 0 0,-2 1 0,-21-20 0,-121-78 578,90 57-828,27 27 63,32 24-214,1 0 0,-1 1 0,1 0-1,-1 0 1,0 0 0,1 1 0,-1-1 0,0 1 0,1 0 0,-1 0 0,0 1 0,1 0 0,-1-1 0,-6 3 0,3-1-43,1-1 0,-1 0 0,1 0 0,0-1 0,-1 0 0,-10-1 0,12-1-1,0 0 0,-1-1 0,1 1 0,0-1 0,0-1 0,1 1 0,-1-1 0,1 0 0,0 0 0,0-1 0,0 0 0,0 0 0,1 0 0,-8-10 0,3 1 8,1 0-1,0 0 0,1-1 0,-6-19 0,6-3 99,5 18-38,-2 7-49,0 0 0,0 0 0,-1 1 0,-1-1 0,-11-16 0,16 26-9,0 0-1,0 1 1,-1-1 0,1 1 0,-1-1 0,1 1-1,-1 0 1,1-1 0,-1 1 0,0 0 0,1 0-1,-1 0 1,-3-1 0,-8-5 19,-5-8-4,1 2 1,-1 0-1,-1 1 0,-1 1 1,1 1-1,-1 1 0,-39-13 1,-48-14 98,106 36-119,-1 0-1,0-1 0,1 1 1,-1-1-1,1 0 0,-1 1 1,1-1-1,-1 0 0,1 0 1,-1 0-1,1 0 0,0 0 1,-1 0-1,1 0 0,0-1 1,0 1-1,0 0 0,0-1 1,0 1-1,0 0 0,0-3 1,0 1-3,1 1 1,0-1-1,-1 1 1,1-1-1,1 0 0,-1 1 1,0-1-1,1 1 1,-1-1-1,1 1 1,0-1-1,-1 1 1,1-1-1,2-3 0,3-6 11,0 1-1,1-1 0,0 1 1,1 0-1,0 1 0,0-1 1,1 2-1,1-1 0,0 1 1,0 1-1,14-10 0,-14 13 15,-1 0-1,1 0 0,0 1 0,0 1 1,0 0-1,1 0 0,13-2 0,6 2 52,37 1-1,-46 2-49,0 0 0,1-2 0,-1 0 0,33-9 1,-34 5 0,0 2 0,0 0 1,22-1-1,-40 4-14,1 1 0,-1 0 0,0-1 0,1 1 0,-1-1 0,1 0 0,-1 1 0,0-1 0,0 0 0,0 0 0,1-1 0,-1 1 0,0 0 0,0-1 0,-1 1 0,1-1 0,3-3 0,-2 0 23,0 0-1,0 0 0,-1 0 1,1 0-1,2-9 1,5 2 9,-1-1-10,-6 5-16,-1 0-1,-1 0 0,1 0 1,-2-1-1,1 1 0,-1-1 1,0 1-1,-1 0 0,1-1 1,-2 1-1,1 0 0,-1-1 1,-1 1-1,-5-14 0,6 17 1,0-1 0,1 1-1,0-1 1,0 1 0,0-1-1,0-8 1,-4-23 36,2 0 10,1 2-18,1 29-36,0 1 0,1-1 0,-1 1-1,1-1 1,1 0 0,-1 1-1,1-1 1,0 1 0,0-1 0,1 1-1,-1-1 1,1 1 0,0 0 0,1 0-1,-1 0 1,1 0 0,0 0-1,0 0 1,1 1 0,-1 0 0,1 0-1,0 0 1,8-6 0,-11 9-4,0-1 1,0 1-1,0 0 1,0-1-1,0 1 1,0 0-1,-1-1 1,1 1-1,0-1 1,-1 1-1,1-1 1,0-2-1,-1 2 2,0 1-1,1-1 0,-1 1 0,1-1 0,-1 1 0,1-1 0,0 1 0,-1-1 0,1 1 0,0 0 0,0 0 0,0-1 0,0 1 0,1-1 0,43-27 60,64-31-1,-86 49-57,-7 1 4,1-1-1,-1-1 1,-1 0 0,0-1 0,-1 0 0,0-1-1,-1-1 1,-1 0 0,18-28 0,-25 36-4,1 1 0,1-1 0,-1 1 0,16-11 0,-3 2 1,103-71 43,-119 84-47,0 0 1,1 0-1,-1 0 0,0 1 1,1-1-1,0 1 1,-1 0-1,1 0 0,6-1 1,-7 2-2,0 0 1,1-1 0,-1 0 0,0 0-1,0 0 1,0 0 0,0 0 0,1-1-1,-2 1 1,1-1 0,0 0-1,0 0 1,4-5 0,-4 5 0,0 0-1,0-1 1,-1 1 0,1 0 0,1 0-1,-1 0 1,0 1 0,0-1 0,1 1-1,-1-1 1,1 1 0,-1 1 0,5-2-1,52-2 27,-33 3-15,-16 1-12,0 0 0,0 2 0,0-1-1,0 1 1,10 4 0,25 3-22,-28-6 36,-1 1 0,0 1 0,0 0 0,24 12 0,-1-1 100,-30-12-91,1 1 1,0 1-1,-1 0 1,0 0-1,-1 1 0,1 1 1,-1-1-1,13 15 1,4 9 6,28 41-1,-11-14-29,48 70 14,-69-94-16,1-1 0,38 40 0,-54-65-6,1-1 1,0 0-1,0-1 0,1 0 0,0 0 0,18 8 0,64 21-71,-65-26-227,0 0 0,37 21 0,-46-20-198,1 0 0,0-1 0,25 8 1,-2-5-172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6:25.2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772 1008 2272,'20'40'1147,"-20"-39"-1027,0-1 0,1 1 0,-1 0 0,0-1 0,0 1 0,0 0 0,0-1 0,0 1 0,0 0 0,0-1 0,0 1 0,0 0 0,0-1 0,-6 11 2160,4-10-2160,-21 8 3913,14-7-4365,-8 5 692,0-2 0,-1 0 1,0-2-1,0 0 1,0 0-1,0-2 0,0 0 1,0-1-1,-23-3 0,5-2 146,1-1-1,0-2 1,-59-22-1,82 26-450,1-1 0,0 0 0,0-1 0,1 0 0,-1-1 0,1 0 0,1 0 0,-1-1 0,2 0 0,-1-1 0,1 0 0,0 0 0,1-1 0,0 0 0,-7-12 0,1-3 3,10 21-48,0-1 0,1 0-1,-1 1 1,1-1 0,0 0-1,0-1 1,0 1-1,1 0 1,0 0 0,0-1-1,0 1 1,1-1 0,0 1-1,0-7 1,0-29 37,1-3 13,3 29-26,-3 11-24,0 1-1,0-1 1,0 1 0,-1-1-1,1 1 1,-1-1 0,0 0-1,0-5 1,-1-12 46,1 15-38,0 1-1,-1 0 1,1-1-1,-1 1 1,0-1-1,-2-5 1,-24-46 109,17 37-51,0 0 0,-9-29-1,13 29-18,-2 1 0,-10-22 0,8 22 5,2 0 0,-9-29 1,15 41-59,-7-28-28,1 1 0,-3-36 0,11 68 15,0 0 0,1 0-1,-1 0 1,0 0 0,1 0 0,-1 0 0,1 0 0,0 1 0,0-1 0,-1 0 0,1 0-1,0 1 1,1-1 0,-1 0 0,0 1 0,0-1 0,1 1 0,-1 0 0,1-1 0,-1 1-1,1 0 1,-1 0 0,4-2 0,6-3 37,0 1 0,22-8 0,-4 2 191,-1-3-73,2-2-16,37-12 0,-54 23-119,1 1 1,0 1-1,0 0 1,1 1-1,26 0 1,433 0 773,-440 4-702,-1 1-1,1 2 1,50 14-1,-12-3 5,346 105 204,-404-117-309,25 9 48,0 1 0,-1 2 0,50 29 0,-64-32 22,1-1 1,0-1 0,1-1 0,30 7-1,47 19 90,-94-31-106,-1 0 1,1 0-1,-2 1 0,1 0 1,0 1-1,10 12 1,-17-18-29,0 1 0,0-1 0,0 0 0,-1 1 0,1-1 0,-1 0 1,1 1-1,-1-1 0,1 1 0,-1-1 0,0 1 0,0-1 0,1 1 1,-1-1-1,0 1 0,0-1 0,-1 1 0,1-1 0,0 1 0,0-1 1,-1 0-1,0 3 0,-17 32 205,6-14-100,-18 41 56,18-39-110,-16 43 0,21-43-24,3-10-34,0 0 1,-1 0-1,0-1 1,-1 0-1,0 0 0,-1 0 1,-1-1-1,-16 20 1,-71 76 31,94-106-32,0 0-1,0 0 0,0 0 1,0 0-1,1 0 1,-1 0-1,1 1 0,-1-1 1,1 0-1,0 0 1,0 1-1,0-1 1,0 0-1,0 0 0,0 1 1,1-1-1,-1 0 1,1 0-1,1 4 0,-1-4-1,-1-1 0,1 1 0,-1 0 0,1-1 0,-1 1 0,1 0 0,-1 0 0,0 0 0,0 0 0,0-1 0,0 1 0,0 0 0,0 0 0,-1 0 0,1 0 0,0-1 0,-1 1 0,0 0 0,1 0 0,-1-1 0,0 1 0,0-1 0,0 1 0,0 0 0,0-1 1,-3 3-1,3-3-2,0 0 0,0 0 0,0 0 0,-1 0 0,1 1 0,0-1 0,0 0 0,1 1 0,-1-1 0,0 1 1,0-1-1,1 1 0,-1-1 0,1 1 0,-1-1 0,1 1 0,-1-1 0,1 1 0,0 0 0,0-1 1,0 1-1,0 0 0,0 1 0,-1 17-45,-27-17-317,15 1 364,1 0 0,-1-1 0,-1-1 0,1 0 0,0 0 0,0-1 0,-1-1 0,1-1 0,-1 0 0,-24-5 0,-307-41 70,197 30-45,80 8-3,0-4 0,-77-23 0,130 33-21,0 1 0,-1 0 0,1 1 0,0 0 0,-1 2 0,1 0 0,-1 0 0,1 1 0,-24 7 0,-19 2 3,-85 2 11,83-8-58,151-10-789,105-15 228,286-18 91,-358 35 512,-14 2 46,216-31 1,-307 28-15,0 0 1,0-2 0,21-8-1,-49 11 211,-11 1-175,-319 7 251,65 0-350,139-5 13,-247-8 78,268 1-174,-149-30 1,366 36-2139,528 17 682,110-2 1852,-718-15-232,1 0 0,-1-2 0,30-7 0,-44 6 46,-13 0-11,-16-1 30,17 4-101,-57-8 80,-1 1 0,0 4-1,-87 4 1,69 1-58,-994-57 308,1072 56-341,-29-3 3,1-2 0,-40-10 1,49 4-121,19 11 102,1 0 0,0 0 0,0-1 0,-1 1 0,1 0 0,0-1 0,0 1 1,0 0-1,-1 0 0,1-1 0,0 1 0,0 0 0,0-1 0,0 1 0,0 0 0,0-1 0,0 1 0,0 0 1,0-1-1,0 1 0,0 0 0,0-1 0,0 1 0,0 0 0,0-1 0,0 1 0,0 0 0,0-1 0,0 1 1,0 0-1,1-1 0,1-1-27,-1 1 0,1-1 1,0 1-1,0-1 0,1 1 0,-1 0 1,0 0-1,0 0 0,1 0 1,-1 1-1,0-1 0,1 0 0,3 1 1,390-41-143,-357 39 186,536 5 141,-166 6 58,-389-9-154,0 0-1,1-2 0,-1 0 0,0-1 0,35-10 0,-55 13-42,1 0 0,-1 0 0,1 0 0,-1 0 0,1 0 0,-1 0 0,1 0 0,-1-1 0,1 1 0,-1 0 0,1 0 0,-1 0 0,1-1 0,-1 1 0,1 0 0,-1 0 0,1-1 0,-1 1 0,1 0 0,-1-1 0,0 1 0,1-1 0,-1 1 0,0 0 0,1-1 0,-1 1 0,0-1 0,0 1 0,1-1 0,-1 1 0,0-1 0,0 0 0,-18-6 161,15 6-162,-35-8 88,-1 1 1,0 2-1,0 2 1,-44 1-1,44 2-50,-138-5 79,-427-27 146,585 31-263,-439-57 16,371 40-57,84 18 12,0 1 1,0-1-1,0 1 0,0-1 1,1 0-1,-1 0 1,0 0-1,0-1 1,1 1-1,-1-1 1,0 1-1,1-1 0,0 0 1,-1 0-1,1 0 1,0 0-1,0 0 1,-2-4-1,4 6 7,-1-1 0,1 1 0,0 0 0,0-1 0,0 1 1,0-1-1,0 1 0,0 0 0,0-1 0,0 1 0,0 0 0,0-1 0,0 1 0,0-1 0,0 1 0,0 0 0,0-1 1,0 1-1,0 0 0,0-1 0,1 1 0,-1 0 0,0-1 0,0 1 0,0 0 0,1-1 0,-1 1 0,0 0 0,0 0 1,1-1-1,-1 1 0,0 0 0,0 0 0,1 0 0,-1-1 0,0 1 0,1 0 0,-1 0 0,20-6-421,-12 5 303,66-11-252,117-2-1,-116 10 445,463 4 599,-7 37-131,-424-26-420,79 4 132,-134-13-110,-35 0-64,-27-1-95,-122-2-59,-163 5 249,-149-2 95,311-7-183,-184-33-1,311 37-68,-184-36 7,153 28-13,0-2 1,-64-27-1,96 35-17,-1 1 0,1-1-1,0 0 1,0 0 0,0-1 0,0 1 0,0-1 0,1 0 0,0 0 0,0-1 0,0 1 0,-5-10 0,8 14 6,1-1 0,-1 0 0,1 0 0,0 1 0,-1-1 0,1 0 0,0 0 0,0 0 1,0 1-1,0-1 0,0 0 0,-1 0 0,1 0 0,1 0 0,-1 1 0,0-1 0,0 0 0,1-1 1,-1 1 1,1 0 0,0 0 0,-1 0 0,1 0 0,0 1 0,0-1 0,0 0 0,0 1 0,0-1 0,0 0 0,0 1 0,0-1 0,0 1 0,0-1 0,0 1 0,0 0 0,0 0 0,3-1 0,28-3-5,1 1 0,0 2 1,34 2-1,-49 0 39,656 51 596,-12-1 188,-592-53-430,-70 2-371,0 1 1,0-1-1,0 0 0,1 0 1,-1 0-1,0 0 0,0 0 0,0 0 1,0 0-1,1 0 0,-1 0 1,0 0-1,0 0 0,0 0 0,0 0 1,1-1-1,-1 1 0,0 0 1,0 0-1,0 0 0,0 0 0,0 0 1,1 0-1,-1 0 0,0 0 1,0 0-1,0-1 0,0 1 0,0 0 1,0 0-1,0 0 0,1 0 0,-1 0 1,0 0-1,0-1 0,0 1 1,0 0-1,0 0 0,0 0 0,0 0 1,0-1-1,0 1 0,0 0 1,0 0-1,0 0 0,0 0 0,0-1 1,0 1-1,0 0 0,0 0 1,0-1-1,-10-5 42,-10-1-30,0 2-1,-1 0 1,-30-3 0,-308-32 62,-188-28-66,498 59-8,-354-70 42,384 75-48,10 3-5,1-1-1,-1 0 1,1 0-1,-1-1 1,1 0-1,0-1 1,0 1-1,0-2 0,-7-5 1,13 10-11,1-1-1,1 0 1,-1 0-1,0 1 1,0-1 0,0 0-1,0 0 1,1 0-1,-1 0 1,0 0 0,1 0-1,-1-1 1,0-1-1,1 3 11,0-1-1,0 1 0,0-1 0,0 1 1,0-1-1,0 1 0,0-1 0,0 1 0,0-1 1,0 1-1,1-1 0,-1 1 0,0 0 1,0-1-1,0 1 0,1-1 0,-1 1 1,0 0-1,1-1 0,-1 1 0,0 0 1,1-1-1,-1 1 0,1-1 0,2 0-18,1-1 0,-1 1 0,1-1 0,-1 1 0,1 0 0,0 0 0,5 0 0,37-4 133,1 1 0,81 6 0,95 20 464,-205-20-541,508 68 774,-241-30-3566,-228-33 1718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6:27.2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1627 337 5265,'-29'2'4523,"-11"5"-3245,10-3-882,26-4-293,0-1 0,1 1 0,-1-1 0,0 0 0,1-1 0,-1 1-1,1 0 1,-1-1 0,1 0 0,0 0 0,0 0 0,0 0 0,0-1-1,0 1 1,0-1 0,1 0 0,-1 1 0,1-1 0,-1 0-1,1 0 1,-2-5 0,-3-2 134,-6-8 127,-1 1 0,-1 0 0,0 1 1,-1 1-1,0 0 0,-2 1 0,-29-18 1,0 6 81,0 1 1,-2 3 0,-69-21 0,88 34-182,-1 2-1,0 1 1,0 1 0,0 2-1,0 1 1,0 2 0,-36 3-1,9 3 87,16-3-206,0 2 0,-66 18 0,67-12-180,0-2 0,-1-1 0,0-2 0,0-2 0,-60-2 0,67-4-1200,-64-11 1,40 0 263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09:03.35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826 7322 24575,'-2'-27'0,"-69"-577"0,13 116 0,-132-1010 0,-66-955 0,241 2256 0,-95-947 0,106 1127 0,4 17 0,0 0 0,0 0 0,0 0 0,0 0 0,0 0 0,0 0 0,0 0 0,0 0 0,0 0 0,0 0 0,0 0 0,0 0 0,0 0 0,0 0 0,-1 0 0,1 0 0,0 1 0,0-1 0,0 0 0,0 0 0,0 0 0,0 0 0,0 0 0,0 0 0,0 0 0,0 0 0,0 0 0,0 0 0,0 0 0,0 0 0,-1 0 0,1-1 0,0 1 0,0 0 0,0 0 0,0 0 0,0 0 0,0 0 0,0 0 0,0 0 0,0 0 0,0 0 0,0 0 0,0 0 0,0 0 0,0 0 0,0 0 0,0 0 0,0 0 0,0 0 0,0 0 0,0 0 0,0 0 0,-1-1 0,1 1 0,0 0 0,0 0 0,0 0 0,0 0 0,0 0 0,-5 30 0,3-13 0,-95 1493-668,134 10-1,-8-884 661,21 516-31,-45-1 15,-6-1099 113,0 5 421,-14 98 1,9-136-268,6-19-241,0 0 0,-1 0-1,1 0 1,0 0 0,0-1-1,-1 1 1,1 0 0,0 0 0,0 0-1,-1 0 1,1 0 0,0 0 0,0-1-1,0 1 1,-1 0 0,1 0 0,0 0-1,0-1 1,0 1 0,0 0-1,-1 0 1,1-1 0,0 1 0,0 0-1,0 0 1,0 0 0,0-1 0,0 1-1,0 0 1,0-1 0,0 1 0,0 0-1,0 0 1,0-1 0,0 1-1,0 0 1,-8-50-11,-11-313 9,13 31-362,5-92-1089,22-1182 294,0-280-642,-75 3 881,50 1817 1006,-49-497 3841,51 551-2916,1 18-1721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6:30.2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2022 273 4265,'-43'-3'2858,"35"3"-2350,0 0 1,-1-1-1,1 0 0,0-1 1,0 1-1,0-2 0,0 1 1,0-1-1,-8-4 1,-76-35 3534,49 18-2200,-82-34 0,102 50-1710,0 1 1,0 0-1,-1 2 0,1 1 0,-44-3 0,-23 3 100,24 0 76,1 2 1,0 4 0,-106 14-1,146-12-161,0-1-1,0-2 0,-1-1 1,-34-3-1,-4-1-48,-435-7 167,478 10-577,-1 0 1,1-1 0,0-2 0,0 0 0,1-1-1,-1-1 1,1-1 0,0 0 0,-25-15 0,12-4-860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6:37.92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874 789 3505,'3'15'14999,"-2"1"-14556,0 1 0,-2-1 1,0 1-1,-1-1 0,0 1 1,-1-1-1,-9 25 0,10-39-411,0-1 0,0 1 0,0-1 0,0 1 0,0-1 0,0 0 0,0 0-1,0 0 1,-1 0 0,1 0 0,0 0 0,-1-1 0,1 1 0,-1-1 0,-4 1 0,4-1-12,-1 0 0,1 1 1,0 0-1,-1-1 0,1 1 1,0 1-1,0-1 0,0 0 1,0 1-1,-5 2 0,5-2-17,0 0 1,0 0-1,0-1 0,-1 1 1,1-1-1,0 0 1,-1 0-1,1 0 0,-1 0 1,-5 0-1,-8-3-13,0 0-1,1-1 1,-1 0 0,1-1 0,-20-9 0,-17-3-18,33 9 19,1 0 1,0 0 0,0-2 0,1 0 0,0-2 0,-29-21 0,-89-89 26,135 121-18,-44-32 13,-2 0-6,45 29-15,-1 1 0,0-1 0,1 1 0,-1-1 0,1 0 0,0 0 0,0 0 1,0 0-1,1-1 0,-1 1 0,1 0 0,-2-6 0,3 8-12,-1-1 0,1 1 0,0 0 0,0-1 1,0 1-1,0-1 0,0 1 0,0-1 0,0 1 0,1 0 0,-1-1 0,0 1 0,1 0 0,-1-1 0,1 1 0,0 0 1,-1-1-1,1 1 0,0 0 0,0 0 0,1-2 0,1 0-9,-1 1 0,1 0 0,0 0 0,0 0-1,0 0 1,0 1 0,0-1 0,7-1 0,3-1-23,0 1-1,0 1 1,22-2 0,-6 4 52,0 0 1,0 2 0,0 1-1,31 8 1,112 34 158,-122-30-112,-46-14-40,7 1 46,-1 1 0,1 0-1,-1 1 1,1 0 0,-1 0 0,0 1-1,-1 0 1,1 1 0,-1 0 0,0 1-1,12 11 1,-20-17-39,0 0-1,0 0 1,0 0-1,0 0 1,0 1-1,-1-1 1,1 0 0,-1 0-1,1 1 1,-1-1-1,1 1 1,-1-1-1,0 0 1,1 1-1,-1-1 1,0 1 0,0-1-1,0 0 1,0 1-1,0-1 1,0 1-1,-1-1 1,1 0-1,0 1 1,-1-1-1,1 0 1,-1 1 0,0-1-1,1 0 1,-1 1-1,0-1 1,0 0-1,1 0 1,-1 0-1,0 0 1,0 0 0,0 0-1,-3 1 1,0 2-9,0-1 0,-1 0 0,0 0 0,0 0 0,0-1 1,0 0-1,0 0 0,-11 3 0,-17 0-5,-1-1-1,0-2 1,0-1 0,0-1-1,0-3 1,0 0 0,-45-11-1,60 8-15,-1-1-1,1 0 0,1-2 1,0 0-1,0-1 0,0-1 1,1 0-1,1-2 0,0 0 1,1 0-1,-19-23 0,30 32-3,1-1 1,-1 0-1,1-1 0,0 1 0,1 0 0,-1-1 1,-1-6-1,3 9 7,0 1 1,1 0-1,-1 0 1,1 0-1,0 0 0,0-1 1,0 1-1,0 0 1,0 0-1,0 0 1,0 0-1,1-1 0,-1 1 1,1 0-1,0 0 1,-1 0-1,1 0 1,0 0-1,0 0 0,0 0 1,1 0-1,-1 1 1,2-3-1,3-1-8,1-1-1,-1 1 0,1 1 1,0 0-1,1 0 1,-1 0-1,1 1 0,9-3 1,66-15 40,-55 17 13,0 1 0,1 1 0,-1 2 0,54 5 0,108 29 63,-162-29-43,-1 2 0,0 1 0,0 0 0,-1 3 0,0 0 0,28 17 0,-51-27-33,-1 0 0,0 0 0,0 1 0,0-1 0,-1 1 0,1-1 0,0 1 0,0 0 0,-1-1 0,1 1 0,-1 0 1,0 0-1,1 0 0,-1 0 0,0 1 0,0-1 0,0 0 0,0 0 0,-1 1 0,1-1 0,-1 0 0,1 1 0,-1 2 0,-1-3-1,1 1-1,-1-1 1,0 1 0,0-1 0,0 0 0,0 1 0,-1-1 0,1 0-1,-1 0 1,1 0 0,-1 0 0,0 0 0,0 0 0,0 0-1,0-1 1,0 1 0,0-1 0,0 1 0,-5 1 0,-7 4-12,0-1 1,-1 0 0,1-1-1,-1-1 1,0-1-1,0 0 1,-1 0 0,-15-1-1,-9-1-30,-75-6-1,88 2 16,1-2-1,0 0 0,0-1 0,0-2 0,1-1 0,0 0 0,1-2 0,0-1 1,-29-19-1,-187-119-36,221 136-12,19 13 53,0 1-1,0 0 0,0 0 1,-1-1-1,1 1 0,0 0 1,0-1-1,0 1 0,-1 0 0,1-1 1,0 1-1,0 0 0,0-1 1,0 1-1,0 0 0,0-1 1,0 1-1,0 0 0,0-1 0,0 1 1,0 0-1,0-1 0,0 1 1,0 0-1,0-1 0,0 1 1,1 0-1,-1-1 0,0 1 1,0-1-1,3 0-10,-1-1 0,1 1 0,-1 0 0,1 0 0,-1 0 0,1 0 0,-1 0 0,1 0 0,0 1 0,-1-1 0,1 1 0,5 0 0,112-17-21,44-4 40,168 9 149,-316 11-123,2-1 3,1 1 0,29 3 0,-45-2-6,1 0-1,-1 0 0,1 1 1,-1 0-1,0 0 1,1 0-1,-1 0 0,0 0 1,0 1-1,0-1 0,0 1 1,0 0-1,0 0 0,0 0 1,0 0-1,-1 1 0,1-1 1,-1 1-1,4 5 0,-6-8-12,1 1-1,-1 0 0,0-1 0,0 1 0,0 0 1,0 0-1,0-1 0,-1 1 0,1 0 1,0-1-1,0 1 0,0 0 0,-1-1 0,1 1 1,0 0-1,-1-1 0,1 1 0,0-1 0,-1 1 1,1-1-1,-1 1 0,1-1 0,-1 1 0,1-1 1,-1 1-1,1-1 0,-1 1 0,0-1 0,1 0 1,-2 1-1,-25 14 73,20-11-40,-18 11-29,-1 0 1,0-1 0,-1-1 0,0-2 0,-1-1 0,0-1-1,-34 6 1,43-11-40,-1-2 0,0 0 0,0-1-1,1-1 1,-1-1 0,0-1 0,1 0 0,-1-1-1,1-2 1,0 0 0,0-1 0,0 0 0,1-2-1,-26-14 1,-12-11-59,1-1 0,-67-58-1,118 89 65,0-1-1,1 1 0,-1-1 0,1 0 0,0 0 0,0 0 0,0-1 0,1 1 0,-1-1 0,1 1 0,0-1 0,1 0 0,-2-6 0,2 9 4,1-1 0,0 0 0,0 1 0,0-1 0,1 0 0,-1 1 0,1-1 0,-1 0-1,1 1 1,0-1 0,0 1 0,0-1 0,0 1 0,0 0 0,1-1 0,-1 1 0,1 0 0,0 0 0,-1 0-1,1 0 1,0 0 0,0 0 0,0 1 0,0-1 0,4-1 0,9-7 8,1 2-1,0-1 1,1 2 0,0 0 0,0 1-1,28-5 1,-9 4 49,-1 2 0,50-2 0,-82 7-37,126 1 149,-113 0-99,-1 1 0,1 0-1,-1 1 1,0 1 0,-1 0 0,20 9-1,-34-13-47,1 0-1,0 0 1,-1 0-1,1 1 1,-1-1-1,1 0 1,-1 0-1,0 1 1,1-1-1,-1 0 1,1 1-1,-1-1 1,1 0-1,-1 1 0,0-1 1,1 1-1,-1-1 1,0 0-1,1 1 1,-1-1-1,0 1 1,0-1-1,1 1 1,-1-1-1,0 1 1,0-1-1,0 1 1,0 0-1,0-1 0,0 1 1,0 0-1,-13 13 158,-31 6-28,25-15-141,1-1-1,-1 0 1,0-1-1,0-2 1,0 1-1,0-2 0,0-1 1,0 0-1,0-1 1,-31-8-1,19 2-27,0-2-1,1 0 0,1-2 1,-1-1-1,-43-28 0,66 37 21,2 1-9,-1 0 1,0 0-1,1-1 1,0 0-1,0 0 1,0 0-1,0-1 1,1 0-1,0 0 1,0 0-1,0 0 1,-4-9-1,7 14 10,1-1 0,0 0-1,0 1 1,0-1 0,-1 0 0,1 0-1,0 1 1,0-1 0,0 0 0,0 1-1,0-1 1,0 0 0,0 0 0,0 1-1,1-1 1,-1 0 0,0 1 0,0-1-1,1 0 1,-1 1 0,0-1 0,1 0 0,-1 1-1,0-1 1,1 1 0,0-2 0,20-9-157,35 2 74,-49 8 82,88-7 131,1 5 0,0 3 0,184 26 0,-278-26-118,5 1 39,0 0-1,0 1 1,0 0-1,10 4 0,-16-6-29,-1 1-1,1-1 1,0 0-1,-1 1 0,1-1 1,-1 1-1,1-1 0,0 1 1,-1-1-1,1 1 1,-1-1-1,1 1 0,-1-1 1,0 1-1,1 0 1,-1-1-1,0 1 0,1 0 1,-1-1-1,0 2 1,0-1 0,0 0 1,0 0-1,0 0 1,-1 0-1,1 0 1,0 0-1,-1 0 1,1 0-1,-1 0 1,1 0 0,-1 0-1,1 0 1,-1 0-1,0-1 1,1 1-1,-1 0 1,0 0-1,-1 1 1,-6 3 7,0 0 1,-1 0-1,1-1 0,-1 0 1,0-1-1,0 0 0,0 0 1,0-1-1,0 0 1,-16 1-1,-11 1-61,-45-2 1,68-2 28,0-1 0,-1 0 1,1-1-1,0 0 0,0-1 0,-14-6 0,22 8 7,0-1 0,1 0-1,-1-1 1,1 1 0,0-1-1,0 0 1,0 0-1,0 0 1,0-1 0,0 1-1,1-1 1,0 0 0,0 0-1,0 0 1,0 0 0,1-1-1,-1 1 1,1-1 0,-2-6-1,3 9 13,0 0 0,0-1-1,0 1 1,-1 0 0,1 0 0,0 0 0,-1 1-1,0-1 1,1 0 0,-1 1 0,0-1 0,0 1-1,0-1 1,0 1 0,0 0 0,0 0-1,0 0 1,-1 0 0,1 0 0,0 0 0,-1 1-1,1-1 1,0 1 0,-1-1 0,1 1 0,-1 0-1,1 0 1,-4 1 0,-9-1 37,1 2-1,0 0 1,-21 5 0,22-4-83,-15 2 41,-47 2 0,10-2-13,272-23-587,-31 5 824,-124 8-116,0 3 0,0 2 1,75 9-1,-112-6-21,-1 1 0,0 0 1,0 2-1,-1-1 1,1 2-1,17 11 0,28 12 56,-49-25-106,-1 0 1,1 1-1,-1-1 0,-1 2 0,1-1 0,-1 1 0,0 1 0,6 8 0,8 10 118,21 35 1,-31-45-137,-10-14-13,-1-1 1,1 1-1,-1-1 1,0 1-1,0 0 1,1 0-1,-1-1 1,0 1-1,-1 0 1,1 0-1,0 0 1,-1 0-1,1 0 1,-1 0 0,1 0-1,-1 0 1,0 0-1,0 0 1,0 0-1,0 0 1,0 1-1,-1-1 1,1 0-1,-1 2 1,-1 4 14,0 0-1,1-1 1,0 1 0,1 0-1,-1 0 1,2 0 0,1 13-1,-1 13 15,-1-28-29,0 0 0,0 0 0,1 0 0,-1 0 0,4 9 0,1 4 9,-1 1-1,0-1 0,1 34 0,3 11 82,-7-59-103,-1 1-1,1 0 1,-1-1 0,0 1-1,-1 0 1,1-1-1,-1 1 1,0 0 0,-1-1-1,1 1 1,-1-1-1,0 0 1,-1 0-1,-2 6 1,-4 3 10,-1 1 0,-1-2 0,-14 16 0,1-1-14,15-22 3,1-1 0,0 0 1,-1 0-1,0 0 0,-1-1 1,1-1-1,-1 1 0,1-2 1,-16 4-1,2-3-5,0-1 1,0 0-1,-1-2 1,-26-3-1,-94-18-47,114 15 62,-53-17 0,71 19-2,-1-2 1,1 1 0,1-2-1,-1 1 1,1-2 0,-19-15 0,-13-8-24,34 26 11,-1-2 0,1 1 0,0-1 0,-11-11 1,1-7-9,1 0 0,1-1 0,1-1 0,-22-53 1,5 13-22,26 53-25,1-1 0,1 0 1,0-1-1,0 1 0,-3-31 0,4 5 347,2-47 0,2 36 171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6:38.77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64 10 3793,'23'27'712,"-14"-16"162,0 1-1,26 44 7531,-79-93-8215,39 34-190,1 0 1,-1-1 0,1 1 0,0-1-1,0 0 1,0 0 0,0-1 0,1 1 0,0-1-1,0 0 1,-3-6 0,1-4-22,5 15 24,-1-1-1,1 1 0,0 0 1,0 0-1,0-1 0,0 1 1,0 0-1,0 0 0,0-1 0,0 1 1,0 0-1,1-1 0,-1 1 1,0 0-1,0 0 0,0-1 1,0 1-1,0 0 0,0 0 1,0-1-1,1 1 0,-1 0 0,0 0 1,0 0-1,0-1 0,1 1 1,-1 0-1,0 0 0,0 0 1,1-1-1,-1 1 0,0 0 0,0 0 1,1 0-1,-1 0 0,0 0 1,0 0-1,1 0 0,-1 0 1,0 0-1,1 0 0,-1 0 1,1 0 187,16 6 804,-11-4-885,0-1-1,-1 2 1,1-1 0,-1 1-1,1-1 1,-1 1-1,0 1 1,0-1-1,0 1 1,-1 0-1,8 8 1,2 1 163,-12-11-222,3 1 121,0 1 0,-1 0 0,1 0 0,-1 0-1,0 1 1,0-1 0,0 1 0,-1 0 0,0 0 0,3 6 0,-6-11-162,0 0-1,1 1 1,-1-1 0,0 0-1,0 0 1,0 1 0,0-1-1,0 0 1,0 0 0,0 1-1,0-1 1,0 0 0,0 0 0,0 1-1,0-1 1,0 0 0,0 1-1,0-1 1,0 0 0,0 0-1,0 1 1,0-1 0,0 0-1,0 0 1,0 1 0,0-1-1,-1 0 1,1 0 0,0 1 0,0-1-1,0 0 1,0 0 0,-1 0-1,1 1 1,0-1 0,0 0-1,-1 0 1,1 0 0,0 0-1,0 0 1,0 1 0,-1-1 0,1 0-1,0 0 1,-1 0 0,1 0-1,0 0 1,0 0 0,-1 0-1,1 0 1,0 0 0,0 0-1,-1 0 1,1 0 0,-1 0 0,-16-4-78,-42-12-960,39 11-277,1-1 1,-30-12-1,21-1 56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6:40.8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72 135 4833,'-7'3'993,"3"-1"-481,1-1-1,-1 1 1,1-1 0,-1 0 0,0 0 0,0 0 0,0 0 0,0-1 0,0 1 0,1-1 0,-1 0 0,0 0-1,0-1 1,-7-1 0,11 2-424,0-1 0,0 1 1,0-1-1,0 1 0,0-1 0,0 1 0,0-1 0,0 1 0,0-1 0,0 1 1,1 0-1,-1-1 0,0 1 0,0-1 0,1 1 0,-1-1 0,0 1 0,0 0 1,1-1-1,-1 1 0,0 0 0,1-1 0,-1 1 0,1 0 0,-1-1 0,0 1 0,1 0 1,-1 0-1,1 0 0,0-1 0,22-13 790,7 2-712,-1 3-1,1 0 0,48-6 0,4-2 31,9 1-36,141-7 0,-97 12-565,-33 5-431,4 5 1486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6:45.6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6 2785,'-23'-5'6932,"20"5"-4527,14 4-2208,4 1-6,-7-2-110,1 0 0,-1-1 0,1 1 1,0-1-1,0-1 0,-1 0 0,1 0 0,17-2 0,-11 2-16,0 1 0,0 0 0,0 0 0,-1 2 0,1-1 0,24 12 0,0-2-180,-30-11-27,-1 0 163,-1 1 1,1-1-1,-1 2 1,0-1-1,12 8 1,21 21 102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6:55.41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282 1327 7106,'-62'9'13764,"61"-11"-13582,-14-26 268,-1 1-1,-22-29 1,30 45-333,-19-40 264,23 41-312,-1 0 0,0 0 0,-9-13 1,5 12-7,1-1 1,0 0-1,1-1 1,0 1-1,0-1 1,2-1 0,0 1-1,-6-24 1,3 6 37,5 21-50,0 0 0,1-1 1,0 1-1,0-13 0,3 20-29,0 0 0,-1 1 0,1-1 0,1 0 0,-1 1 0,0-1 0,1 0 0,-1 1 0,1 0 0,0-1 0,3-3 0,13-20 237,-11 2-135,-6 19-106,0 0 1,0 1-1,0-1 0,1 1 0,-1-1 1,1 1-1,1 0 0,-1 0 0,0 0 1,1 0-1,0 0 0,0 0 0,0 1 1,0 0-1,5-5 0,14-13 36,-20 18-46,0 1 0,0-1 1,0 1-1,0 0 0,1-1 0,-1 1 0,1 0 0,-1 1 0,1-1 1,0 0-1,0 1 0,6-3 0,-7 4-4,1-1 0,0 0 0,-1 0 0,1 0 0,0 0 1,-1 0-1,0 0 0,1-1 0,-1 1 0,0-1 0,1 0 0,-1 0 0,0 0 0,0 0 0,-1 0 0,1 0 1,0 0-1,-1 0 0,1-1 0,-1 1 0,0-1 0,0 1 0,0-1 0,0 1 0,0-1 0,0 0 0,-1 1 1,1-1-1,-1-3 0,11-12 30,1 1-6,-6 2-13,1 1-1,1 0 0,13-20 1,-4 1 14,-15 29-27,-1 0-1,1 1 1,-1-1 0,1 1-1,0-1 1,1 1 0,-1 0 0,0 0-1,1 0 1,5-5 0,1 1 4,0-1 0,-1-1-1,0 1 1,-1-1 0,8-12 0,-9 12 0,1 0 0,0 0-1,1 1 1,16-15 0,-17 18 1,-1-1 1,0 0-1,0-1 1,-1 1-1,6-10 1,-7 11-3,0-1 0,0 1 1,0 0-1,0 0 0,1 0 0,0 1 0,0 0 1,0 0-1,12-7 0,17-8 34,61-43-1,-81 51-16,-2 3-10,0 0-4,-1 0 0,1 0 0,25-11 0,6 2 39,0 2 1,59-12 0,-98 26-29,-1 1 1,1 0 0,-1-1 0,1 2 0,0-1-1,-1 0 1,1 1 0,-1-1 0,1 1 0,-1 0-1,0 0 1,1 1 0,-1-1 0,0 1 0,0-1 0,0 1-1,0 0 1,0 0 0,0 0 0,3 4 0,26 17-1,-1-2 31,-2 1-1,40 38 1,-40-30 7,-12-12-35,0 0-1,-2 0 1,18 28 0,-13-15-14,-13-23-5,-1 1 0,-1 0 0,0 0 1,8 19-1,-10-17-35,1-1-1,-2 1 1,1 0 0,-1 0 0,-1 0 0,0 0-1,-1 18 1,-1-20 16,1 0 0,0 1 1,1-1-1,0 1 0,0-1 0,1 0 0,0 0 0,1 0 0,0 0 0,0 0 0,1 0 0,0-1 0,1 1 0,0-1 0,0-1 0,0 1 0,1-1 1,13 13-1,0-1-71,-17-15 75,1-1 1,1 0 0,-1 0-1,0 0 1,1 0 0,-1 0-1,6 2 1,-5-3 9,1 1 0,-1-1 0,0 1 0,0 0 0,0 0-1,0 0 1,0 1 0,3 4 0,25 21-8,-15-15-4,-17-14 11,-1 0 0,1 0 0,0 0-1,0 0 1,0 0 0,-1 0 0,1 0 0,0 0-1,0 0 1,0 0 0,-1 0 0,1 0-1,0 1 1,0-1 0,0 0 0,0 0 0,0 0-1,-1 0 1,1 0 0,0 0 0,0 1-1,0-1 1,0 0 0,0 0 0,0 0-1,0 0 1,0 1 0,0-1 0,-1 0 0,1 0-1,0 0 1,0 1 0,0-1 0,0 0-1,0 0 1,0 0 0,0 1 0,0-1 0,0 0-1,0 0 1,1 0 0,-1 1 0,0-1-1,0 0 1,0 0 0,0 0 0,0 0 0,0 1-1,0-1 1,0 0 0,0 0 0,1 0-1,-1 0 1,0 0 0,0 1 0,0-1 0,0 0-1,0 0 1,1 0 0,-1 0 0,0 0-1,0 0 1,0 0 0,1 0 0,-1 0 0,0 0-1,0 0 1,1 1 0,-3-1-3,0 0 0,1 1 1,-1-1-1,1 1 0,-1 0 0,1 0 1,-1-1-1,1 1 0,0 0 0,-1 0 0,1 0 1,0 0-1,0 1 0,0-1 0,-2 2 1,-17 16-77,14-14 70,-5 4-14,0-1 0,-1 0 0,1 0 1,-2-1-1,1-1 0,-16 6 0,-58 24-12,66-26 0,0-2-1,-1 0 1,-37 9-1,-104 19-66,138-29 137,1 1 1,-25 12-1,30-12-24,-1 0 1,1-1-1,-1-1 0,-32 5 0,-17-3-16,28-5 20,-69 16 0,33 7 27,58-18-37,0-1 0,-1-2 0,0 0 1,-24 4-1,-7-2-28,-30 1-7,83-12-154,-3 4 180,0-1-1,0 1 0,0-1 1,0 0-1,0 1 1,1-1-1,-1 1 0,0-1 1,0 1-1,0-1 0,1 1 1,-1-1-1,0 1 1,0 0-1,1-1 0,-1 1 1,0-1-1,1 1 1,-1 0-1,1-1 0,-1 1 1,0-1-1,1 1 0,-1 0 1,1 0-1,-1-1 1,1 1-1,-1 0 0,1 0 1,-1 0-1,1 0 0,-1-1 1,1 1-1,0 0 1,16-6-2,-1-1 0,0 0 1,0-1-1,16-12 1,-13 8-1,0 1 1,40-17 0,20 3-21,2 3 1,84-11 0,41-11 31,131-24 141,-325 66-139,1 1-2,-1-1 0,1-1 0,-1 0 0,0-1 0,16-7 0,-28 11-5,0 0 1,1 0-1,-1 0 1,0 0-1,1 0 0,-1 0 1,0 0-1,1 0 1,-1 0-1,0 0 0,1 0 1,-1 0-1,0 0 1,0-1-1,1 1 1,-1 0-1,0 0 0,0 0 1,1-1-1,-1 1 1,0 0-1,0 0 0,0-1 1,1 1-1,-1 0 1,0 0-1,0-1 0,0 1 1,0 0-1,0-1 1,1 1-1,-1 0 1,0 0-1,0-1 0,0 1 1,0 0-1,0-1 1,0 1-1,0 0 0,0-1 1,0 1-1,0 0 1,0-1-1,0 1 0,-1 0 1,1 0-1,0-1 1,0 1-1,0 0 0,0-1 1,0 1-1,-1 0 1,1 0-1,0-1 1,0 1-1,0 0 0,-1 0 1,1 0-1,0-1 1,0 1-1,-1 0 0,1 0 1,-2-1-17,0 0 0,0 0 0,0 0 1,0 1-1,-1-1 0,1 1 0,0 0 0,0 0 0,0 0 1,-4 0-1,-35 6-150,-1 1 1,-72 24-1,-1 1 85,-248 34 95,36-7 116,291-50-124,0-2 0,-1-2 0,1-1 0,-51-1 0,73-9-169,14 6 160,0-1-1,0 1 0,0 0 1,-1 0-1,1-1 1,0 1-1,0 0 1,0-1-1,0 1 1,0 0-1,0 0 1,0-1-1,0 1 0,0 0 1,0-1-1,0 1 1,0 0-1,0-1 1,0 1-1,0 0 1,0-1-1,0 1 0,0 0 1,0 0-1,0-1 1,1 1-1,-1 0 1,0-1-1,0 1 1,0 0-1,0 0 0,1-1 1,-1 1-1,0 0 1,0 0-1,1 0 1,-1-1-1,0 1 1,0 0-1,1 0 0,-1 0 1,0 0-1,1 0 1,-1 0-1,0-1 1,1 1-1,-1 0 1,1 0-1,20-9-64,0 0 1,1 1-1,26-5 0,-3 1 56,813-223 396,-745 206-268,-68 19-46,-1-2 0,0-2 1,69-32-1,-95 32-133,-18 14 61,0-1 1,0 1 0,1 0 0,-1-1-1,0 1 1,0 0 0,0-1 0,0 1 0,0-1-1,0 1 1,0 0 0,0-1 0,0 1 0,0 0-1,0-1 1,0 1 0,0-1 0,0 1-1,0 0 1,-1-1 0,1 1 0,0 0 0,0-1-1,0 1 1,-1 0 0,1-1 0,0 1 0,0 0-1,0 0 1,-1-1 0,-2-1-8,1 1 1,0 0-1,-1 0 0,0-1 0,1 1 1,-1 1-1,0-1 0,1 0 1,-1 1-1,-4-1 0,-29-1 26,1 1-1,0 2 1,-63 9-1,-104 31 167,-489 128 86,662-162-304,0-2 1,-32 3-1,61-9 29,1 1 0,-1 0-1,0 0 1,0 0-1,0 0 1,0-1-1,0 1 1,0 0-1,1 0 1,-1 0-1,0-1 1,0 1-1,0 0 1,0 0-1,0 0 1,0-1-1,0 1 1,0 0-1,0 0 1,0-1-1,0 1 1,0 0-1,0 0 1,0-1-1,0 1 1,0 0-1,0 0 1,0 0-1,0-1 1,0 1-1,-1 0 1,1 0-1,0 0 1,0-1-1,0 1 1,0 0-1,0 0 1,-1 0-1,1 0 1,0-1-1,0 1 1,0 0-1,0 0 1,-1 0-1,1 0 1,0 0-1,0 0 1,-1 0-1,1-1 1,0 1-1,0 0 1,-1 0-1,22-13-86,38-12 109,1 2 1,110-26-1,-82 25 54,494-154 526,-380 114-419,-173 54-180,-22 5-166,-18 5-45,-51 15-28,-98 37 0,91-28 239,61-21 5,-265 84 44,196-67-15,-125 18 0,156-33-19,-3 3 6,-1-3-1,1-2 1,-76-5-1,117 1-8,0-1 0,0 0 0,0 0 0,-10-5 0,18 6-7,0 1-1,0-1 1,0 1-1,1-1 1,-1 1-1,0-1 1,0 1-1,1-1 1,-1 1 0,0-1-1,0 1 1,1 0-1,-1-1 1,0 1-1,1 0 1,-1-1-1,1 1 1,-1 0-1,0-1 1,1 1-1,-1 0 1,1-1 0,-1 1-1,1 0 1,-1 0-1,1 0 1,-1 0-1,2-1 1,209-98 140,-40 29 55,208-55 1,-200 91-40,-139 28-116,-131 30-598,-97 22 546,-144 32 80,246-63-37,-164 9-1,248-23-32,-1-1 0,0 0-1,0 0 1,0 0 0,1-1-1,-1 1 1,0-1 0,1 1-1,-4-2 1,6 2 0,0-1 0,0 1 0,-1 0 0,1 0 0,0 0 0,0-1 0,0 1 0,0 0-1,-1 0 1,1-1 0,0 1 0,0 0 0,0 0 0,0-1 0,0 1 0,0 0 0,0 0 0,0-1 0,0 1 0,0 0 0,0 0-1,0-1 1,0 1 0,0 0 0,0-1 0,0 1 0,0 0 0,0 0 0,0-1 0,1 1 0,-1 0 0,0 0 0,0 0 0,0-1-1,0 1 1,1 0 0,-1 0 0,0 0 0,0-1 0,0 1 0,1 0 0,-1 0 0,0 0 0,0 0 0,1-1 0,-1 1 0,47-27-103,-6 8 130,0 3 1,54-15-1,90-14 156,-163 40-162,246-47 290,-138 29-132,-82 9-111,-86 24-171,0 3 1,-66 30-1,41-16 99,-10 3 11,-2-3 0,-2-3 0,-88 15 0,158-38-13,-1 1-9,0 0 1,1-1 0,-1 0 0,0 0 0,0-1 0,0 0 0,0-1 0,1 1 0,-1-1 0,0-1 0,-14-4 0,21 6 5,0-1 0,0 0 0,0 1 1,0-1-1,1 0 0,-1 0 0,0 0 0,0 1 1,0-1-1,1 0 0,-1 0 0,0 0 0,1 0 1,-1 0-1,1 0 0,-1-1 0,1 1 0,0 0 1,-1 0-1,1 0 0,0 0 0,0 0 0,0-1 1,0 1-1,0 0 0,0 0 0,0 0 0,0-1 1,0 1-1,0 0 0,1 0 0,-1 0 0,1 0 0,-1 0 1,1 0-1,-1 0 0,2-2 0,1-3-20,0 1-1,0 0 0,1 0 1,0 0-1,8-8 1,1 2 34,1 0 1,0 1-1,1 0 1,29-14-1,69-23 168,-95 40-149,88-29 109,62-26 191,-167 62-318,-1-1 0,1 1 1,-1 0-1,1-1 0,0 1 1,-1 0-1,1 0 1,0 0-1,-1-1 0,1 1 1,0 0-1,-1 0 1,1 0-1,0 0 0,0 0 1,-1 0-1,1 0 0,0 0 1,-1 0-1,1 1 1,0-1-1,-1 0 0,1 0 1,0 1-1,-1-1 1,1 0-1,0 1 0,-1-1 1,1 1-1,-1 0-2,1-1-1,-1 1 0,0 0 1,0 0-1,0-1 1,0 1-1,0 0 1,-1 0-1,1-1 0,0 1 1,0 0-1,0 0 1,-1-1-1,1 1 1,0 0-1,-1-1 1,1 1-1,0 0 0,-1-1 1,1 1-1,-1-1 1,1 1-1,-1-1 1,1 1-1,-1-1 0,1 1 1,-1-1-1,0 1 1,1-1-1,-2 1 1,-36 24 85,-63 34-1,60-37-70,-63 45 0,-257 177-167,349-237 151,7-5-1,1 0 0,0 0 0,0 0 1,-1 1-1,2-1 0,-1 1 0,0 0 0,0 1 1,1-1-1,0 0 0,0 1 0,0 0 1,0 0-1,0 0 0,1 0 0,0 0 0,-3 6 1,-3 4 44,0 2-895,45-11 335,17 5 305,-54-10 204,1 0-1,-1 0 1,0 0 0,1 0 0,-1 0-1,0 0 1,1 0 0,-1 0-1,0 0 1,1 1 0,-1-1 0,0 0-1,0 0 1,1 0 0,-1 0 0,0 0-1,1 1 1,-1-1 0,0 0 0,0 0-1,1 0 1,-1 1 0,0-1-1,0 0 1,0 0 0,1 1 0,-1-1-1,0 0 1,0 1 0,0-1 0,0 0-1,0 1 1,1-1 0,-1 0-1,0 1 1,0-1 0,0 0 0,0 1-1,0-1 1,0 0 0,0 0 0,0 1-1,0 0 1,-9 11-159,5-8 112,-25 42-180,18-27 228,0-1 1,-2 0-1,-18 19 1,22-28 27,-1 1 1,1 0-1,1 1 1,0 0-1,-11 19 0,5-10 33,8-15-759,50-30 676,-17 2 55,-16 13-1,0 0 1,1 1 0,23-14-1,23-7 78,-40 22 332,0-1 0,0-1 0,-1 0 0,29-24-1,-20 7 540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20:37.2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285 445 224,'5'-48'3950,"-5"48"-3940,-1 0 0,1 0-1,0 0 1,-1 1 0,1-1-1,-1 0 1,1 0 0,-1 0-1,1 0 1,-1 1 0,1-1 0,0 0-1,-1 0 1,1 1 0,0-1-1,-1 0 1,1 1 0,0-1-1,-1 0 1,1 1 0,0-1 0,-1 1-1,1-1 1,0 0 0,0 2-1,-2 1 11,-1 1-1,1 0 1,0-1-1,-1 1 1,0-1-1,0 1 1,0-1-1,0 0 0,-1-1 1,1 1-1,-1 0 1,1-1-1,-1 0 1,-5 2-1,-59 24 61,63-26-83,0 0-1,0 0 0,0 1 0,0 0 1,0 0-1,0 0 0,1 1 0,0 0 1,-7 6-1,9-8 19,0 0-1,0-1 1,0 1-1,0-1 1,0 1-1,-1-1 1,1 0 0,-1 0-1,-2 1 1,3-2-13,0 1 1,0 0-1,0-1 1,0 1-1,1 0 1,-1 0 0,0 0-1,1 0 1,-1 1-1,0-1 1,1 0-1,-1 1 1,1-1 0,-2 4-1,2-4 3,-1 0-1,1 0 1,0 0 0,0 0-1,0-1 1,-1 1-1,1 0 1,0 0 0,-1-1-1,1 1 1,0-1 0,-1 1-1,1-1 1,-1 0-1,1 1 1,-1-1 0,1 0-1,-1 0 1,1 0 0,-1 0-1,1-1 1,-3 1-1,-3 0 7,7 0-17,35-30-194,7 5 128,-33 21 352,1-2 0,-1 1 0,0-1-1,-1-1 1,10-8 0,31-34-212,-34 20-38,-10 8-30,-5 20 2,0 0 0,0 0 0,0-1 0,0 1 0,0 0 0,0 0 0,1 0 0,-1 0 0,1-1 0,-1 1 0,1 0 0,-1 0 1,1 0-1,-1 0 0,1 0 0,0 0 0,0 0 0,0 0 0,-1 0 0,1 0 0,0 1 0,2-2 0,-3 2 5,0-1 0,1 1 0,-1-1-1,0 1 1,1-1 0,-1 1 0,0-1 0,1 1 0,-1-1-1,0 1 1,0-1 0,0 0 0,1 1 0,-1-1 0,0 1-1,0-1 1,0 0 0,0 1 0,0-1 0,0 1 0,0-1-1,0 0 1,-1 1 0,1-1 0,0 1 0,0-1 0,0 0-1,-1 1 1,1-2 0,-7-1 312,-2 13-264,2 1-57,-1 0 1,-1-1-1,0 0 0,-12 12 1,14-16 9,-11 14-11,-26 21 45,-9 7 78,49-45-82,0 0 0,-1 0 0,1 0 0,-1 0 0,0-1 1,0 0-1,-9 3 0,32-9 141,0 0-1,1-1 1,-2-1 0,24-11-1,22-7-100,-62 23-50,1 1-1,0-1 1,-1 1 0,1-1 0,-1 1 0,1-1 0,-1 0-1,1 0 1,-1 0 0,1 0 0,-1 0 0,0 0 0,0 0-1,1 0 1,-1-1 0,0 1 0,0 0 0,0-1 0,0 1-1,-1-1 1,2-2 0,2 2-17,-1 0 1,1 1-1,0-1 1,0 1 0,-1 0-1,1 0 1,6-1-1,4-1 46,43-14-6,-42 12-36,12-1 10,26 3-18,-31-1 27,3 0 5,49 8-4,-53-2-17,-1-1-1,1-1 1,25-3-1,16 0 127,-104 11 2903,-29 21-2741,3-2-293,50-21-6,-1-1 0,1-2 0,-1 0 0,-1 0 0,-20-1 0,37-2-4,0 0-1,-1 1 1,1 0 0,0 0-1,0 0 1,-1 0 0,-5 3-1,6-2-1,0-1-1,-1 1 0,1-1 0,-1 0 1,1 0-1,-1 0 0,0 0 1,-3-1-1,1 1-69,12-1 59,15-3 17,40-23-17,-41 18 8,0-1 0,-1 0 0,23-16 0,-26 15-13,1 0-1,26-12 1,-34 13 15,-9 8 0,1 0 0,0 0 0,-1-1 0,1 1-1,0 0 1,0 0 0,0 0 0,0 1 0,0-1 0,0 0 0,0 0 0,0 0 0,0 1 0,0-1 0,2 0-1,-2 0-5,12-7-41,1 5 41,0 0 0,0 1 0,0 1 0,0 0 1,0 1-1,16 2 0,105 24-2,10-8 17,-56 1-33,-87-19 25,-1 1 1,0-1-1,1 0 1,-1 1-1,0-1 0,1 0 1,-1 0-1,0 0 1,1 0-1,-1 0 0,0-1 1,1 1-1,-1 0 0,0-1 1,1 1-1,-1-1 1,0 1-1,0-1 0,3-1 1,8-3 15,-9 4-16,1 1 0,-1-1-1,1 1 1,-1 0-1,1 0 1,0 1 0,3 0-1,10 1-11,-16-2 19,32 6 105,6-21-74,-28 8-31,0 0 0,-1-1 0,0 0 0,0-1 0,-1 0 0,15-18 0,-18 12-8,8-8 1,-3 9 2,-10 12-2,0 0-1,0 0 0,1 0 1,-1 0-1,1 1 0,-1-1 0,1 0 1,0 1-1,0-1 0,0 1 1,3-2-1,57-35 32,-42 23-41,-15 14 13,0-2 1,0 1-1,0 0 1,0-1-1,-1 0 1,1 0 0,-1-1-1,7-6 1,-8 7 0,1 0 1,0 0-1,-1 1 0,1-1 1,0 1-1,1 0 0,-1 0 1,0 0-1,0 0 0,1 1 1,4-1-1,18-8 19,-25 9-18,-1 0 1,0-1 0,1 1-1,-1 0 1,0-1-1,0 1 1,1-1-1,-1 1 1,0-1 0,-1 1-1,1-1 1,0 0-1,0 1 1,-1-1 0,1 0-1,-1 0 1,1 0-1,-1 0 1,0 1-1,0-1 1,0 0 0,0 0-1,0 0 1,0 0-1,0 1 1,-1-1-1,0-3 1,0-11 17,1 15-25,-1-1 0,0 1 1,0 0-1,1-1 0,-1 1 0,0 0 0,0-1 1,0 1-1,-1 0 0,1 0 0,0 0 1,0 0-1,-1 0 0,1 0 0,-1 0 0,1 0 1,-3 0-1,-26-14-17,19 12 12,0 1-1,0 0 1,0 0 0,0 1 0,0 0 0,0 1-1,0 1 1,-15 1 0,17 1 0,-1 0-1,1 0 1,0 1 0,-10 5-1,-5 2-1,7-3 39,13-6-12,-1 0 1,1 0-1,-1 0 1,0 0-1,1-1 0,-1 0 1,0 0-1,0 0 1,-8 0-1,5 0 8,0 0 0,-1 0 0,1 1 0,0 0 0,-11 5 0,11-4-25,0 0 0,0-1 0,0 0 1,0-1-1,-12 2 0,18-3-4,0 0-1,-1 0 1,1 0-1,0 1 1,0-1-1,-1 1 1,1 0 0,0-1-1,0 1 1,0 0-1,0 0 1,0 0-1,0 0 1,0 1 0,0-1-1,0 1 1,1-1-1,-1 1 1,1-1-1,-3 4 1,-5 4 13,-13 2 21,15-3-40,6-7 8,0 0 0,0 1-1,0-1 1,0 0-1,0 0 1,0 0-1,0 0 1,-1 0-1,1 0 1,0 0-1,-1 0 1,1 0-1,-1 0 1,1-1-1,-1 1 1,1-1-1,-3 1 1,2 0 1,0 0 1,0 0-1,0 0 1,0 1-1,0-1 1,0 0-1,0 1 1,1-1-1,-1 1 1,0 0-1,1-1 1,0 1-1,-1 0 0,1 0 1,0 0-1,-1 3 1,-10 10 14,11-14-11,-1-1-1,1 1 1,-1-1 0,1 0-1,-1 0 1,0 1-1,1-1 1,-1 0 0,1 0-1,-1 0 1,0 0-1,1-1 1,-3 0 0,-16 1 33,8 2-53,1-1 0,-1 0 0,-18 0 1,16-2 8,12 3 7,-1-1-1,1 0 1,0 1 0,0-1 0,0 1 0,0-1 0,0 1 0,0 0 0,0 0 0,0 0 0,1 0 0,-1 0-1,1 0 1,-2 4 0,-5 4-14,7-8 4,0-1 9,0-1 0,1 1 0,-1 0 0,0-1 0,1 1 1,-1-1-1,0 1 0,0-1 0,0 1 0,1-1 0,-1 1 0,0-1 0,0 0 0,0 0 0,0 1 0,0-1 0,0 0 1,0 0-1,0 0 0,0 0 0,0 0 0,-2 0 135,3-3-139,0-1 0,0 1 0,0 0 0,0 0 0,0 0 0,1-1 0,-1 1 0,1 0 1,0 0-1,0 0 0,2-3 0,-2 5-1,1-1 0,-1 1 0,1 0 1,-1 0-1,1 1 0,-1-1 0,1 0 0,0 1 1,0-1-1,-1 1 0,1-1 0,0 1 0,0 0 1,0-1-1,-1 1 0,1 0 0,0 0 0,0 1 1,0-1-1,0 0 0,-1 1 0,4 0 0,28 3 12,-33-4 1,6 1 8,62 5-24,2-5 5,-56-1 9,1-1 0,-1 2 0,1-1 0,-1 2 0,20 4 0,-32-5 16,4 0 106,-4 0-127,3 0 1,1 1 1,0 0 0,0-1-1,0 0 1,0-1 0,0 1 0,1-1-1,-1 0 1,0-1 0,0 1-1,0-1 1,0-1 0,0 1-1,7-3 1,-5 2-4,-4 1 1,1 0-1,-1 0 1,0 0 0,0 0-1,-1-1 1,1 1-1,0-1 1,0 0-1,-1 0 1,1-1-1,-1 1 1,0-1-1,1 1 1,-1-1-1,3-4 1,7-6-10,-12 12 16,0 1-1,0-1 0,-1 1 0,1-1 0,0 0 1,-1 1-1,1-1 0,0 0 0,-1 0 0,1 0 1,-1 1-1,1-1 0,-1 0 0,0 0 0,1 0 1,-1 0-1,0 0 0,1 0 0,-1 0 0,0 1 1,0-1-1,0 0 0,0 0 0,0 0 0,0 0 1,0 0-1,-1-2 0,1 3-1,1-1 0,-1 0 1,0 1-1,0-1 0,0 0 0,0 0 0,0 1 0,0-1 0,0 0 1,0 1-1,0-1 0,0 0 0,0 0 0,-1 1 0,1-1 1,0 0-1,0 1 0,-1-1 0,1 0 0,0 1 0,-1-1 0,1 1 1,-1-1-1,1 1 0,-1-1 0,1 1 0,-1-1 0,1 1 1,-1-1-1,1 1 0,-1-1 0,0 1 0,0-1 0,-22 10 86,12-4-105,6-3 10,0 0 0,0 0-1,0 1 1,0-1 0,0 1 0,1 0-1,-1 0 1,1 1 0,0-1 0,0 1-1,0 0 1,1 0 0,-1 0 0,-4 8-1,-13 15 5,9-12 1,-14 6 8,22-18-5,-1 1 0,1 0 0,-1-1 0,1 0 0,-1 0 0,0 0-1,0 0 1,0-1 0,-1 0 0,1 0 0,-8 1 0,0 0 8,0 0 1,0-1-1,-25 1 0,36-4-52,0 1-1,-1 0 1,1 0 0,0-1-1,-1 0 1,1 1 0,0-1-1,0 0 1,0 0 0,0 0-1,0 0 1,0 0 0,0-1-1,0 1 1,0-1 0,0 1-1,1-1 1,-1 0 0,0 1-1,1-1 1,0 0 0,-1 0-1,1 0 1,-2-4 0,2 2-539,-1 1 0,-1 0-1,1 0 1,0 0 0,-1 0 0,0 0 0,1 1 0,-7-5-1,-17-6-992,-26-11 679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20:39.5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85 207 424,'-19'-9'2490,"-8"-1"-1398,-11-4-424,49 17-380,1-2-1,-1 1 1,1-2-1,0 1 1,-1-2-1,18-2 1,-16 0 251,-11 2-524,2 0 0,-1 0 1,0 1-1,0-1 0,0 1 0,0 0 0,0 0 1,6 1-1,48-2 1401,-34-6 296,-23 7-1681,-23-7 112,17 5-153,0 0 1,0 0 0,0 0 0,0 1 0,-1 0 0,1 1 0,0-1 0,-1 1 0,1 0 0,0 0 0,0 1 0,-1 0 0,-9 3 0,-68 23 105,84-27-105,-1 1 1,0-1-1,0 0 0,0 0 0,1 0 0,-1 0 1,0 1-1,0-1 0,1 0 0,-1 0 0,0 1 1,1-1-1,-1 1 0,0-1 0,1 1 0,-1-1 1,1 1-1,-1-1 0,1 1 0,-1 0 0,1-1 0,-1 1 1,1-1-1,-1 1 0,1 0 0,0 0 0,-1-1 1,1 1-1,0 0 0,0 0 0,0-1 0,-1 1 1,1 0-1,0 0 0,0 0 0,0-1 0,0 1 1,0 0-1,0 0 0,1 1 0,-1 8-22,34 8 73,-27-15-36,0 0 1,0-1 0,0 0-1,1 0 1,-1-1 0,1 0-1,-1 0 1,1-1 0,-1 0-1,1 0 1,-1-1 0,10-1-1,-1-1 4,-1-1 0,0 0 1,-1-1-1,1 0 0,13-8 0,-22 10-23,14-4 27,-1 1 0,1 1 1,27-4-1,-15 3 31,-13 3 2,-14 2-33,0 1 0,-1-1 1,1 0-1,0 0 0,-1-1 0,1 0 0,0 1 1,-1-2-1,0 1 0,0 0 0,1-1 0,-1 0 1,-1 0-1,1 0 0,4-4 0,41-31 146,-44 30-127,0 0 0,0 0 0,-1 0-1,5-14 1,-9 20-29,1 0-4,1 0 0,-1 0 0,1 0-1,-1 0 1,1 0 0,0 0 0,0 1-1,-1-1 1,1 0 0,0 1 0,1 0-1,-1-1 1,0 1 0,0 0 0,0 0-1,1 0 1,-1 0 0,4 0 0,45-8-92,-39 8 8,9 0-2730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7:11.4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619 1134 2192,'37'10'10103,"-37"-9"-10015,0-1 1,0 1-1,0-1 0,1 1 0,-1-1 0,0 0 0,0 1 0,0-1 0,0 1 0,0-1 1,0 1-1,0-1 0,0 1 0,-4 7 1762,3-7-1762,-7 3 14,1 1 0,-1-2-1,0 1 1,0-1 0,-1 0-1,1-1 1,0 0-1,-16 2 1,21-4-67,0 1 7,0-1-1,0 0 1,0-1 0,0 1-1,0 0 1,0-1 0,0 1 0,1-1-1,-1 0 1,0 0 0,0 0-1,1-1 1,-1 1 0,1 0-1,-1-1 1,1 0 0,0 0 0,-1 1-1,1-1 1,0-1 0,0 1-1,0 0 1,1 0 0,-1-1 0,0 1-1,1-1 1,0 1 0,-3-6-1,3-3 30,0 1-1,0-1 0,1 1 1,0 0-1,1-1 0,0 1 0,4-18 1,-2 14-55,-1-1-1,0 0 1,-1-19 0,-2 4 31,2 24-38,-1-1 0,0 0 0,0 1 0,-1-1 0,1 1 0,-2-1 0,1 1 0,-1-1 0,1 1 0,-2 0 0,1 0 1,-1 0-1,0 0 0,0 0 0,-7-9 0,-12-15 34,20 26-37,0 1 0,-1-1-1,1 0 1,-1 1 0,1 0-1,-1 0 1,0 0 0,0 0-1,0 0 1,-1 1 0,1-1-1,-1 1 1,1 0 0,-1 0-1,0 0 1,0 0 0,-4-1-1,-26-9 93,30 10-82,1 0 0,0 1-1,-1 0 1,1-1 0,-1 1-1,1 1 1,-1-1-1,1 0 1,-1 1 0,0 0-1,1 0 1,-7 0 0,5 0-4,-1 0 0,0 0 0,1-1 0,-1 0 0,1-1 0,-7-1 0,-27-5 37,38 7-48,0 1 1,-1 0-1,1 0 0,0 0 1,-1 0-1,1 0 1,0 1-1,-1-1 0,1 0 1,0 0-1,-1 1 1,1-1-1,0 1 1,0 0-1,0-1 0,-1 1 1,1 0-1,0-1 1,0 1-1,-2 2 0,1-3 0,-1 0-1,1 1 0,-1-1 1,1 0-1,-1 0 0,1-1 1,-1 1-1,1-1 0,-1 1 1,1-1-1,-3-1 0,-11-1 19,8 4 1,4 0-15,0-1-1,-1 0 1,1 0 0,0 0 0,0 0-1,-1 0 1,1-1 0,0 0 0,0 0-1,-7-2 1,-23-5-6,31 8 5,1 0 0,-1 0 0,1 0 0,-1 0 1,0-1-1,1 1 0,-1-1 0,1 0 1,-1 0-1,1 0 0,0 0 0,-1 0 0,1-1 1,0 1-1,0 0 0,0-1 0,0 0 1,-3-2-1,5 1 3,0 0 1,1 0 0,-1 0-1,0 0 1,1 0 0,0 0-1,0 0 1,0 0-1,0 0 1,1 0 0,-1 1-1,0-1 1,1 0 0,0 1-1,0 0 1,0-1-1,3-2 1,2-3-5,-1 1 5,0 1 1,0-1-1,0 0 1,-1-1-1,-1 1 1,1-1 0,-1 0-1,0 0 1,2-9-1,-3-10 10,-3 22-14,0 1-1,0 0 1,1 0 0,-1 0 0,1 0 0,0 0-1,0 0 1,0 0 0,1 0 0,0 0 0,-1 1-1,1-1 1,4-5 0,4-13 27,-5 6 187,-4 16-201,-1 0-1,1-1 0,0 1 0,-1 0 1,1 0-1,0-1 0,-1 1 1,1 0-1,0 0 0,-1 0 0,1 0 1,0 0-1,-1 0 0,1 0 1,0 0-1,-1 0 0,1 0 1,0 0-1,-1 0 0,1 1 0,0-1 1,-1 0-1,1 0 0,0 1 1,-1-1-1,1 0 0,-1 1 1,2 0-1,19 11 181,-20-11-160,15 5 78,-14-5-108,1 0-1,0 0 1,0 0-1,-1 1 0,1-1 1,-1 0-1,1 1 1,2 2-1,34 30 25,-35-31-24,0 0 0,1 0 0,-1 0 0,0 0 0,1-1 0,0 0 0,0 0 0,5 2 0,14 6 18,-18-7-29,0 0 0,0 0 0,1 0 0,-1-1 0,1 0 0,0 0 0,0-1 0,-1 0 0,1 0 0,0 0 0,0-1 0,0 0 0,0 0 0,0-1 0,0 0 0,0 0 0,0-1 0,-1 0 0,1 0 0,0 0 0,-1-1 0,0 0 0,0 0 0,0-1 0,7-4 0,-12 6-6,0 0 1,0 0-1,-1-1 1,1 1-1,0 0 0,-1-1 1,0 1-1,1 0 1,-1-1-1,0 1 0,0-1 1,0 1-1,0 0 1,-2-5-1,2-14-29,1-202 54,0 212-5,1 0 1,0 0-1,1 0 1,0 0-1,0 1 0,1 0 1,1-1-1,-1 1 1,8-10-1,-7 11-15,7-7 107,58-45-38,-67 58-56,1 1 0,-1 0 0,1 1 0,-1-1 0,1 1-1,-1-1 1,1 1 0,0 0 0,0 1 0,0-1 0,-1 1 0,1-1-1,0 1 1,0 0 0,0 1 0,0-1 0,0 1 0,0-1-1,-1 1 1,1 0 0,7 3 0,-2-1 26,67 29 126,-63-27-141,-1 0-1,0 1 0,0 0 1,-1 1-1,1 0 0,13 12 1,30 18-9,-30-23-11,12 5-35,97 39 98,-86-50-152,-28-1 86,-1 2 1,0 0 0,-1 1 0,29 21 0,-45-29 3,0 0 0,-1 0 0,1 0 0,-1 0 0,1 0 0,-1 0 0,0 0 1,0 0-1,0 1 0,0-1 0,0 0 0,-1 1 0,1-1 0,-1 0 0,1 1 1,-1-1-1,0 1 0,0-1 0,0 1 0,0-1 0,-1 1 0,1-1 1,-1 1-1,1-1 0,-1 0 0,0 1 0,-2 3 0,0 3 0,-1-1 0,0 0-1,-1-1 1,0 1 0,0-1-1,-10 12 1,-66 56 141,35-33-78,-3 8-78,38-36 33,0-2-1,-2 0 1,0 0 0,0-1-1,-18 12 1,14-14-2,10-5-4,0 0 0,0 0 0,0 1 0,0 0 0,1 0 1,0 0-1,0 1 0,-10 13 0,10-11 0,0 0-1,0 0 1,-1 0 0,-1-1 0,1 0 0,-1 0-1,0-1 1,-1 0 0,0 0 0,-10 5-1,8-5-5,1 0 0,0 2-1,-16 13 1,17-13 1,-1 0 0,0 0 0,-18 10 0,-8 8 90,32-22-84,0-1-1,-1 1 1,1-1-1,-1 0 1,1 0 0,-1-1-1,0 1 1,0-1-1,-9 3 1,13-5-13,0 0 1,0 0 0,1 1-1,-1-1 1,0 0-1,0 0 1,0 1 0,0-1-1,1 1 1,-1-1-1,0 0 1,0 1 0,1-1-1,-1 1 1,0 0 0,1-1-1,-1 1 1,0 0-1,1-1 1,-1 1 0,1 0-1,-1 0 1,1-1 0,-1 1-1,1 0 1,-1 1-1,-1 3-2,0-4-335,2-8 273,4-12 92,24-38-22,-15 35-5,-2 3-8,1 1 0,0 0-1,2 1 1,0 1 0,30-27 0,-21 20 0,24-28 1,-13 8 68,40-40 1,-62 71-39,0 2 0,0-1 0,1 2 0,0 0 1,1 0-1,-1 1 0,2 1 0,18-8 0,-51 24-40,0 1-1,1 0 0,0 1 1,0 1-1,-15 14 0,3-3-5,-6 4 28,0-2 0,-2-1 0,0-2 0,-2-2 0,-43 17 0,52-27 2,17-7-12,0 2 0,1-1-1,0 1 1,0 1 0,-21 14-1,15-8-32,1-1-220,38-17-13,-2-2 268,-1-1 0,0-1-1,0 0 1,20-17 0,1 0-3,49-30 17,100-85-1,-156 114 51,2 2 1,0 1-1,66-34 0,-100 59-61,-1-1 1,1 1-1,0 0 0,0 0 0,0 0 0,0 0 0,0 0 1,0 0-1,0 0 0,0 0 0,0 0 0,0 0 0,0 0 1,0 0-1,0 0 0,0-1 0,0 1 0,0 0 0,0 0 0,0 0 1,0 0-1,0 0 0,0 0 0,0 0 0,0 0 0,0 0 1,0 0-1,0 0 0,0-1 0,0 1 0,0 0 0,0 0 1,0 0-1,0 0 0,0 0 0,0 0 0,0 0 0,0 0 1,0 0-1,0 0 0,0 0 0,0 0 0,1 0 0,-1-1 0,0 1 1,0 0-1,0 0 0,0 0 0,0 0 0,0 0 0,-10 1 39,-15 6-12,0 2 0,1 1 1,0 1-1,1 0 0,-35 25 0,20-13-25,-245 133-53,202-117 64,-137 46 1,214-84-35,0 0 1,0 1 0,-1-2-1,1 1 1,-1 0-1,-6-1 1,11 0 14,0 0 0,0 0-1,-1 0 1,1 0 0,0 0 0,0 0-1,0 0 1,-1 0 0,1 0-1,0 0 1,0 0 0,0 0 0,-1-1-1,1 1 1,0 0 0,0 0 0,0 0-1,-1 0 1,1 0 0,0 0-1,0-1 1,0 1 0,0 0 0,0 0-1,-1 0 1,1 0 0,0-1 0,0 1-1,0 0 1,0 0 0,0 0 0,0-1-1,0 1 1,0 0 0,0 0-1,0 0 1,0-1 0,0 1 0,0 0-1,0 0 1,0 0 0,0-1 0,0 1-1,14-16-188,77-50 189,119-67-1,-1 1 147,20-8 27,-214 134-182,-22 13-14,-134 62-212,-304 130 144,407-180 144,34-16-49,0-1 0,0 1 0,-1-1 0,1 0 0,-1 0 0,0-1 0,1 1 1,-1-1-1,-10 1 0,26-15-249,18-12 236,1 2-1,1 1 1,53-28-1,12-8 73,44-53 30,-34 24 33,-89 72-96,-15 12-21,1 1 0,-1-1 0,1 1 0,-1 0-1,1 0 1,0 0 0,0 0 0,0 0 0,0 0 0,0 1 0,7-3 0,-9 6-5,-6 2 0,-12 3-4,-7-3 5,0 2 0,1 0 1,0 2-1,-36 17 0,50-20 7,1-1-1,-1 0 1,0 0-1,0-1 1,-1 0-1,1-1 1,-1 0-1,1 0 1,-1-1-1,1 0 1,-1-1-1,0 0 1,0-1-1,-13-2 1,23 3-10,0 0 1,0 0 0,-1 0-1,1 0 1,0 0 0,0 0 0,0 0-1,0 0 1,0 0 0,-1 0-1,1 0 1,0 0 0,0 0 0,0 0-1,0 0 1,0-1 0,0 1-1,-1 0 1,1 0 0,0 0 0,0 0-1,0 0 1,0 0 0,0 0-1,0-1 1,0 1 0,0 0 0,0 0-1,0 0 1,0 0 0,-1 0-1,1-1 1,0 1 0,0 0 0,0 0-1,0 0 1,0 0 0,0 0 0,0-1-1,0 1 1,0 0 0,1 0-1,-1 0 1,0 0 0,0 0 0,0-1-1,0 1 1,9-9-26,22-11 80,-23 15-40,96-56 144,-88 50-91,-1-1-1,15-17 1,-21 26 13,-16 6-27,-32 9 89,34-10-126,-1 0-1,0 0 1,1 0-1,-1-1 1,-9 2-1,10-3-47,0 1 1,0 0-1,1 0 0,-1 0 0,0 0 0,1 1 0,-1 0 0,1 0 0,-1 0 0,1 1 0,0-1 0,0 1 0,0 0 0,0 0 0,-3 5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7:11.8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250 0 4281,'-2'25'2160,"-9"32"-335,-6-44-753,-4-1-288,-2-2-24,-2-9-224,-1 3-143,3-6-185,-5-6-48,2-2-72,6 0-16,1 2-16,10 3-16,9 3-24,4 2-8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09:11.8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1025 3992 24575,'-5'-30'0,"-58"-258"0,-21-134 0,68 250 0,13-340 0,63-174 0,-24 334 0,-31 292 0,42-698 0,-48 730 0,-2 33 0,-5 55 0,8-56 0,-43 704-441,49 9-39,-6-674 477,13 452 225,1 568 480,1-1144-702,174-1411-556,-17 100 357,-154 1284 794,-19 188-435,-18 702-264,-16 388-1205,33-1102 1309,0-15 0,-1-1 0,-17 80 0,20-130-83,-4 11 501,1-12 94,-1-10 54,-68-341-566,25-9 0,43 323 0,-81-773 0,54-4 0,32 782 0,0 6 0,-3 47 0,-24 633 0,23-482 0,0-61 0,8 609 0,-4-703 0,-1-12 0,0 0 0,0 1 0,1-1 0,0 0 0,0 0 0,0 0 0,1-1 0,3 9 0,-1-12 0,0-20 0,9-139 0,-6 0 0,-7-1 0,-32-247 0,-3 240 0,35 165 0,0-1 0,0 1 0,0-1 0,0 0 0,0 1 0,0-1 0,0 1 0,0-1 0,0 1 0,1-1 0,-1 0 0,0 1 0,0-1 0,1 1 0,-1-1 0,0 1 0,0-1 0,1 1 0,-1-1 0,1 1 0,-1 0 0,0-1 0,1 1 0,-1 0 0,1-1 0,-1 1 0,1 0 0,-1-1 0,1 1 0,0-1 0,24-7 0,-13 4 0,603-240 0,7-3 0,-424 174 0,191-75 0,-15-27 0,-370 172 0,-11 6 0,-27 13 0,-1 1 0,-164 69-139,-4-9 1,-2-9-1,-3-9 0,-3-9 0,-216 22 1,-16-42 138,363-32 0,0-2 0,1-5 0,-120-27 0,191 34 29,-23-6-74,-39-15-1,63 20 109,0 0 0,0 0 0,1 0 0,-1-1 0,1 0 0,0 0 0,0-1 0,1 0 0,-1 0 0,1 0 0,-6-9-1,10 13-57,0 0-1,1 0 0,-1 0 0,0 0 1,1 0-1,-1 0 0,1 0 0,0 0 1,-1 0-1,1 0 0,0-1 0,0 1 1,-1 0-1,1 0 0,0 0 0,0-1 0,0 1 1,1 0-1,-1 0 0,0 0 0,0-1 1,1 1-1,-1 0 0,1 0 0,-1 0 1,1 0-1,-1 0 0,1 0 0,-1 0 0,1 0 1,0 0-1,0 0 0,0 0 0,-1 0 1,3 0-1,3-4-9,1 0 0,0 1 0,1-1 0,12-4-1,-6 3 18,135-51-12,91-8 0,83 5-265,472-24-230,12 41 18,392-33 125,-1081 64 352,225-51 0,-332 60-17,-5 1 58,-1 1-1,1-1 0,0 0 0,-1 0 0,0-1 1,7-3-1,-12 6-21,0 0 1,0 0 0,0 0-1,0 0 1,0-1-1,0 1 1,0 0-1,0 0 1,1 0-1,-1 0 1,0 0 0,0-1-1,0 1 1,0 0-1,0 0 1,0 0-1,0 0 1,0 0-1,0-1 1,0 1-1,0 0 1,0 0 0,0 0-1,0 0 1,0-1-1,0 1 1,0 0-1,0 0 1,-1 0-1,1 0 1,0 0-1,0-1 1,0 1 0,0 0-1,0 0 1,0 0-1,0 0 1,0 0-1,-1 0 1,1 0-1,0-1 1,0 1 0,0 0-1,0 0 1,0 0-1,0 0 1,-1 0-1,1 0 1,0 0-1,0 0 1,0 0-1,0 0 1,-1 0 0,1 0-1,0 0 1,0 0-1,0 0 1,0 0-1,0 0 1,-1 0-1,1 0 1,0 0-1,0 0 1,0 0 0,0 0-1,-1 0 1,1 1-1,-18-3-24,-160 12 5,-1062 28-848,563-24 780,615-12 68,-524 4 0,442-11 0,1-7 0,-146-31 0,269 39-13,-1 1 145,0-2 1,0 0 0,1-1 0,-1 0 0,2-2-1,-34-18 1,52 25-133,-10-7 0,12 2 0,11 1 0,240-31 0,9 14 0,86 6-498,944 15-2143,8 48 748,-1115-39 1832,859 62-971,-863-46 1679,-2 8 1,-1 7-1,231 85 1,-395-119-461,1-1 80,-1 1 0,0 0 0,0 1 0,-1 0 0,0 1 0,19 14 0,-23-11 191,-8-10-445,0 1 0,0-1 0,0 0 0,0 0 0,0 1 0,0-1 0,0 0 1,0 0-1,0 1 0,0-1 0,0 0 0,0 0 0,0 1 0,-1-1 0,1 0 0,0 0 0,0 1 0,0-1 0,0 0 1,0 0-1,0 0 0,-1 1 0,1-1 0,0 0 0,0 0 0,0 0 0,-1 0 0,1 1 0,0-1 0,0 0 1,0 0-1,-1 0 0,1 0 0,-1 0 0,-5 2 28,-1 0-1,0-1 1,0 0 0,0-1-1,0 1 1,-12-2 0,-464-50 201,330 29-380,-1222-155-1968,-13 48 440,1196 116 1720,-502-27-232,4 33 204,687 7-21,-67 2 1257,-1 2 1,-100 20-1,270-33-1008,-30 5-256,1280-42-424,11 83 0,-1397-36 693,-43 5 0,-11 2 38,-1296 42-1106,669-30 805,-437-19-4,1018-10-81,-103-4 412,180 13-51,-116 14 0,168-13-280,-48 10 0,53-10 0,0 0 0,0-1 0,1 1 0,-1 0 0,0 1 0,1-1 0,-1 0 0,1 1 0,0-1 0,-1 1 0,1 0 0,0 0 0,0 0 0,0 0 0,0 0 0,-1 3 0,2-5 0,1 0 0,0 1 0,0-1 0,-1 0 0,1 0 0,0 1 0,0-1 0,0 0 0,0 1 0,-1-1 0,1 0 0,0 0 0,0 1 0,0-1 0,0 0 0,0 1 0,0-1 0,0 0 0,0 1 0,0-1 0,0 0 0,0 1 0,0-1 0,0 0 0,0 1 0,0-1 0,0 0 0,0 1 0,1-1 0,-1 0 0,0 1 0,0-1 0,0 0 0,0 0 0,1 1 0,-1-1 0,0 0 0,0 0 0,0 1 0,1-1 0,-1 0 0,0 0 0,1 0 0,-1 0 0,0 1 0,0-1 0,1 0 0,-1 0 0,0 0 0,1 0 0,-1 0 0,0 0 0,1 0 0,-1 0 0,0 0 0,1 0 0,-1 0 0,0 0 0,1 0 0,0 0 0,153 10 0,598 13-127,517 33-489,-76 52 1235,-1193-106-502,-9 2-99,-25 7-29,-556 110-5,-10-43-1075,-1291 89 849,1384-129 263,481-37 163,30-2 233,50-8 295,-45 8-697,652-73-607,11 30-1035,-314 22 1580,-116 8-242,644-57-469,-591 25 678,-241 35 180,0-4 0,-1-1 0,61-29 0,-105 41 155,0 0 0,0-1 0,0 0 0,15-13 1,-23 17-226,0 1 0,0-1 1,0 0-1,0 0 0,-1 0 0,1 0 1,0 0-1,0 0 0,-1 0 1,1-1-1,0 1 0,-1 0 1,1 0-1,-1 0 0,0-1 1,1 1-1,-1 0 0,0 0 0,0-1 1,0 1-1,0 0 0,0-1 1,0 1-1,0 0 0,0 0 1,0-1-1,-1 1 0,1 0 0,0 0 1,-1-1-1,1 1 0,-1 0 1,0 0-1,1 0 0,-1 0 1,0 0-1,0 0 0,0 0 0,1 0 1,-1 0-1,0 0 0,0 0 1,0 1-1,0-1 0,-1 0 1,1 1-1,0-1 0,-2 0 1,-14-8-3,0 1 0,-1 1 0,0 0 0,-1 1 0,1 1 0,-1 1 1,-30-3-1,42 6-21,-123-15-7,-2 4 0,-181 9 0,-269 49 0,131 14 0,-93 10 0,373-56 0,-201-8 0,356-7 0,1 1 0,1 0 0,0-2 0,-1 0 0,-18-5 0,32 7 0,-5-2 0,16-3 0,490-35 0,-418 36 0,960-15 0,-674 16 0,-366 3 0,13 0 0,-15 0 0,0 0 0,0 0 0,0 0 0,0 0 0,0-1 0,0 1 0,0 0 0,0 0 0,0 0 0,0 0 0,0 0 0,0 0 0,0 0 0,0 0 0,0 0 0,0 0 0,0-1 0,0 1 0,0 0 0,0 0 0,0 0 0,0 0 0,0 0 0,0 0 0,0 0 0,0 0 0,0 0 0,0 0 0,0 0 0,0-1 0,0 1 0,0 0 0,0 0 0,0 0 0,0 0 0,-491-125 0,-16 33 0,-97-1 0,575 87 0,19 3 0,10 3 0,0 0 0,0 0 0,0 0 0,0 0 0,0 0 0,0 0 0,1 0 0,-1 0 0,0 0 0,0 0 0,0 0 0,0 0 0,0 0 0,0 0 0,0 0 0,0 0 0,0 0 0,0 0 0,1 0 0,-1 0 0,0 0 0,0 0 0,0 0 0,0 0 0,0 0 0,0 0 0,0 0 0,0 0 0,0-1 0,0 1 0,0 0 0,0 0 0,1 0 0,-1 0 0,0 0 0,0 0 0,0 0 0,0 0 0,0 0 0,0 0 0,0 0 0,0 0 0,0-1 0,0 1 0,0 0 0,0 0 0,0 0 0,0 0 0,0 0 0,0 0 0,0 0 0,0 0 0,0 0 0,0 0 0,0 0 0,0-1 0,0 1 0,0 0 0,0 0 0,0 0 0,0 0 0,0 0 0,0 0 0,0 0 0,-1 0 0,49-8 0,88-1 0,-98 8 0,241-2-455,-1 12 0,316 52 0,-366-25-6371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7:16.8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544 824 3425,'-5'7'519,"0"0"0,0 0 0,0-1 1,-1 0-1,0 0 0,0 0 0,-1-1 1,1 0-1,-1 0 0,0 0 0,-11 4 0,13-6 74,3-2-449,0 0 1,1-1-1,-1 1 1,0-1 0,0 0-1,1 1 1,-1-1-1,0 0 1,0 0-1,1 0 1,-1 0 0,0-1-1,0 1 1,1 0-1,-1-1 1,0 1 0,1-1-1,-1 0 1,0 1-1,1-1 1,-1 0 0,1 0-1,-1 0 1,1 0-1,0 0 1,-1 0 0,1-1-1,0 1 1,0 0-1,0-1 1,0 1 0,-1-3-1,1 4-115,1 0-1,0-1 0,0 1 1,-1-1-1,1 1 1,0 0-1,0-1 0,0 1 1,0-1-1,0 1 1,0 0-1,0-1 1,0 1-1,0-1 0,0 1 1,0-1-1,0 1 1,0 0-1,0-1 0,0 1 1,0-1-1,0 1 1,0-1-1,1 1 0,-1 0 1,0-1-1,0 1 1,1 0-1,-1-1 1,0 1-1,0 0 0,1-1 1,-1 1-1,0 0 1,1-1-1,0 1 0,15-10 598,147-37-158,-39 15 131,-30 8 46,45-6-145,-15 4-236,-80 23-99,-38 3-147,-1 0-1,0 0 0,1 0 0,-1-1 0,1 0 1,-1 0-1,0 0 0,7-3 0,-4 1-11,-4 1-4,-1 1 0,1-1 0,0 0 1,-1 0-1,1 0 0,-1 0 0,1-1 0,-1 0 1,0 1-1,0-1 0,4-5 0,-3 3 8,1 1 0,0 0 0,0 1 0,0-1 0,0 1 0,1 0-1,-1 0 1,11-3 0,1-2 27,-6 4-20,-1 0 1,1 1-1,1 1 1,-1 0-1,0 0 1,1 1-1,14 0 1,-8 3 11,0 0 0,0 2 1,0-1-1,-1 2 0,1 1 1,-1 0-1,0 1 0,-1 1 1,30 18-1,63 27 50,49 7 42,-140-52-110,-1 1 5,0-1 0,0-1-1,1 0 1,24 5-1,-20-7-3,-1 2 0,21 8-1,-25-8 4,1-1 1,0 0-1,22 3 0,-25-7 2,-7 0-6,-1-1 0,0-1 0,1 1 0,-1-1 0,1 0 0,7-2 0,-7 1-3,1 1 0,-1 0 0,0 0 0,0 1 0,0 0 0,0 0 0,14 5 0,3 0 18,3-9 10,-24 2-34,0 0 1,0 0 0,1 1 0,-1 0 0,0-1 0,0 1 0,0 0 0,0 1 0,5 0-1,-6 0 0,-1-1 0,0 0-1,0 0 1,0 1 0,0-1-1,1-1 1,-1 1 0,0 0-1,0 0 1,0-1-1,0 1 1,3-2 0,-3 1 2,0 1 0,0-1 0,0 0 0,1 1 1,-1 0-1,0-1 0,0 1 0,1 0 0,-1 0 1,0 1-1,0-1 0,1 0 0,1 1 0,-3 0 28,38 0-8,76 12 0,-90-6-22,13 1 2,-36-8-4,-1 0 0,0 0 0,1 0 0,-1 0 0,0 0 1,1 0-1,-1-1 0,0 1 0,1 0 0,-1-1 0,0 1 0,1-1 0,-1 1 1,0-1-1,0 0 0,0 1 0,0-1 0,0 0 0,0 0 0,0 0 0,2-1 0,6-2-7,-9 4 5,1 0-1,-1 0 1,0 0 0,0 0-1,1 0 1,-1 0-1,0 0 1,0 0 0,0 0-1,1 0 1,-1 0 0,0 0-1,0 0 1,1-1-1,-1 1 1,0 0 0,0 0-1,0 0 1,1 0-1,-1 0 1,0 0 0,0-1-1,0 1 1,0 0-1,1 0 1,-1 0 0,0 0-1,0-1 1,0 1-1,0 0 1,0 0 0,0-1-1,0 1 1,0 0-1,1 0 1,-1 0 0,0-1-1,0 1 1,0 0-1,0 0 1,0-1 0,0 1-1,0 0 1,0 0-1,0 0 1,0-1 0,-1 1-1,1 0 1,0 0 0,0-1-1,2-5-73,-1 6 60,-1-1-1,0 1 1,1 0 0,-1-1 0,0 1-1,0-1 1,1 0 0,-1 1 0,0-1 0,0 1-1,0-1 1,0 1 0,0-1 0,0 1-1,0-1 1,0 0 0,0 1 0,0-1 0,0 1-1,0-1 1,0 1 0,-1-2 0,1-2 10,-1 2 6,1 0 0,-1 0 0,1 0 0,-1 1 1,0-1-1,0 0 0,0 0 0,0 1 0,0-1 0,0 0 1,0 1-1,0-1 0,-1 1 0,1-1 0,-1 1 0,1 0 1,-1 0-1,1 0 0,-3-2 0,0 0 2,-8-6 6,-1-1 1,1 2-1,-2 0 1,1 0-1,-1 1 1,-17-6-1,-58-18 104,-121-35 167,-290-71 808,488 133-994,1 0-1,0-1 1,0 0-1,0-1 1,1 0-1,-14-10 1,18 11-60,0-1 1,0 0-1,1 0 1,0-1-1,0 1 1,0-1-1,1 0 1,0 0-1,0-1 1,-3-8-1,-1-4-19,0 0-1,-2 1 0,0 1 0,-1-1 1,-16-18-1,18 26 4,0 2 0,0-1-1,-1 1 1,-1 0 0,1 1 0,-2 1 0,1 0 0,-1 0-1,-17-7 1,-52-26 45,62 29-43,-1 1 1,-1 0-1,0 2 1,0 0-1,-43-9 1,-218-34 189,211 36-122,53 10-51,1 1-1,-2 0 1,1 1 0,0 2 0,-24-1 0,-6 6 33,0 1 0,-75 20-1,54-11 43,-72 6-1,81-12-68,-1 8 2,50-12-50,0-1 0,0 0 0,0 0 0,-14 0 0,21-2 3,-1-1 0,1 1 0,0 0 0,-1 0 0,1 0 0,0 1 0,-1-1 0,-6 5 0,-15 5-20,6-8 2,19-4 26,0 1 0,1 0 1,-1 0-1,0 0 0,0 0 1,0 0-1,0 0 0,0 1 1,1-1-1,-1 0 0,0 0 1,0 1-1,0-1 0,0 0 1,1 1-1,-1-1 0,0 1 1,0-1-1,1 1 0,-1-1 1,0 1-1,1-1 0,-1 1 1,1 0-1,-1 0 0,1-1 1,-1 1-1,1 0 0,-1 0 1,1-1-1,0 1 0,-1 0 1,1 0-1,0 0 0,0-1 1,-1 1-1,1 0 1,0 0-1,0 1 0,-2 6-2,0 0-1,0 0 1,0 1-1,1-1 1,0 0 0,1 1-1,0-1 1,0 0-1,1 1 1,0-1-1,1 0 1,4 17 0,2 2 8,0 8-8,2-1-1,2 0 0,24 49 1,-31-74-20,7 15-13,27 37 1,-32-53 43,0 0-1,0-1 1,1 1 0,-1-1 0,2-1 0,-1 0 0,16 9 0,97 39 152,-9-6-15,-110-47-152,-1 0 0,0 0 0,0-1 0,1 1 0,-1-1 0,0 1 0,1-1 0,-1 0 0,1 1 1,-1-1-1,1 0 0,-1 0 0,0 0 0,1 0 0,-1 0 0,1 0 0,-1-1 0,1 1 0,-1 0 0,0-1 0,1 1 0,-1-1 0,3-1 0,-4 2-37,-4-9-60,0 1 98,0 0-1,-1 0 0,0 0 0,0 1 1,-1-1-1,0 1 0,0 1 1,-1-1-1,1 1 0,-16-10 0,16 11 1,-21-14 13,-55-29 0,55 34 22,-37-26-1,41 26-18,20 12-14,-1 0 0,0-1 1,0 1-1,1-1 0,-1 0 1,-3-4-1,51 6-149,923 8-206,-882-5 407,-41-3 19,1 3-1,47 7 1,-87-6-114,-15-1-29,-20 2-70,-354 19-438,272-22 516,-167-22 1,207 12 55,-200-36 102,261 42-97,7 3-2,1-1-1,-1 0 1,1 0-1,0 0 1,-1-1-1,1 1 1,0-1-1,0 0 1,-5-3-1,7 0-111,10 2 50,24-2 7,-26 4 46,120-11-84,177 7 0,134 30-48,124 1 81,-548-26 49,-6 1-18,-1-1 0,0-1 0,0 1 0,1-1 0,-1 0 0,9-3 1,-16 4 23,1 0 0,-1 0 0,0 0 1,0 0-1,0 0 0,0 0 0,1 0 1,-1 0-1,0 0 0,0 0 0,0 0 1,1-1-1,-1 1 0,0 0 0,0 0 1,0 0-1,0 0 0,0 0 0,1 0 1,-1 0-1,0 0 0,0-1 0,0 1 1,0 0-1,0 0 0,0 0 0,1 0 1,-1-1-1,0 1 0,0 0 0,0 0 1,0 0-1,0 0 0,0-1 0,0 1 1,0 0-1,0 0 0,0 0 0,0-1 1,0 1-1,0 0 0,0 0 0,0 0 1,0 0-1,0-1 0,0 1 0,0 0 1,0 0-1,-11-6-181,-17-1-8,-98-10-108,-130 0 0,124 10 270,-633-66 217,720 70-134,-25-2 31,63 4-87,1 0 0,0 0 1,0-1-1,0 0 1,0 0-1,0 0 0,-10-6 1,16 7 3,0 1 0,-1 0 0,1 0 0,0 0 0,0-1 0,0 1 0,-1 0 0,1 0 1,0-1-1,0 1 0,0 0 0,0 0 0,0-1 0,0 1 0,-1 0 0,1-1 0,0 1 1,0 0-1,0-1 0,0 1 0,0 0 0,0 0 0,0-1 0,0 1 0,0 0 0,1-1 1,-1 1-1,0 0 0,0 0 0,0-1 0,0 1 0,0 0 0,0-1 0,1 1 0,-1 0 0,0 0 1,0 0-1,0-1 0,1 1 0,-1 0 0,0 0 0,0 0 0,1-1 0,-1 1 0,0 0 1,1 0-1,13-10-75,-5 7 60,0-1-1,1 1 0,-1 1 1,1 0-1,-1 0 0,13 0 1,9-2 16,387-33 205,8 48-53,-134 3 154,-282-14-287,54-3 74,-64 3-90,0 0-1,0 0 0,0 0 0,-1-1 0,1 1 0,0 0 0,0 0 1,0 0-1,0 0 0,0 0 0,0 0 0,0 0 0,0 0 0,0 0 1,0 0-1,0-1 0,0 1 0,0 0 0,0 0 0,0 0 1,0 0-1,0 0 0,0 0 0,0 0 0,0 0 0,0 0 0,0 0 1,0 0-1,1-1 0,-1 1 0,0 0 0,0 0 0,0 0 1,0 0-1,0 0 0,0 0 0,0 0 0,0 0 0,0 0 0,0 0 1,0 0-1,0 0 0,-18-5-62,-37-3-59,-209-10-210,129 8 244,-297-33 119,191 9 313,216 27-308,37 3-103,43 1-64,-52 3 135,62-2-15,452-2 250,-186 20 1,-311-12-192,-20-4-48,0 0-1,0 0 0,0 0 0,0 0 1,0 0-1,0 0 0,0 0 0,1 0 1,-1 0-1,0 1 0,0-1 1,0 0-1,0 0 0,0 0 0,0 0 1,0 0-1,0 0 0,0 1 0,0-1 1,0 0-1,0 0 0,0 0 0,0 0 1,1 0-1,-1 1 0,0-1 0,0 0 1,0 0-1,0 0 0,-1 0 0,1 0 1,0 0-1,0 1 0,0-1 1,0 0-1,0 0 0,0 0 0,0 0 1,0 0-1,0 0 0,0 1 0,0-1 1,0 0-1,0 0 0,0 0 0,-1 0 1,1 0-1,0 0 0,0 0 0,0 0 1,0 0-1,0 1 0,-1-1 0,-31 15-180,11-6 117,-140 73-117,-248 169-1,362-221 161,-1-1 0,-2-3-1,0-1 1,-2-3 0,-82 23-1,130-41-257,18-3 160,28-3 24,102-5 123,48-5 361,-181 11-340,0 0 0,0-1 0,0 0-1,-1-1 1,1 0 0,16-8 0,-74 13 436,-96 17-263,92-9-211,-2-4 1,1-1 0,-65-3-1,111-2-33,0 0 1,1-1-1,-1 0 1,1 0-1,-1-1 0,1 1 1,-1-1-1,1 0 1,0-1-1,-9-4 0,13 6 7,0 0 1,0 0-1,0 0 0,0 0 0,0 0 1,0 0-1,1 0 0,-1 0 0,0 0 1,1-1-1,-1 1 0,0 0 0,1 0 0,0-1 1,-1 1-1,1 0 0,0-1 0,-1-1 1,2 0-6,-1 0 0,0 1 0,1-1 0,0 0 0,-1 1 1,1-1-1,0 1 0,1-1 0,-1 1 0,0 0 0,1-1 1,-1 1-1,3-2 0,22-26 708,8-8-345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7:18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9 191 5449,'-3'-5'10528,"1"-3"-4890,1-4-3414,1-6-3281,-1 5 1601,0 4-720,1 0-1,-1 0 1,2-1-1,-1 1 1,1 0 0,1 0-1,0 0 1,5-15-1,-4 13-613,4-15-2610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7:26.9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0 219 5225,'0'0'4809,"7"26"646,9 3-2098,-5-16-883,-11-13-2418,0 0 0,0 0 0,0 0 0,0 0 0,0 0 0,0 1 0,0-1 1,0 0-1,1 0 0,-1 0 0,0 0 0,0 0 0,0 0 0,0 0 0,0 1 1,0-1-1,1 0 0,-1 0 0,0 0 0,0 0 0,0 0 0,0 0 0,1 0 1,-1 0-1,0 0 0,0 0 0,0 0 0,0 0 0,1 0 0,-1 0 0,0 0 1,0 0-1,0 0 0,0 0 0,1 0 0,-1 0 0,0 0 0,0-1 0,0 1 1,0 0-1,0 0 0,1 0 0,-1 0 0,0 0 0,17-32 53,-12 24-94,-1 0 0,0 0 0,0-1-1,-1 1 1,0-1 0,2-10 0,2-1 36,-5 17-59,-1 0 0,0-1 0,1 0 0,-1 1 0,0-1 0,-1 0 0,1 1 0,0-8 0,-3-1-530,0 0-1,0 0 1,-1 1-1,-1-1 1,-5-11 0,7 17 377,-12-33-897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7:38.4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150 1394 3473,'24'50'14085,"-5"-37"-15626,30 24 1581,-48-36-39,0 0 1,1-1-1,-1 1 1,0 0-1,1 0 1,-1-1-1,1 1 1,-1-1-1,1 1 1,-1-1-1,1 1 1,-1-1-1,1 0 1,0 0-1,-1 0 1,1 0-1,-1 0 1,1 0-1,0 0 0,-1-1 1,1 1-1,1-1 1,10-2 4,18 2 60,60 6 0,-72-3 65,0 0 1,0-1-1,0 0 1,0-2-1,0 0 1,-1-1-1,1-1 0,30-10 1,-1-5 24,94-41 308,-133 55-382,-1-1 1,0-1-1,0 0 0,0 0 1,0 0-1,-1-1 1,10-12-1,0-3 147,18-32 0,-22 33-153,1 0 1,22-25 0,-22 29-47,2 0 0,0 1 0,1 1 1,0 0-1,1 2 0,1 0 0,30-16 0,45-10 48,-61 27-29,0-1-1,-1-2 1,-1-1-1,0-1 1,41-32 0,-50 31-14,0 0 0,0 2 0,2 0 1,0 2-1,1 0 0,34-13 0,-11 3 52,-39 19-63,0 0 0,0 1-1,1 0 1,12-4 0,-18 7-23,0-1-1,-1 0 1,1 0 0,0 0 0,-1 0 0,0-1 0,1 1 0,-1-1-1,0 0 1,0 0 0,0 0 0,-1 0 0,1-1 0,-1 1 0,0-1-1,0 0 1,0 1 0,0-1 0,2-7 0,-2 5 3,0 1 0,1 0 0,0 0 0,0 0 0,0 0 0,0 0 0,1 1 0,0-1 0,6-4 0,24-12 19,-27 17-17,-1 0 0,1 0 0,-1 0 0,11-10 0,-15 11-9,0 1 0,0-1 0,0 0 0,0 0 0,0 0 0,-1 0 0,0 0 0,1 0 0,-1-1 0,0 1 0,0 0 0,-1-1 0,1 1 0,0-6 0,-1 1-9,0 3 14,0 0 0,0 0 0,0 0 0,1 0 0,0 0 0,0 0 0,0 0 0,1 0 0,-1 0 0,1 0 0,0 1 0,1-1 0,-1 1 0,1-1 0,0 1 0,0 0 0,4-4 0,17-18 21,-18 19-14,0 1 0,0-1 0,0 1 0,1 0 0,0 1 0,0 0 0,0 0-1,0 0 1,1 1 0,10-4 0,29-1 9,-41 9-20,0-1 0,0 0 0,0 0 0,0 0 0,0-1 0,0 0 0,8-3 0,-8 2 36,2 0-297,-17-3-506,-43-6 599,0 3 0,-89-6 0,43 6 183,-275-4 172,299 13-182,-32-1 41,-180-27 0,251 23-70,25 5 31,1-1 0,0-1 1,-1 0-1,1 0 1,0 0-1,0-2 1,0 1-1,1-1 0,-1 0 1,-11-8-1,1 0-6,-1 0-1,0 1 1,-1 1 0,-28-9-1,-91-22 93,92 29 1,21 7-45,-1 0-1,0 2 1,1 2 0,-34 1-1,-30-2 35,83 2-65,-1-1 0,1 1 1,-1 1-1,-9 1 1,15-2-5,0 1 1,0 0-1,1 0 1,-1 0-1,0 0 1,0 0-1,1 0 1,-1 1-1,1-1 1,-1 1-1,1 0 1,0 0-1,0 0 1,-3 2-1,3-2-2,0 0 0,0 0 0,0-1 1,0 1-1,0-1 0,0 1 0,-1-1 0,1 0 0,-1 0 1,-3 1-1,3-1-6,0 0 0,0 1 0,0-1 0,0 0 0,0 1 0,1 0 0,-1 0 0,0 0 0,-2 2 0,-5 6 5,-1-1 1,0-1-1,0 1 0,-23 11 1,23-15-19,0 2 0,1-1 0,0 1 0,0 1 0,1 0 0,-16 17 0,15-19-116,10-6 116,1 0 1,-1 0-1,0 0 1,0 0-1,0 0 1,0 0-1,0 0 1,0 0-1,0 0 1,0 0-1,1 0 0,-1 0 1,0 0-1,0 0 1,0 0-1,0 0 1,0 0-1,0 0 1,0 0-1,0 0 1,1 0-1,-1 0 1,0-1-1,0 1 0,0 0 1,0 0-1,0 0 1,0 0-1,0 0 1,0 0-1,0 0 1,0 0-1,1 0 1,-1 0-1,0 0 1,0-1-1,0 1 0,0 0 1,0 0-1,0 0 1,0 0-1,0 0 1,0 0-1,0 0 1,0 0-1,0-1 1,0 1-1,0 0 1,0 0-1,0 0 0,0 0 1,0 0-1,0 0 1,0 0-1,0 0 1,0-1-1,0 1 1,0 0-1,0 0 1,0 0-1,-1 0 1,1 0-1,0 0 0,0 0 1,0 0-1,0 0 1,0 0-1,0-1 1,0 1-1,69-31-21,27-15 56,-72 35-7,0 2-1,1 0 1,1 2-1,-1 1 1,51-5-1,-30 4 1,169-19 74,-164 22-68,16 0 10,-43 3-12,0 0-1,-1-1 0,1-2 0,25-6 0,-36 7-4,0 1 0,1 0 0,-1 2 0,1-1 0,-1 2 0,0-1 0,1 2 0,-1 0 0,13 4 0,0-2 26,-6 1 0,0 0 0,-1 1 0,1 1 0,-1 1 0,31 19-1,7 1 24,-1-10-63,-23-9-36,-44-12-69,1 0 0,-1 1 0,0 0 0,0 1 0,-17-1 0,-7 1 54,-300-31 52,272 30 70,-117 13-1,79-3-59,-36 5 53,-45 1 196,182-14-263,-80 7 234,73-6-200,-1 1 1,1 0-1,0 0 0,1 1 0,-1 0 0,0 0 0,1 1 0,-11 6 0,10-4 13,-3 1 4,1 0-1,-1 0 1,2 1-1,-1 1 1,-9 12 0,16-18-48,0 0 1,0 0 0,1 0 0,-1 0 0,1 0-1,0 0 1,0 1 0,0-1 0,0 0-1,1 1 1,-1-1 0,1 1 0,0-1 0,0 0-1,0 1 1,0-1 0,1 1 0,0-1 0,-1 0-1,1 1 1,0-1 0,1 0 0,1 5 0,13 29 38,-10-22-53,0-1 0,1 0 1,1 0-1,9 13 0,0-2 27,-1 0 0,-1 2 0,19 47 0,6 43 203,-28-79-121,-10-29-81,-1 1 0,1 0 0,-2 0 0,1 0 0,-3 18 0,1 18 22,4 10 74,-3-33 19,6 36 0,-5-50-124,-1 0 0,0 0 1,0-1-1,-1 1 0,0 0 0,0 0 0,-1 0 0,-4 11 0,-5 37 16,8-26-14,-1 73 66,5-99-78,0 0 0,-1 1 0,0-1 0,0 0 0,0 1 0,-1-1 0,0 0 0,0 1 1,0-1-1,0 0 0,-1 0 0,0 0 0,0 0 0,-1 0 0,-2 5 0,4-10-7,0 1-1,0 0 1,1 0 0,-1 0-1,0 0 1,1 0 0,-1 0-1,1 0 1,-1 0-1,1 0 1,-1 0 0,1 0-1,0 0 1,0 0 0,-1 0-1,1 0 1,0 0 0,0 0-1,0 0 1,0 0-1,0 0 1,0 1 0,1-1-1,-1 0 1,0 0 0,1 0-1,-1 0 1,0 0 0,1 0-1,-1 0 1,1 0-1,-1 0 1,1 0 0,0-1-1,1 3 1,-1-2-22,1 1 1,-1-1-1,1 0 0,-1 0 1,1 0-1,0 0 1,0 0-1,-1 0 0,1-1 1,0 1-1,0-1 1,0 1-1,0-1 0,-1 1 1,1-1-1,0 0 0,0 0 1,0 0-1,4-1 1,92-30-435,104-18 413,-164 37 33,-2-1 0,1-2 0,47-28 0,-60 29 26,-1-2 1,0 0-1,-1-1 1,0-2-1,-2 0 1,0-1-1,-2-1 0,21-29 1,-24 31 17,1-1 0,0 2 0,2 0 0,0 2 0,1 0 0,40-26 0,137-62 28,-36 22-1,-121 60-40,309-176 177,-273 165-150,-123 55-501,-88 47 415,-159 58 0,162-73 55,64-21-121,3 4 0,1 2 1,-79 63-1,133-94 92,-185 134-291,160-119 270,-1-2-1,-1-1 0,-68 24 1,-85 4-47,79-23-171,112-24 244,-1-1 0,1 0 0,0 0 0,-1 0 0,1 0 0,-1 1 0,1-1 0,0 0 0,-1 0 0,1 0 0,-1 0 0,1 0 0,0 0 0,-1 0 0,1 0 0,-1 0 0,1 0 0,0 0 0,-1-1 0,1 1 0,-1 0 1,1 0-1,0 0 0,-1 0 0,1 0 0,0-1 0,-1 1 0,1 0 0,0 0 0,-1-1 0,1 1 0,0 0 0,0-1 0,-1 0 0,2-19-796,0 16 790,0 1-1,0 0 1,0 0 0,1-1 0,-1 1 0,1 0-1,0 0 1,-1 0 0,1 0 0,1 1-1,2-4 1,11-10-20,1 0 0,0 1-1,1 1 1,36-21 0,102-50-82,-122 67 117,130-67 70,267-97-1,-139 91 14,181-66 348,-444 144-325,-25 11-59,-19 8-73,-114 50-102,-4-7-1,-218 52 1,191-52 220,-221 98 0,315-122-51,-124 31-1,-70-6-25,257-49-24,-1 0 1,0 0-1,0 0 1,0-1-1,0 0 1,0 0 0,0 0-1,0 0 1,0-1-1,0 0 1,-5-1-1,8 1-2,0 0 0,0 0 0,0 0-1,0 0 1,0 0 0,0-1 0,1 1-1,-1 0 1,0 0 0,1-1 0,-1 1-1,1 0 1,-1-1 0,1 1 0,-1-1-1,1 1 1,0-1 0,0 1 0,0 0-1,0-1 1,0 1 0,0-1 0,0 1-1,1-1 1,-1 1 0,0-1 0,1 1-1,0-2 1,1-3-10,0 0 0,0 0 0,1 1 0,0-1 0,0 1 0,0 0 0,1 0-1,-1 0 1,1 0 0,0 1 0,1 0 0,-1-1 0,1 1 0,0 1 0,6-5 0,-9 7 23,20-16-29,2 1 0,0 1 1,0 1-1,32-12 0,107-33 14,-111 41 14,463-120 150,6 49 83,-364 67 53,-143 21-229,-15 6-114,-29 8-185,-41 6-88,-139 18 1,71-16 228,-335 54 56,78-45 208,382-30-147,-97-2 104,97 1-96,1-1 0,-1-1 0,1 0 0,0 0 0,-23-10 0,34 12-21,1 1-1,0-1 0,0 1 0,-1-1 1,1 0-1,0 1 0,0-1 0,0 0 1,0 0-1,0 0 0,0 0 0,0 0 0,0 0 1,0 0-1,1 0 0,-2-3 0,2 3-2,0 0-1,0 1 0,0-1 0,0 0 0,1 0 0,-1 0 0,0 0 1,1 0-1,-1 0 0,1 0 0,-1 0 0,1 1 0,-1-1 0,1 0 1,0 0-1,-1 1 0,1-1 0,0 0 0,-1 1 0,1-1 0,0 1 0,0-1 1,0 1-1,0-1 0,0 1 0,-1 0 0,1-1 0,0 1 0,2 0 1,23-10-60,1 1 1,42-7-1,-39 9 45,174-34 42,257-18 0,211 24-602,-452 26-191,-182 9 750,-26 0 124,-16 1 258,-128 2-197,-1101 3-309,1109-8 183,-145-9 88,261 10-123,0 0-1,0 0 1,0-1 0,0 0 0,0 0 0,0-1 0,-13-6-1,20 9-5,0-1-1,0 1 0,1-1 1,-1 0-1,0 1 0,0-1 0,1 0 1,-1 1-1,0-1 0,1 0 1,-1 0-1,1 0 0,-1 1 1,1-1-1,0 0 0,-1 0 0,1 0 1,0 0-1,-1 0 0,1 0 1,0 0-1,0 0 0,0 0 1,0-1-1,1 0-7,-1 0 1,1-1-1,0 1 1,0 0-1,0 0 1,1 0-1,-1 1 1,0-1-1,1 0 0,-1 0 1,1 1-1,0-1 1,-1 1-1,5-3 1,0-1 3,1 1 1,0 0-1,0 1 1,0-1-1,0 1 1,1 0-1,-1 1 1,1 0-1,-1 0 1,1 1-1,0 0 0,12 0 1,11-2 4,398-29 73,3 33 43,66 25 206,-375-18-99,-111-7-168,-25-1-86,-14 0-34,-157 0-127,-691-43 178,729 25 144,-167-24 863,298 37-791,34 1-200,109-9-70,207 5 0,145 36 140,-9-1 170,-417-26-194,-35 1-89,-24 1-58,-32 2-61,-1291 25-173,1289-31 368,21 2 7,0-2 0,0 0-1,0-1 1,0-1 0,-19-5 0,35 7-22,0 1 0,0-1 0,-1 0 0,1 1 1,0-1-1,0 0 0,0 0 0,0-1 0,0 1 0,0 0 0,-4-4 0,6 5-11,0-1-1,0 1 0,-1-1 0,1 1 0,0-1 0,0 1 0,0-1 1,-1 1-1,1-1 0,0 1 0,0-1 0,0 0 0,0 1 0,0-1 1,0 1-1,0-1 0,0 1 0,0-1 0,0 1 0,1-1 0,-1 1 1,0-1-1,0 1 0,0-1 0,1 1 0,-1-1 0,0 1 0,0-1 1,1 1-1,-1-1 0,0 1 0,1-1 0,4-2 19,-1 0 1,1-1-1,-1 2 0,1-1 1,0 1-1,0-1 1,0 1-1,0 0 0,1 1 1,6-2-1,68-12 202,111-7 0,94 11 47,406 19 7,-685-7-296,10-1-118,1 1-1,0 1 1,0 1-1,19 5 1,-33-5-500,-12-1 351,-25 0-125,-515-13-988,478 11 1324,-229-8-1873,271 5 457,29 3 1467,0 1 1,0-1-1,0 0 1,-1 0-1,1 0 0,0 1 1,0-1-1,0 0 1,0 0-1,0 0 0,0 1 1,0-1-1,0 0 1,0 0-1,0 1 0,0-1 1,0 0-1,0 0 1,0 0-1,0 1 0,0-1 1,0 0-1,0 0 1,0 1-1,0-1 0,0 0 1,0 0-1,1 0 1,-1 1-1,0-1 0,0 0 1,0 0-1,0 0 1,0 0-1,1 1 0,-1-1 1,0 0-1,0 0 1,0 0-1,0 0 0,1 0 1,-1 0-1,0 1 1,0-1-1,1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4:54.91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140 838 4593,'-26'-8'11271,"25"8"-11167,-1 0-1,0 1 1,1-1 0,-1 0 0,1 0-1,-1 1 1,1-1 0,-1 1 0,1 0 0,-1-1-1,1 1 1,0 0 0,-1 0 0,1 0 0,0 0-1,-1 0 1,1 0 0,0 0 0,0 0-1,0 1 1,0-1 0,0 0 0,-1 3 0,-43 109 1047,44-110-1108,0 0 1,-1 0 0,1 0-1,-1-1 1,0 1 0,1 0-1,-1-1 1,-3 3 0,3-3-16,0 0 0,1 0 0,-1 0 0,1 0 0,-1 0 0,1 0 0,0 1 0,0-1 0,0 0 0,0 1 0,0-1 0,0 1 0,0 4 0,1-2 10,0 1 0,1 0 1,0-1-1,0 1 0,0-1 0,1 1 1,0-1-1,0 1 0,0-1 0,1 0 0,-1 0 1,1 0-1,1 0 0,-1-1 0,8 9 1,6 5-62,2 1 0,23 16 0,-31-25 35,-4-5-19,0 1 0,0-1 0,0 0 0,1 0 0,0-1 0,0 0 0,0 0 0,0-1 0,0 0 0,1-1 0,0 1 0,-1-2 0,19 2 0,-25-3 9,0 0-1,0-1 1,0 0-1,1 1 0,-1-1 1,0 0-1,0 0 0,0 0 1,0 0-1,0 0 0,0 0 1,0-1-1,-1 1 0,1-1 1,0 1-1,-1-1 1,1 0-1,-1 0 0,0 0 1,3-3-1,0-4 46,0 0 1,0 0-1,4-17 0,-7 19-28,1 1 0,0-1 0,0 1 0,1-1 0,0 1 0,5-8 0,25-18 35,-26 26-41,0-1 0,-1 0 1,10-11-1,-10 11-3,0 0 1,1 1-1,0-1 1,0 1-1,1 1 1,-1 0-1,1 0 1,1 0-1,-1 1 1,0 0-1,1 1 1,0-1 0,0 2-1,16-4 1,8 1 76,-1 1 1,61 0 0,-71 6-14,-1 0 0,1 2-1,-1 1 1,0 0 0,39 16 0,9 3 18,-1 1-32,-50-18-89,0 0 0,34 8 0,-48-14 27,0 0 0,0 0 0,0-1 0,-1 1 0,1-1-1,0 0 1,0 0 0,0 0 0,0-1 0,0 1-1,-1-1 1,1 0 0,0 0 0,-1-1 0,1 1 0,0-1-1,-1 1 1,6-5 0,5 1 16,-12 4-11,1 1 0,-1-1 1,0 0-1,0 0 0,0 1 1,0-2-1,0 1 1,-1 0-1,1 0 0,0 0 1,0-1-1,1-1 0,-2 2-2,3-3 47,1-1-1,-1 0 1,0 0 0,-1 0 0,1-1 0,3-7-1,-6 9-30,0 0 0,-1 1 0,1-1-1,-1 1 1,0-1 0,0 0 0,0 1-1,0-1 1,-1 0 0,1 1 0,-1-1-1,0 1 1,-2-7 0,-4-19 70,2-1 1,1 0-1,2 0 1,1 0 0,3-38-1,-2 44-57,1-19 90,12-83 0,-7 87-67,-5 27-28,1-1 1,0 0-1,7-18 0,-3 15-11,1 0 0,0 0 0,1 1-1,1 0 1,0 0 0,15-16-1,-14 20 8,-2 0-1,0-1 1,0 0-1,-1 0 0,0-1 1,-1 0-1,-1 0 0,0 0 1,-1-1-1,5-23 0,-10 29-12,0 0 0,-1 1 0,0-1-1,0 1 1,0 0 0,-1 0 0,0 0-1,-1 0 1,-8-12 0,9 14 4,0 1 0,0 0 0,-1 0-1,0 0 1,0 0 0,0 1 0,0-1 0,0 1 0,-1 0 0,1 1 0,-1-1 0,0 1 0,0 0 0,0 0 0,0 0-1,0 1 1,0 0 0,-1 0 0,1 0 0,0 0 0,-1 1 0,1 0 0,-1 0 0,1 1 0,0-1 0,-1 1 0,1 0-1,0 0 1,0 1 0,-10 4 0,-84 53 134,-10 6-65,102-62-72,1 0-1,0 0 1,1 1 0,-1 0-1,1 1 1,0-1 0,0 1-1,0 0 1,0 0 0,1 0-1,0 1 1,0 0 0,-5 9-1,4-6 0,-1-1 0,0 0 0,0 0 0,-1-1 0,0 0 0,0 0-1,-10 7 1,-19 19 27,14-9-33,-55 64 13,67-76-18,-1 0-1,-1-1 1,1 0 0,-26 17-1,-58 30-2,83-52 6,0 1 0,0 0 0,0 1 0,1 1 0,0-1 0,1 2 0,0-1 0,-10 15 0,3 0-11,1 0 0,-13 29 0,-4 8-4,30-57 15,1 0 0,-1-1 0,0 0 0,0 0 0,0 1 0,0-2 0,0 1 0,-1 0 0,1-1 0,-1 1 0,-4 1 0,-5 4-1,11-7 1,0 1-1,0 0 1,0 0-1,1-1 1,-1 1-1,1 1 1,-1-1 0,1 0-1,0 0 1,-1 0-1,1 1 1,0-1-1,1 1 1,-1-1-1,0 1 1,1-1 0,-1 1-1,1-1 1,0 4-1,0-4 1,0 1 0,0-1 0,-1 0 0,1 1 0,0-1 0,-1 0 1,0 0-1,1 0 0,-1 1 0,0-1 0,0 0 0,0 0 0,-1 0 0,1 0 0,0 0 0,-1-1 0,1 1 0,-1 0 0,1-1 0,-1 1 0,0-1 0,0 1 0,0-1 0,0 0 0,-4 2 0,-1 0-3,5-3-1,-1 1 1,1 0 0,-1 0-1,1 0 1,-1 1 0,1-1-1,0 0 1,0 1 0,0 0-1,0-1 1,0 1 0,-3 3-1,2-3-3,0 0 0,0 0-1,-1 0 1,1 0 0,-1 0 0,1-1-1,-1 1 1,0-1 0,0 0 0,0 0-1,0 0 1,0-1 0,1 0-1,-1 1 1,-8-2 0,-31 7-29,43-6 24,0-1 0,0 1 0,0 0 0,0 0 0,1 0 0,-1 0 0,0 0 0,0 0 0,0-1 0,0 1 0,0 0 0,0 0 0,0 0 0,0 0 0,0-1 0,0 1 0,0 0 0,0 0 0,0 0 0,0 0 0,0-1 0,0 1 0,0 0 0,0 0 0,0 0 0,0 0 0,0-1 0,0 1 0,0 0 0,0 0 0,0 0 0,0 0 0,-1 0 0,1-1 0,0 1 0,0 0 0,0 0 0,0 0 0,0 0 0,0 0 0,-1 0 0,1 0 0,0 0 0,0-1 0,0 1 0,0 0 0,0 0 0,-1 0 0,1 0 0,0 0 0,0 0 0,-1 0 0,40-10-102,-6 2 53,48-20 0,410-148-91,-394 142 188,135-66 0,-124 32 48,-99 62 36,-10 3 61,-19 6-7,17-3-203,-1 1 32,-4 0 1,-1 1-1,1 1 1,-1-1-1,-10 6 1,-284 139 28,182-90-15,-109 53-10,230-109-8,-10 4-35,0 0 0,0-1 0,0 0 0,-11 2-1,21-6 31,0 0-1,0 0 0,0 0 0,0 0 0,0 0 1,0 0-1,-1 0 0,1 0 0,0 0 0,0 0 0,0 0 1,0 0-1,0 0 0,0 0 0,0 0 0,-1 0 0,1 0 1,0 0-1,0 0 0,0 0 0,0 0 0,0 0 0,0-1 1,0 1-1,0 0 0,0 0 0,0 0 0,-1 0 0,1 0 1,0 0-1,0 0 0,0 0 0,0-1 0,0 1 1,0 0-1,0 0 0,0 0 0,0 0 0,0 0 0,0 0 1,0-1-1,0 1 0,0 0 0,0 0 0,0 0 0,0 0 1,0 0-1,0 0 0,0 0 0,0-1 0,0 1 0,0 0 1,1 0-1,-1 0 0,0 0 0,0 0 0,0 0 0,0 0 1,0 0-1,7-14-245,11-11-11,6 3 74,54-39 0,-17 16 113,-33 24 54,35-30 11,2 3 1,132-73-1,-49 59 63,-27 11 58,-107 45-75,-11 4-16,0 0-1,0 0 1,0 1 0,0-1 0,1 1 0,-1 0 0,0 0 0,1 0 0,-1 0 0,1 1-1,-1-1 1,1 1 0,0 0 0,-1 0 0,5 1 0,-42 29 497,2 3-479,-48 52-85,42-42 31,-51 43 0,39-40 2,22-18 11,-59 54-9,72-70-12,0-1 0,0 0 0,-1-1 1,-18 9-1,29-17-5,0 0 0,0 0 0,0 0 0,0-1 0,0 0 0,0 0 1,-1 0-1,1-1 0,0 0 0,-1 0 0,1 0 0,0 0 0,-1-1 0,1 0 0,-8-3 1,11 4 7,0-1 0,0 0 0,1 0 0,-1 0 0,1 0 0,-1 0 0,1 0 0,-1 0 1,1-1-1,0 1 0,0-1 0,-1 1 0,1 0 0,0-1 0,0 0 0,0 1 0,1-1 1,-2-2-1,1 0-4,1 1 1,-1 0-1,1 0 1,0 0-1,0 0 1,0 0-1,1-1 1,-1 1-1,1 0 1,0 0-1,0 0 1,0 0-1,0 0 1,2-4-1,13-24-33,1 2-1,1-1 0,2 2 0,1 1 1,0 0-1,3 2 0,31-28 0,202-148 190,-154 126-56,-50 30-27,-30 23 895,-52 48-719,-44 50 0,46-46-250,-47 41 0,-206 127-306,280-197 321,-1-1 0,1 0 0,0 1 0,-1-1 0,1 0 0,-1 1 0,1-1 0,-1 0 1,1 0-1,0 1 0,-1-1 0,1 0 0,-1 0 0,1 0 0,-1 0 0,1 0 0,-1 0 0,1 0 0,-1 0 0,1 0 0,-1 0 0,1 0 0,-1 0 1,1 0-1,-1 0 0,1 0 0,-1 0 0,1 0 0,-1 0 0,0-1 0,-1-13-281,11-20-52,-4 23 312,0 0 1,1 1-1,1-1 1,0 1-1,0 1 1,1 0-1,0 0 0,11-10 1,84-61-244,-44 36 213,72-71 155,-69 60-38,-56 49-19,1 0 0,-1 1 0,1 0 0,0 0-1,0 1 1,0 0 0,0 0 0,10-3 0,-17 7-27,0 0 0,0 0 0,0 0 0,0 0 0,1 0 0,-1 0 0,0 0 0,0 0 0,0 0 1,0 0-1,0 0 0,0 0 0,0 0 0,1 0 0,-1 0 0,0 0 0,0 0 0,0 0 0,0 0 0,0 0 1,0 0-1,0 0 0,0 0 0,1 0 0,-1 0 0,0 0 0,0 0 0,0 0 0,0 0 0,0 0 0,0 0 1,0 0-1,0 1 0,0-1 0,0 0 0,1 0 0,-1 0 0,0 0 0,0 0 0,0 0 0,0 0 1,0 0-1,0 1 0,0-1 0,0 0 0,0 0 0,0 0 0,0 0 0,0 0 0,0 0 0,0 0 0,0 0 1,0 1-1,0-1 0,0 0 0,0 0 0,0 0 0,0 0 0,0 0 0,0 0 0,0 0 0,0 0 0,-1 1 1,1-1-1,0 0 0,0 0 0,-8 14 344,-25 26-31,13-15-228,7-6-83,1 1-1,1 0 1,0 1-1,2 0 1,0 1 0,2 0-1,0 0 1,2 1 0,0-1-1,2 1 1,0 0 0,1 1-1,2-1 1,0 0-1,2 0 1,0 0 0,8 30-1,-6-27-45,0 1-1,-1 33 1,-3-57 25,0 1-1,0-1 1,-1 0-1,1 0 1,-1 1-1,0-1 1,0 0-1,0 0 1,0 0 0,-1 0-1,1 0 1,-1 0-1,1 0 1,-1 0-1,-3 3 1,-3 2-31,-1 0-1,1-1 1,-13 9 0,-21 19 98,15 0-8,20-26-32,1 0 0,-2 0 0,1 0 1,-11 8-1,15-15-26,1 0 0,-1 0 0,0 0 0,1-1 0,-1 1 0,0-1-1,0 0 1,0 0 0,0 0 0,0 0 0,0 0 0,0-1 0,0 1 0,-1-1 0,1 0 0,0 0 0,0 0 0,0 0 0,-6-2 0,1 0-12,1 0-1,-1-1 1,1 0 0,-1 0 0,1 0 0,0-1-1,1 0 1,-11-8 0,16 11 19,0 0-1,0 0 1,-1 0-1,1 0 1,0-1-1,0 1 1,0 0 0,1-1-1,-1 1 1,0-1-1,0 1 1,1-1-1,-1 1 1,1-1 0,-1 1-1,1-1 1,0 0-1,0-2 1,0 2 1,1 0 0,-1 0 0,1 0 0,0 0 0,-1 0-1,1 0 1,0 1 0,1-1 0,-1 0 0,0 0 0,0 1 0,1-1 0,-1 1 0,1-1 0,-1 1 0,1 0 0,0 0 0,3-3 0,23-12-6,2 0 1,-1 2 0,61-19-1,19-10 47,-87 34-18,0 0 0,33-8 0,-45 14 16,0 1 1,1 1-1,-1-1 0,1 2 1,-1-1-1,1 1 0,18 3 1,-28-3-30,-1 0 0,1 0 1,0 0-1,-1 1 0,1-1 1,-1 0-1,1 0 0,-1 0 1,0 0-1,1 0 1,-1 1-1,1-1 0,-1 0 1,1 0-1,-1 1 0,1-1 1,-1 0-1,0 1 0,1-1 1,-1 0-1,0 1 0,1-1 1,-1 1-1,0-1 1,1 1-1,-1-1 0,0 0 1,0 1-1,0-1 0,1 2 1,-9 12 161,-20 8-81,9-9-107,-1-1-1,-1-2 1,0 1-1,0-2 1,-1-1-1,0-1 1,0-1-1,-36 6 1,30-10 14,-325 37 12,270-28 5,-65 13 24,96-14-16,41-9-17,0 1 1,-1 0-1,1 1 1,0 0 0,0 1-1,0 0 1,1 0-1,-15 10 1,21-13-3,1 1 0,-1-1 0,1 1 0,-1-1 0,0 0 1,0 0-1,1 0 0,-1-1 0,0 0 0,0 1 0,0-1 1,-4-1-1,-29 4-62,37-3 57,-1 0 0,1 0 0,-1-1 0,1 1-1,-1 0 1,1 0 0,-1-1 0,1 1 0,-1 0 0,1-1 0,-1 1 0,1-1 0,0 1 0,-1-1 0,1 1 0,0 0 0,-1-1 0,1 1 0,0-1 0,0 0 0,-1 1 0,1-1 0,0 1 0,0-1 0,0 1 0,0-2 0,-5-19 134,4 19-146,-3-14 56,-1-1 1,0 0-1,-1 1 0,-1 0 0,-18-28 0,24 41-33,-1-1 6,1-1 0,-1 0 0,1 0 0,0 0 0,0 0 0,0 0 0,1 0 0,0 0 0,0 0 0,0 0 0,1 0 0,-1 0 0,1 0 0,0 1 0,1-1 0,-1 0 0,3-5 0,1-1 22,0 0 1,0 1 0,1-1-1,0 1 1,0 0 0,9-9-1,-7 12 14,-1 1 1,1 0-1,0 0 1,0 0-1,10-4 0,16-12 67,10-1-15,-5 2-43,63-47 53,-81 56-89,0 1 1,1 1-1,28-9 0,-26 10-5,-16 6-13,0 0 1,0-1-1,0 1 0,0-2 0,-1 1 1,0-1-1,0 0 0,0 0 1,0-1-1,-1 0 0,0-1 0,0 1 1,-1-1-1,0 0 0,0 0 1,-1-1-1,1 1 0,-2-1 0,1 0 1,-1 0-1,0 0 0,-1-1 1,0 1-1,0-1 0,-1 1 0,0-1 1,0 1-1,-1-11 0,0 4-450,-1 1 1,-1-1-1,0 1 0,-7-26 0,6 28-195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4:56.73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21 175 3857,'-18'-12'12993,"17"9"-12766,1 1 1,-1 0 0,1 0-1,0-1 1,0 1 0,0 0-1,0 0 1,0-1-1,1 1 1,0-3 0,0 1-255,0 0 1,0 0 0,0 1 0,1-1-1,-1 1 1,1-1 0,0 1-1,0 0 1,0-1 0,0 1 0,1 0-1,4-4 1,38-26 315,-38 28-274,-1 0 0,1 0 0,-1 0 0,1 1 0,1 0 0,-1 1 0,0-1 0,1 1 0,12-3 0,-4 3 216,-1 0 0,1 2 0,0-1 0,0 2 0,0 0 0,16 3 1,-2 6 512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7:50.88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70 1323 4897,'-24'40'14565,"22"-48"-16072,-7-73 1620,7 67-76,0 1 1,-1 0-1,-9-24 1,9 28 0,0 0-1,0 1 1,1-1-1,0 0 1,1-1 0,0-9-1,1 18-25,0-1-1,0 1 0,1-1 1,-1 1-1,0-1 1,1 1-1,0 0 0,-1-1 1,1 1-1,0-1 1,-1 1-1,3-2 0,5-15 79,-7 15-79,-1-1 0,0 1-1,0 0 1,0 0 0,0 0 0,-1 0 0,1 0 0,-1 0 0,0 0 0,-2-4 0,-2-15 50,5 20-55,0 1-1,0 0 1,0 0-1,0 0 1,0-1-1,1 1 1,-1 0-1,0 0 1,1 0-1,-1 0 1,1-1-1,-1 1 1,1 0-1,0 0 1,-1 0-1,1 0 1,0 0-1,0 1 1,0-1-1,0 0 1,0 0-1,1-1 1,30-17 147,-9 5 46,-21 13-176,0-1-1,0 1 1,0 0 0,0 0-1,1 0 1,-1 0 0,0 0 0,1 0-1,-1 0 1,0 1 0,1-1-1,-1 1 1,1 0 0,-1 0 0,1 0-1,-1 0 1,1 0 0,-1 0 0,5 2-1,30-2 56,-10-2-47,-23 3-25,0-1 0,-1 0 0,1 0 0,0-1 0,-1 1-1,1-1 1,0 1 0,-1-1 0,1 0 0,-1-1 0,1 1 0,-1-1-1,4-2 1,41-20 56,-5 2-56,-27 10-13,-1-1 0,17-18-1,-28 26 6,0 0 0,0-1 0,0 1 0,-1-1-1,0 1 1,0-1 0,0 0 0,-1 0 0,1 0 0,-2-1-1,2-6 1,2-52 19,-4 46-9,0 0-1,6-26 1,5-27 12,7-26 7,-17 92-32,1-8 21,1 0-1,0 0 1,1 1 0,1 0 0,0 0 0,15-23-1,29-40 65,-47 70-73,0-1 0,0 0 0,-1 1 0,0-1 0,0 0 0,-1 0 0,1 0 0,-2 0 0,1-10 0,-1 11 7,0-1 0,1 1-1,0 0 1,0-1 0,0 1 0,1 0 0,-1 0 0,2 0-1,-1 0 1,1 0 0,0 0 0,5-8 0,11 3 23,-17 10-35,0 1 0,-1-1 1,1 0-1,0 0 1,-1 1-1,1-1 0,-1 0 1,1-1-1,-1 1 1,1 0-1,-1 0 0,0-1 1,1 1-1,-1-1 1,0 1-1,0-1 0,1-2 1,0-2 2,-2 4-3,0 1 1,0 0 0,0-1-1,1 1 1,-1-1 0,0 1-1,1 0 1,-1-1 0,1 1-1,0 0 1,-1 0 0,1 0-1,0-1 1,-1 1 0,1 0 0,0 0-1,0 0 1,0 0 0,0 0-1,0 0 1,0 0 0,1 1-1,-1-1 1,0 0 0,0 1-1,1-1 1,1 0 0,83-10 230,-84 11-223,1 0 0,0 1 0,-1-1 0,1 0 0,-1 1 0,1 0 1,-1 0-1,5 1 0,-4 0 2,0-1 1,-1 0-1,1 0 1,0 0-1,0-1 1,0 1 0,0-1-1,0 1 1,3-1-1,-4 0-2,-1-1 0,0 1 0,1 0 0,-1 0 0,0 0 0,1 1 0,-1-1 0,0 0 0,1 0 0,-1 1 0,0-1-1,0 1 1,1-1 0,-1 1 0,0 0 0,0-1 0,0 1 0,0 0 0,0 0 0,0 0 0,0-1 0,0 1 0,0 0 0,1 2 0,12 32 247,-2-3-153,-7-25-80,-1 0 0,1 1 1,-2-1-1,1 1 1,-1 0-1,0 0 1,-1 0-1,0 0 0,0 1 1,-1-1-1,0 0 1,0 11-1,1 57 188,1-52-178,-2 0 1,-1-1-1,-1 1 0,-1 0 1,-1-1-1,-11 42 0,13-60-27,0 0 1,-1 0-1,2 0 0,-1 0 0,1 1 1,0-1-1,0 0 0,0 0 0,1 0 1,-1 0-1,1 0 0,2 7 0,2 7 13,-5-14-19,0-1 0,0 0 1,0 0-1,-1 1 0,0-1 1,1 0-1,-1 0 0,-1 0 1,1 0-1,0 0 0,-1 0 1,0 0-1,0 0 0,-4 5 1,3-6-1,1 0 1,0 0 0,1 1 0,-1-1-1,0 0 1,1 0 0,0 1-1,0-1 1,0 1 0,0 0 0,1-1-1,-1 1 1,1-1 0,0 1-1,0 0 1,1 7 0,1-3-1,-1 1 1,0 0-1,0 0 1,-1 0-1,0 0 1,-2 17-1,0-18-6,1 0 1,1 0-1,0 0 0,0 0 1,1 1-1,0-1 0,0 0 1,4 12-1,-1-10 3,-1 0 0,0 1 0,0-1 0,-1 0 0,0 1 0,-1 0 0,0 17 0,3 19 16,-3-40-14,0 0-1,0 0 0,-1 0 1,0 0-1,0-1 0,-1 1 1,0 0-1,0 0 0,-2 7 1,2-11-2,0 1 0,1 0 0,-1-1 0,1 1 0,0 0 0,0 0 0,0-1-1,0 1 1,1 0 0,1 4 0,-1-5 0,-1 0 1,1 0-1,-1 0 0,1 0 0,-1 0 0,0 0 0,0 0 0,0-1 1,-1 1-1,1 0 0,-1 0 0,1 0 0,-1 0 0,0 0 0,0-1 1,-1 1-1,-1 3 0,-1 2-2,-1 0 1,2 0-1,-1 1 1,1-1-1,0 1 1,1 0-1,0-1 1,-2 14-1,1 10-8,2 32 0,1-63 12,2 28-12,-1-25 8,0 0 0,-1 0 0,1 0 0,-1 0 0,0 0 0,0 0 0,0 0 0,-1 0 0,1 0 0,-1 0 0,0 0 0,0 0 0,0 0 0,-1-1 0,1 1 0,-1 0 0,0-1 0,-3 4 0,-16 12-68,18-17 62,0 0-1,1 0 1,-1 0-1,1 0 1,0 0 0,0 0-1,0 1 1,0-1 0,0 1-1,0-1 1,1 1 0,-1 0-1,1 0 1,0-1-1,0 1 1,-1 5 0,1-4 8,0-1 0,-1 0 0,1 0 0,-1 0 0,1 0 0,-1 0 0,0 0 0,0-1 0,0 1 0,0 0 0,-1-1 0,-2 3 0,-37 26 2,24-19-16,-3 13-42,20-23 49,-1 1 0,1-1 1,-1 1-1,0-1 1,0 1-1,0-1 0,-1 0 1,1 0-1,0 0 1,-6 3-1,-2-1-12,0 0 1,0-1-1,0 0 0,-14 1 0,-24 8-24,42-10 28,0-1 0,1 1 0,-1-1 0,0-1 1,0 1-1,0-1 0,1 0 0,-1 0 0,0-1 1,0 1-1,0-1 0,1-1 0,-1 1 0,0-1 1,1 0-1,-1 0 0,1-1 0,0 1 0,-7-6 1,-2-3 15,12 11 0,1-1-1,-1 0 1,0-1-1,1 1 0,-1 0 1,1 0-1,0-1 1,-1 1-1,1 0 0,0-1 1,0 0-1,0 1 1,0-1-1,-2-2 1,9 1-39,3 1 30,0-1 1,-1 0 0,1 0 0,-1-1 0,1 0 0,-1-1-1,0 0 1,11-10 0,-5 6-4,-1-1 0,1 2 0,17-8 0,68-23-26,-63 27 49,0-2 0,41-24 0,-43 12 15,-33 25-24,1-1-1,0 1 0,-1-1 1,0 1-1,1-1 0,-1 0 0,0 1 1,0-1-1,0 0 0,0 0 1,0 0-1,0 0 0,0 0 0,-1 0 1,1 0-1,-1-2 0,0 3-1,0 0 0,-1 1 0,1-1 0,0 1 0,-1-1 0,1 0 0,-1 1 0,1-1 0,-1 1 0,1-1 0,-1 1 0,1 0 0,-1-1 0,0 1 0,1 0 0,-1-1 0,0 1-1,1 0 1,-1-1 0,0 1 0,1 0 0,-1 0 0,0 0 0,1 0 0,-1 0 0,-1 0 0,-27-2-56,26 2 46,-213 17-292,130-8 265,-171 23 169,225-30-125,28-5-67,17-5 1,467-151 140,-463 155-63,10-3 5,1 0 0,-2-2 0,1-1 0,35-20 0,-105 32-128,-194 47-328,-104 14 519,317-61-60,17-1-14,0-1 0,0 1 0,0 1 1,-1-1-1,-10 5 0,16-5-17,-1-1 1,1 1-1,-1-1 1,1 1-1,-1-1 1,1 0-1,-1 0 1,1 0-1,-1 0 0,1-1 1,-6 0-1,8 1 3,0 0 0,0 0 0,0 0 0,-1 0 0,1 0 0,0 0-1,0-1 1,0 1 0,-1 0 0,1 0 0,0 0 0,0 0 0,0 0 0,0 0-1,-1-1 1,1 1 0,0 0 0,0 0 0,0 0 0,0 0 0,0-1 0,0 1-1,-1 0 1,1 0 0,0 0 0,0 0 0,0-1 0,0 1 0,0 0 0,0 0-1,0-1 1,0 1 0,0 0 0,0 0 0,0 0 0,0-1 0,0 1 0,0 0-1,0 0 1,0 0 0,0-1 0,0 1 0,1 0 0,-1 0 0,19-13-100,278-86 103,-83 32 96,-162 46-71,-30 11 14,0 2 1,39-11-1,-138 46-299,-63 14 136,-257 61 215,394-102-90,-55 6 33,56-6-36,0 0 1,1 0-1,-1 0 0,0 0 1,1 0-1,-1 0 0,0-1 1,1 1-1,-1 0 0,1-1 1,-1 0-1,0 1 0,1-1 1,-1 0-1,1 0 0,0 0 1,-1 0-1,1 0 0,0 0 0,0 0 1,-1 0-1,1 0 0,0 0 1,0-1-1,0 1 0,0-1 1,1 1-1,-2-3 0,2 2 1,0 0 0,0 0 0,0 0 0,0 0 0,0 1-1,1-1 1,-1 0 0,1 0 0,-1 0 0,1 0 0,0 1 0,0-1-1,0 0 1,0 1 0,0-1 0,0 0 0,0 1 0,0-1-1,1 1 1,-1 0 0,1-1 0,1 0 0,40-28 31,28-6 36,2 2 0,99-30-1,-23 9-14,145-64 177,-284 114-208,-13 1-9,-15 2-16,-6 5-12,0 1 0,0 1 0,1 2 0,0 0 1,-28 13-1,7-3 11,-335 102 40,174-57 60,187-59-149,17-3 53,1 0-1,0 0 1,0 0-1,0-1 0,0 1 1,0 0-1,-1 0 0,1 0 1,0 0-1,0 0 0,0 0 1,0 0-1,0 0 1,0 0-1,-1-1 0,1 1 1,0 0-1,0 0 0,0 0 1,0 0-1,0 0 1,0-1-1,0 1 0,0 0 1,0 0-1,0 0 0,0 0 1,0 0-1,0-1 1,0 1-1,0 0 0,0 0 1,0 0-1,0 0 0,0-1 1,0 1-1,0 0 1,0 0-1,0 0 0,0 0 1,0 0-1,0-1 0,0 1 1,0 0-1,0 0 0,0 0 1,0 0-1,1-1 1,1-2-19,1 0 1,-1 1-1,1-1 1,0 0 0,0 1-1,0-1 1,5-2-1,180-101 39,-142 77 14,207-122 86,-217 128-92,44-34-1,1-1 67,-77 53-89,-12 11-63,3-2 30,0 1 0,0-1-1,-1 0 1,1-1 0,-1 0 0,0 1 0,-10 3 0,-53 15-107,21-7 71,13 0 48,1 1-1,-33 22 1,1-2 41,52-30-81,19-13-5,23-16-27,7-1 60,122-93 8,-140 103 27,-2-2 1,0 1 0,0-2 0,-2 0-1,0 0 1,21-39 0,-25 38 6,-3 2 23,2 1 0,0 0 0,1 0 0,1 1 1,17-20-1,-26 32-21,1 1 0,-1 0 0,0-1-1,0 1 1,1-1 0,-1 1 0,0-1 0,0 0 0,-1 1 0,1-1 0,0 0 0,0 1 0,-1-1 0,1 0 0,-1 0 0,1-3 0,-1 4-3,-1-1 0,1 1 0,0 0 0,0 0 0,-1 0 0,1 0 0,0 0 0,-1 0 0,1 1 0,-1-1 0,0 0 0,1 0 0,-1 0 0,1 0 0,-1 0 0,0 1 1,0-1-1,0 0 0,1 1 0,-1-1 0,-2 0 0,1 0 1,0 0 1,0 0 0,-1 0-1,1 1 1,0-1 0,-1 1 0,1-1-1,0 1 1,-1 0 0,1 0-1,0 0 1,-1 0 0,1 0-1,0 1 1,-1-1 0,1 1 0,0 0-1,-1-1 1,1 1 0,0 0-1,0 0 1,0 1 0,0-1 0,-3 2-1,-25 22 143,16-14-77,0 0-1,-19 22 0,30-29-59,-1 0 0,1 0 0,0 1-1,1-1 1,-1 1 0,1 0 0,0 0 0,0 0 0,0 0-1,1 0 1,0 1 0,-1 8 0,2 8 68,0 0 0,2-1-1,1 1 1,0-1 0,9 28 0,-5-23-30,-2 0 1,5 45-1,-9-37-37,-2 185 3,-1-203-27,-1-1-1,-1 0 0,-1 0 0,0 0 0,-1-1 1,0 1-1,-11 16 0,7-13-8,1 1 1,1 0-1,-9 28 0,14-36 2,0-1 0,-2 1-1,1-1 1,-1 0 0,-1 0-1,0 0 1,0-1 0,-1 0-1,0 0 1,0-1 0,-1 0-1,-10 9 1,6-6 2,4-1-21,-2-1 0,1-1-1,-22 15 1,27-20 10,0-1 0,0 0 0,0-1 0,0 1 0,-1-1 0,1 1 0,0-1 0,-1-1-1,1 1 1,-1-1 0,1 1 0,-1-1 0,1-1 0,-1 1 0,-6-2 0,-64-20-133,25 5 108,35 13 72,1-1 1,0-1-1,0 0 0,-16-10 0,24 12-347,0 1-1,1-1 0,-1 0 0,1-1 0,0 1 1,0-1-1,1 0 0,-1-1 0,1 1 0,0-1 1,-6-11-1,4-5-758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7:55.1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467 572 4801,'5'7'11594,"1"-20"-9352,3-32-2878,-8 27 741,-1 0 0,-4-33 0,4 47-76,0 0 1,0 0 0,0-1-1,0 1 1,1 0-1,0 0 1,-1 0 0,1 0-1,1 0 1,-1 0-1,1 0 1,-1 0-1,1 0 1,1 1 0,2-5-1,4-4 64,0 1-1,1 1 1,14-12-1,-14 14-37,0-2 1,0 0-1,13-17 0,-4 0 76,-15 22-107,0 1 1,0-1-1,0 0 0,-1-1 0,0 1 1,0 0-1,0-1 0,-1 0 1,0 0-1,0 1 0,0-1 1,-1 0-1,0-1 0,0 1 0,0 0 1,-1 0-1,0-9 0,0 12-23,-1 1 1,1-1-1,0 0 0,-1 1 0,1-1 0,-1 1 0,0-1 0,0 1 0,0 0 1,0-1-1,0 1 0,-1 0 0,1 0 0,-1 0 0,1 0 0,-1 0 0,0 0 1,-3-3-1,-7-7-1,9 9 1,-33-31 35,33 32-27,0 0-1,0 0 0,0 1 1,0-1-1,0 1 0,0 0 1,0 0-1,-1 0 0,1 0 1,0 1-1,0-1 0,-1 1 1,1 0-1,-5 0 0,-37-4 116,38 3-103,-1-1 0,0 2 0,0-1-1,-13 2 1,-9 2 69,3 0 13,-48 11 0,68-12-94,0 0-1,0 1 0,0-1 1,0 2-1,1-1 0,-1 1 1,1 0-1,0 0 0,0 0 1,0 1-1,-7 8 0,7-7 4,-1 0 0,0 0 0,0 0 0,-1-1 0,0 0 0,-10 5-1,7-4 26,0 0 0,-20 16 0,20-12-27,2-3-4,1 0 0,0 0 0,0 1 1,1-1-1,0 2 0,-7 9 0,14 9 5,-3-15-5,2-11-5,1 0-1,0 0 1,-1 0 0,1 1 0,0-1 0,-1 0 0,1 0 0,-1 0 0,0 0 0,1 0-1,-1 0 1,0 0 0,0 0 0,1 0 0,-1-1 0,0 1 0,0 0 0,-2 0-1,-19 33 90,21-34 22,1 11-67,0-5-44,1 0-1,0 0 0,0 0 1,1 0-1,-1 0 0,1-1 1,1 1-1,-1-1 0,1 1 1,0-1-1,0 0 0,1 0 1,6 8-1,14 20 69,-22-30-67,0 0 1,0 0-1,0 0 1,0-1-1,0 1 1,1-1-1,-1 1 1,1-1-1,0 0 1,0 0-1,0 0 1,0 0-1,0-1 1,0 1-1,0-1 1,0 0 0,0 0-1,1 0 1,6 1-1,22 7 10,-28-7-11,0 0 0,0 0 0,0 1 1,-1-1-1,1 1 0,-1 0 0,5 5 0,-4-5-2,-1 1 1,1-1-1,0 0 1,0 0 0,0 0-1,8 3 1,-3-2-22,0-2 1,0 1-1,1-1 1,-1 0 0,1-1-1,-1 0 1,1-1-1,-1 0 1,12-1 0,-18 1 10,0 0 0,0-1 1,0 1-1,0-1 1,0 0-1,0 0 1,-1 0-1,1 0 0,0 0 1,-1-1-1,1 1 1,0-1-1,-1 1 1,0-1-1,1 0 0,-1 0 1,0 0-1,0-1 1,0 1-1,-1 0 1,1-1-1,0 1 0,-1-1 1,1 1-1,-1-1 1,0 0-1,0 0 1,0 0-1,0 1 0,-1-1 1,1 0-1,-1-5 1,1 3 7,-1 0 0,0 0 1,-1 0-1,1 0 0,-1 0 0,0 1 1,0-1-1,-1 0 0,1 1 0,-1-1 1,0 1-1,0-1 0,-1 1 0,1 0 1,-1 0-1,-5-6 0,1 2 16,-2 1 0,1 0-1,-1 1 1,0 0 0,0 0 0,-16-7-1,-6 0 5,-1 0 0,-37-8 0,8 3 55,48 11-46,16 1-86,34-4 13,339-37 176,-280 38-78,-87 8-44,19-2 9,-27 3-15,0 0-1,-1-1 0,1 1 1,0 0-1,0 0 1,0-1-1,0 1 0,0 0 1,0-1-1,0 1 1,-1-1-1,1 0 1,0 1-1,0-1 0,-1 1 1,1-1-1,0 0 1,-1 0-1,1 1 0,0-2 1,-21-3-10,16 5 6,-75-5-48,-130 9 0,42 2 109,166-6-63,-1 1 0,1-1 0,0 0 1,0 0-1,0 0 0,-1 0 0,1 0 1,0 0-1,0 0 0,0 0 0,-1-1 0,1 1 1,0 0-1,0-1 0,0 1 0,0-1 0,0 1 1,0-1-1,0 0 0,0 1 0,-1-2 1,2 1-2,0 0 1,0 0-1,1 0 1,-1 1-1,1-1 1,-1 0-1,1 0 1,-1 0-1,1 1 1,0-1-1,-1 0 1,1 1-1,0-1 1,-1 0-1,1 1 1,0-1-1,0 1 1,0-1-1,1 0 1,56-25-64,53-5 191,141-22 0,-134 38 57,-88 8-124,-23 0-79,-7 7 16,-1-1 0,1 1 0,0-1 0,-1 0 0,1 1 1,-1-1-1,1 1 0,-1-1 0,0 1 0,1 0 0,-1-1 1,1 1-1,-1 0 0,0-1 0,1 1 0,-1 0 0,0-1 1,1 1-1,-1 0 0,-1 0 0,-16-4-375,0 0 1,0 1-1,-1 1 0,-23 1 0,-46-1-278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7:58.13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110 149 6601,'-12'-11'624,"7"5"-21,-1 0 0,1 1 0,-2 0 0,1 0 0,0 0 0,-1 1 0,0 0 0,0 1 0,-14-6 0,26 10-411,0 1 0,-1 0 0,1 1 0,0-1 0,-1 1 0,8 5 0,18 10 138,-40-24-380,1-1 0,-1-1 0,1 0 1,0 0-1,1-1 0,-15-19 0,22 27 51,0 0-1,-1 0 1,1 0-1,0 0 1,1-1-1,-1 1 1,0-1-1,0 1 1,0 0-1,1-1 1,-1 1-1,1-1 0,-1 0 1,1 1-1,0-1 1,0 1-1,-1-1 1,1 0-1,0 1 1,0-1-1,1 1 1,-1-1-1,0 0 1,1-1-1,0 2 23,-1 0-1,1 0 0,0 0 1,0 0-1,0 0 1,0 1-1,0-1 1,0 0-1,0 1 1,0-1-1,0 0 1,0 1-1,0-1 0,0 1 1,0 0-1,0-1 1,0 1-1,1 0 1,-1 0-1,0 0 1,0-1-1,2 2 1,3 18 202,-6-15-700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8:09.5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949 1132 5049,'-25'-36'1871,"25"35"-1731,-1 0 0,0 1-1,0-1 1,0 0 0,0 0 0,0 0 0,0 1-1,0-1 1,0 1 0,0-1 0,-1 1-1,1-1 1,0 1 0,0 0 0,0-1-1,-1 1 1,1 0 0,0 0 0,0 0 0,0 0-1,-1 0 1,1 0 0,0 0 0,0 0-1,-1 1 1,0 0 0,-15-2 1694,-75-42 1407,-12-29-2048,92 62-1082,0 0 1,1-1 0,0-1-1,0 1 1,-16-27 0,26 35-71,-1 0 1,1 1-1,0-1 0,1 0 1,-1 0-1,0 0 1,1 0-1,0 0 0,0 0 1,0 0-1,0 0 1,0 0-1,0 0 0,1 1 1,-1-1-1,1 0 0,0 0 1,0 0-1,1-2 1,0 1 23,-1 1 0,0-1 1,0 1-1,0-1 1,-1 1-1,1-1 0,-1 0 1,0 1-1,0-1 0,0 1 1,-1-6-1,0 5-23,0 0-1,0 0 1,0 1-1,1-1 1,0 0-1,0 0 1,0 0-1,0 0 1,0 0-1,1 0 1,0 1-1,0-1 1,0 0-1,0 0 1,2-3-1,3-11 38,-5 15-65,0 0 1,-1 0-1,1 0 1,-1 0-1,0 0 1,0 0-1,0 0 1,0 0-1,-1 0 1,1-1-1,-1 1 1,0 0-1,0 0 1,0 1-1,0-1 1,-2-4-1,2 5-3,0 0 0,0 0-1,0-1 1,0 1-1,0 0 1,1-1 0,-1 1-1,1-1 1,0 1-1,0-1 1,0 1 0,0 0-1,0-5 1,3-4 34,-3 9-38,0 1 0,0-1 1,0 1-1,1-1 0,-1 1 0,1-1 0,-1 0 0,1 1 1,-1-1-1,1 1 0,0 0 0,0-1 0,0 1 0,0 0 1,0-1-1,0 1 0,0 0 0,0 0 0,0 0 1,0 0-1,1 0 0,-1 0 0,1 0 0,-1 0 0,0 1 1,1-1-1,-1 0 0,3 0 0,3-3 21,-1-1 0,1 0 0,-1 0 0,-1-1 0,1 1 0,-1-1 0,0-1 0,0 1 0,4-9 0,-6 10-12,0 0 0,0 0 1,1 0-1,0 1 0,0-1 0,0 1 0,0 0 0,0 1 1,6-5-1,50-28 120,-28 17-23,-20 12-68,-7 3-30,0 0 0,1 1-1,0 0 1,0 0 0,0 0-1,0 1 1,0 0 0,0 0-1,8-1 1,-2 1-3,0 0 0,0-1 0,14-6 0,-17 6 12,1 0 0,0 0-1,-1 1 1,1 0 0,19-1 0,-15 3-14,0-1 0,0 0 1,-1 0-1,1-1 0,0-1 0,-1-1 1,1 0-1,-1 0 0,0-1 1,20-12-1,-30 16 2,1 0 0,-1-1 0,1 1 0,-1 0 0,1 1 0,-1-1 0,1 1 0,0 0 0,-1-1 0,1 2 0,0-1 0,-1 0 0,1 1 0,-1-1 0,5 2-1,21 2 29,-29-4-40,0 0 1,-1 0-1,1 0 1,0 0-1,0 0 1,-1 0-1,1 0 1,0 0-1,-1 0 1,1 0-1,0 0 1,-1 0 0,1 0-1,0 0 1,0 0-1,-1 0 1,1 0-1,0 0 1,-1 0-1,1-1 1,0 1-1,0 0 1,-1 0-1,1 0 1,0 0-1,0-1 1,0 1-1,-1 0 1,1 0-1,0-1 1,0 1 0,0 0-1,0 0 1,0-1-1,-1 1 1,1 0-1,0-1 1,0 1-1,0 0 1,0 0-1,0-1 1,0 1-1,0 0 1,0-1-1,0 1 1,0 0-1,0-1 1,0 1-1,0 0 1,0 0-1,0-1 1,0 1 0,1 0-1,-1 0 1,0-1-1,0 1 1,0 0-1,0-1 1,1 1-1,-1 0 1,0 0-1,0 0 1,0-1-1,1 1 1,-1 0-1,-20 9-4,0 1-1,-26 18 0,3-1 30,18-14-2,0 0-1,-35 10 1,41-16-10,-1 0 0,1 2 0,1 0 0,-1 1 1,-31 23-1,21-9 6,2 2 0,-24 28 1,42-44-14,2 0 0,-1 0 0,2 1 1,-1-1-1,1 2 0,1-1 0,0 1 0,1-1 1,-6 23-1,10-29-1,0-1 0,0 1 0,0-1 0,1 1 0,0 0 0,0-1 0,0 1 1,0-1-1,1 0 0,0 1 0,-1-1 0,2 0 0,2 5 0,4 6 11,1-1 0,15 16-1,-13-18-35,0-2-1,2 0 0,-1 0 0,1-2 0,1 1 0,20 8 0,-11-5 7,2-4 1,-15-9-43,-10 1 51,-1 0 0,0-1 0,0 1 0,0 0 0,0 0 0,0-1 0,1 1 0,-1 0 0,0-1 0,0 1 0,0 0 0,0-1 0,0 1 0,0 0 0,0 0 0,0-1 0,0 1 0,0 0 0,0-1 0,0 1 0,0 0 0,0-1 0,-1 1 0,1 0 0,0 0 0,0-1 0,0 1 0,0 0 0,0 0 0,-1-1 0,1 1 0,0 0 0,0 0 0,0-1 0,-1 1 0,-1-2-14,-1 1 0,1-1-1,0 1 1,-1 0 0,0 0-1,1 0 1,-1 0 0,0 0 0,1 0-1,-1 1 1,0-1 0,0 1 0,1 0-1,-4 0 1,-8-2 3,-13-1 36,0 0 1,-1 2-1,1 1 0,0 1 1,-38 6-1,-4 12-31,-32 5-64,58-25 48,2-1 30,35 3-1,-5-1 4,-1 1-1,1 1 1,0 0-1,0 0 1,0 1-1,1 1 1,-1 0-1,1 0 1,-17 10-1,-46 25 18,74-36-111,9-2-112,18 1-147,-2-2 314,1-2 0,-1 0 0,1-2 0,-1-1 0,48-15 0,-19 3 41,-38 13-4,-1-1 0,0 0 0,25-13 1,-38 16-4,-10 4 4,-23 9 6,0 0-6,11-3-22,0 0 0,-20 13 0,18-9-12,-35 14 0,-179 48-13,208-65 33,0-2-1,-39 6 1,7-2-9,43-6-10,16-5 26,0 0 1,0 0-1,0 1 1,0-1 0,0 0-1,-1 0 1,1 0-1,0 0 1,0 0-1,0 0 1,0 0 0,0 0-1,0 0 1,0 0-1,0 0 1,0 1-1,0-1 1,0 0 0,0 0-1,0 0 1,0 0-1,0 0 1,0 0 0,0 0-1,0 0 1,0 0-1,0 1 1,0-1-1,0 0 1,0 0 0,1 0-1,-1 0 1,0 0-1,0 0 1,0 0-1,0 0 1,0 0 0,0 0-1,0 0 1,0 0-1,0 1 1,0-1-1,0 0 1,0 0 0,0 0-1,1 0 1,-1 0-1,0 0 1,0 0-1,0 0 1,0 0 0,0 0-1,0 0 1,0 0-1,0 0 1,0 0 0,1 0-1,-1 0 1,0 0-1,0 0 1,0 0-1,0 0 1,0 0 0,0 0-1,0 0 1,0 0-1,0 0 1,39 1-149,9-3 116,0-2 0,0-3-1,-1-1 1,0-3 0,60-21 0,-96 28 41,0-1 1,0 0 0,-1-1 0,0 0 0,11-8-1,-11 7 29,-9 5 28,-11 4-41,6-1-30,-25 5-2,0 2 0,-49 21 0,64-24 8,-64 17 1,48-15 0,23-6-5,-1 0 0,1 0 0,-1 0 0,0-1 0,1 0-1,-1-1 1,1 1 0,-10-3 0,14 2-5,-1 0 1,0 0 0,1 0-1,-1 0 1,1 0 0,0-1-1,0 0 1,-1 1 0,1-1-1,0 0 1,0-1 0,0 1-1,1 0 1,-1-1 0,1 0-1,-1 1 1,-3-7 0,4 5 11,0-1 0,0 0 0,0 0 0,1 0 0,-1-1 0,1 1 0,0 0 0,1 0 0,-1-1 0,1 1 0,0 0 0,1-1 0,-1 1 0,1 0 0,2-7 0,1-2 68,2 0 1,0 0-1,15-25 1,-14 27 4,0 0 0,-1-1 0,0 0 0,-1-1 0,5-18 0,11-50 204,-14 60-138,-1 0 1,-1-1-1,-1 0 0,1-33 0,-7 26 191,-9-57-1,6 58-29,-3-57-1,14 25-26,-4 52-257,0 1-1,-1-1 1,0 1-1,0-1 1,-1 1-1,-1-1 1,1 0-1,-1 1 1,-1-1 0,-2-10-1,1 13-12,1-1-1,0 1 0,0-1 1,1 0-1,0 0 1,0 0-1,1 1 0,0-1 1,0 0-1,0 0 1,1 0-1,0 0 1,0 0-1,1 1 0,3-9 1,-7-2 64,2 17-63,-1-1 0,1 1 0,0-1 1,-1 1-1,1-1 0,0 0 0,0 1 1,0-1-1,0 1 0,-1-1 0,1 0 1,0 1-1,0-1 0,0 1 0,0-1 0,0 0 1,0 1-1,1-1 0,-1 0 0,0 1 1,0-1-1,0 1 0,0-1 0,1 1 1,-1-1-1,0 1 0,1-1 0,-1 1 1,0-1-1,1 1 0,-1-1 0,1 1 0,-1-1 1,1 1-1,0-1 0,10-3-13,0 0 0,0 0 1,20-3-1,10-2 18,-30 6 10,1 2-1,-1 0 1,1 0 0,-1 1-1,1 0 1,-1 1 0,23 4-1,-4 2 46,51 18-1,-13 1-22,-22-7-42,0-3 1,63 14-1,-94-27-8,42 7 47,85 28 0,-105-28-88,-17-10 9,-20 0 38,0 0-1,1 0 1,-1-1 0,1 1-1,-1 0 1,1 0 0,-1 0-1,0-1 1,1 1-1,-1 0 1,0 0 0,1-1-1,-1 1 1,0 0 0,1-1-1,-1 1 1,0 0 0,0-1-1,1 1 1,-1-1 0,0 1-1,0 0 1,0-1-1,1 1 1,-1-1 0,0 1-1,0-1 1,0 1 0,0 0-1,0-2 1,0 2-15,-13 0-225,-242-8-167,34-1 37,188 9 327,4-2 53,0 2 0,0 1 1,0 1-1,0 1 0,-34 9 1,61-11-5,0-1 0,0 1-1,-1 0 1,1-1 0,0 1 0,0 0 0,1 0 0,-1 0 0,0 0 0,0 1 0,0-1 0,1 0 0,-1 1 0,1 0 0,-1-1 0,1 1 0,-1 0-1,1-1 1,0 1 0,0 0 0,0 0 0,-1 3 0,2-5-4,0 1-1,0 0 0,0 0 1,0-1-1,0 1 1,0 0-1,1 0 1,-1-1-1,0 1 1,0 0-1,1 0 1,-1-1-1,0 1 1,1 0-1,-1-1 1,0 1-1,1 0 0,-1-1 1,1 1-1,0-1 1,-1 1-1,2 0 1,0 0-8,0 1 0,1-1 0,-1 0 1,0 0-1,1 0 0,-1 0 0,1 0 0,0-1 1,4 1-1,147 31-204,28 3 194,56-15 94,-209-22-51,-23 1-28,-18 3-43,-115 15-260,34-6 228,0 4 0,-101 30 0,186-42 105,-1-1 0,1 1 1,-1 0-1,1 1 1,0 0-1,0 1 1,1-1-1,-10 9 1,16-13-29,1 0 1,0 0-1,0 1 1,0-1-1,0 0 1,0 1-1,0-1 1,0 0-1,-1 1 1,1-1 0,0 0-1,0 0 1,0 1-1,0-1 1,0 0-1,0 1 1,1-1-1,-1 0 1,0 1-1,0-1 1,0 0-1,0 1 1,0-1 0,0 0-1,0 0 1,1 1-1,-1-1 1,0 0-1,0 0 1,0 1-1,1-1 1,-1 0-1,0 0 1,0 0 0,1 1-1,-1-1 1,0 0-1,0 0 1,1 0-1,-1 0 1,0 1-1,1-1 1,-1 0-1,0 0 1,1 0-1,13 4-72,0-3 38,1 0 0,-1-1 0,1-1 0,0 0 1,-1-1-1,1 0 0,-1-2 0,0 1 1,0-2-1,0 0 0,14-7 0,-12 6 41,0 0 0,1 2 0,0 0-1,-1 1 1,1 1 0,0 0 0,0 1 0,30 3 0,-46-1 80,-4 1-28,-15 8-13,-8 3-66,-217 136-26,194-111 60,18-14-156,-54 33 1,142-102-526,150-85 694,-196 125 2,0 1 1,0 0 0,1 0 0,-1 1-1,1 0 1,0 1 0,-1 1 0,1 0-1,14 0 1,-25 3 12,-1 1-1,0-1 0,0 0 1,0 0-1,-1 0 1,1 1-1,0-1 1,-1 0-1,0 0 1,1 0-1,-3 3 1,-4 6-34,0-1 0,-1 0 1,-1 0-1,0-1 1,0 0-1,-20 15 0,-11 10-56,7-3 40,-1-1-1,-2-2 1,-41 26 0,60-43 10,15-6-55,27-5-91,-9-1 113,6 0 52,1-1-1,-1-1 0,0-1 1,-1-1-1,1-1 0,-1-1 1,0-1-1,34-18 0,-54 26-7,0-1-1,-1 1 1,1-1-1,0 1 1,0-1-1,-1 1 1,1-1-1,0 1 1,0 0-1,-1 0 1,1-1-1,0 1 1,0 0-1,0 0 1,0 0-1,0 0 1,-1 0-1,1 0 1,0 0 0,0 0-1,1 0 1,-2 1-1,-1 0 1,1 0 0,0-1 0,-1 1 0,1 0 0,-1 0 0,1-1 0,-1 1 0,1 0 0,-1-1 0,0 1 0,1-1 0,-1 1 0,0-1 0,1 1 0,-1-1 0,0 1 0,0-1-1,1 0 1,-1 1 0,-1-1 0,-237 126 270,115-75-283,123-51-1,1 0 1,0 0-1,-1 0 0,1 0 1,0 0-1,0 0 0,-1 0 1,1 0-1,0 1 1,-1-1-1,1 0 0,0 0 1,0 0-1,-1 0 0,1 0 1,0 0-1,0 1 0,-1-1 1,1 0-1,0 0 0,0 0 1,-1 1-1,1-1 0,0 0 1,0 0-1,0 1 0,0-1 1,-1 0-1,1 0 1,0 1-1,0-1 0,0 0 1,0 1-1,0-1 0,0 0 1,0 0-1,0 1 0,0-1 1,0 0-1,0 1 0,14 1-42,27-4-27,30-5 202,0-3 1,128-35-1,-173 39 19,-26 6-143,0 0 0,0 0 0,0-1 0,0 1 0,1 0 0,-1 0 0,0 0 0,0 0 0,0 0 0,1 0 0,-1 0 0,0 0 0,0 0 0,1 0 0,-1 0 0,0 0 0,0 0 0,0 0 0,1 0 0,-1 0 0,0 0-1,0 0 1,1 0 0,-1 0 0,0 0 0,0 1 0,0-1 0,0 0 0,1 0 0,-1 0 0,0 0 0,0 0 0,0 1 0,0-1 0,1 0 0,-1 0 0,0 0 0,0 0 0,0 1 0,0-1 0,0 0 0,0 0 0,0 0 0,0 1 0,0-1 0,1 0 0,-1 0 0,0 1 0,0-1 0,0 0 0,0 0 0,0 0 0,0 1 0,-1-1 0,1 0 0,0 0 0,0 0 0,0 1 0,0-1 0,0 0 0,0 0 0,-7 2 165,4-2-174,1 1-1,-1-1 0,0 1 1,1-1-1,-1 1 1,1 0-1,0 0 0,-1 0 1,-3 3-1,-22 14-18,7-4-38,-39 19-1,-94 29-343,87-37 82,65-24 305,1-1 5,0 0 0,0 0 0,-1 1 0,1-1 0,0 0 0,0 1 1,0-1-1,0 1 0,0-1 0,0 1 0,0-1 0,0 1 0,0 0 0,0-1 1,0 1-1,0 0 0,1 0 0,-1 0 0,0-1 0,0 1 0,1 0 1,-1 0-1,1 0 0,-1 0 0,1 0 0,-1 1 0,0 0 0,24-2-101,0-1 73,0-1 0,0-1 0,-1-1 0,1-1 0,37-14 1,-3 7 60,-44 10 1,0-1 0,-1 1 0,15-7 1,15-6 72,58-14 0,-81 25-73,1 1 0,0 0 0,0 2-1,1 0 1,25 3 0,-45-2-17,0-1 0,0 2 0,1-1 0,-1 0 0,0 0 0,0 0 0,1 0 0,-1 1 0,0-1-1,0 1 1,0-1 0,1 1 0,-1-1 0,0 1 0,0 0 0,0-1 0,0 1 0,0 0 0,1 2 0,-2-2-3,0 0 0,-1-1 0,1 1 1,-1 0-1,1 0 0,-1 0 0,1-1 0,-1 1 0,1 0 0,-1 0 0,0-1 1,1 1-1,-1-1 0,0 1 0,0-1 0,1 1 0,-1-1 0,0 1 0,0-1 1,0 1-1,0-1 0,0 0 0,0 0 0,0 0 0,1 1 0,-1-1 0,0 0 1,-2 0-1,-24 8-15,-379 121-241,398-124 196,15-5 9,26-7-22,-16 3 44,217-22-18,-189 20 43,-26 3 5,0 0 0,-1-1 1,31-10-1,-46 13-36,0 0 1,0-1-1,-1 1 0,1-1 0,0 0 0,0 1 0,-1-1 0,3-3 0,-4 4-48,0 0 0,0 0 0,-1 0 0,1 0 0,0 0 0,-1 0 0,1 0 0,-1 0 0,1-1 0,-1 1 0,1 0 0,-1 0-1,0-1 1,0 1 0,0 0 0,0 0 0,0-1 0,0 1 0,0 0 0,0 0 0,0-1 0,-1 1 0,1 0 0,0 0 0,-1-2-1,-12-20-752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09:24.17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0 817 24575,'7'2'0,"199"59"0,2-9 0,2-10 0,347 25 0,-455-63 0,160-16 0,97-34 0,-164 18 0,396-58 0,111-15 0,-398 74 0,558 22 0,305 102 0,-1006-80 0,828 115 0,-677-84 0,264 50 0,-125-36 0,-246-40 0,-302-22 0,-1063-44-232,-585-32-2293,759 11 2162,-517-32-323,-39 84 4492,2606-9-3819,-768 18-80,601-3-178,514-9 11,-72 1 260,323-8 0,-1145 8 160,549-14 317,-1052 28-477,-6 1 0,0 0 0,1 0 0,-1 1 0,12 1 0,-16-1 0,-13 3 0,-661 56 0,536-52 0,-2483 18-729,2173-50 729,-222-10 0,644 32 83,16 1 5,-1 1-1,1-1 0,0 1 1,-1 1-1,-11 1 1,34 0 33,1014 67-121,422 34 0,-1047-66 0,1194 96 0,-883-79 0,348 20 0,-180-82 0,-5-72 0,-269 2-626,518-59 490,6 61 159,1041 165 100,-2159-88 145,-12-2-239,0 1 0,0 0 0,0 0 0,0 1 0,0-1 0,0 1 0,-1 0 0,1 0 0,0 0 0,0 0 0,5 4 0,-22 0-29,-196 50 0,-207 32-416,-4-17 0,-525 19-1,634-85 307,-1-13-1,-615-99 0,-521-198-1059,248 46 681,233 103 187,-5 81-1,381 77 334,6 59 3185,520-49-2696,40-6-420,19-4-95,8-1-32,1567-103 27,-728 130 0,-580 2 0,305 73 0,-156 8 0,-330-84 0,-2 4 0,-1 3 0,77 46 0,-146-74 0,57 37 0,-60-38 0,-1 0 0,0-1 0,0 1 0,0 1 0,0-1 0,-1 0 0,0 1 0,0 0 0,0 0 0,0 0 0,1 5 0,-3-8 0,-1-1 0,0 1 0,1-1 0,-1 1 0,0-1 0,0 1 0,0 0 0,0-1 0,0 1 0,0-1 0,0 1 0,-1 0 0,1-1 0,-1 1 0,1-1 0,-1 1 0,1-1 0,-1 1 0,0-1 0,0 1 0,0-1 0,1 0 0,-1 0 0,-1 1 0,1-1 0,0 0 0,0 0 0,0 0 0,-3 1 0,-3 3 0,0-1 0,0-1 0,-1 1 0,-13 3 0,-50 13 0,0-3 0,-2-4 0,-97 6 0,123-14 0,-898 53-374,-8-46-93,773-11 449,-1575-42-140,1576 35 118,-138-10 758,316 16-690,-15-2 155,14 1-109,14-1-20,190-15-54,717-34-887,303-22-453,490-60 1340,-252-15 0,-1459 148 0,516-39 1113,-358 38-556,197 23 0,-353-22-557,8 2 0,-9-1 0,-8 1 0,-867 117 43,-14-44-584,-1024 2 441,1126-64 197,584-8 404,711-29-501,-275 11 0,1164-71 0,-413 22 0,588-106 0,-1306 124 0,564-86 0,8 42 0,810 27 0,-988 67 0,-464 8 0,259 52 0,889 301 0,-1320-359 0,-9-3 0,0 2 0,0-1 0,22 14 0,-38-20 0,-1 0 0,1 0 0,-1 0 0,1 1 0,-1-1 0,1 0 0,-1 0 0,1 1 0,-1-1 0,1 0 0,-1 1 0,1-1 0,-1 1 0,0-1 0,1 0 0,-1 1 0,0-1 0,1 1 0,-1-1 0,0 1 0,1-1 0,-1 1 0,0 0 0,0-1 0,0 1 0,0-1 0,0 1 0,1-1 0,-1 1 0,0 0 0,0-1 0,0 1 0,0-1 0,-1 1 0,1-1 0,0 1 0,0 0 0,0-1 0,0 1 0,-1-1 0,1 1 0,0-1 0,0 1 0,-1 0 0,-25 15 0,-2-4 0,-1-3 0,-42 10 0,63-17 0,-525 95 0,-11-43 0,-551-33-1049,-1-73 1152,546 21-160,-547-14 57,111 5 0,-422-63 1003,1572 106-1003,-65-4 0,139 3 0,1746 48-2799,-1 77 2511,-530 15-422,-1399-137 746,47 6 659,155 35 0,-250-45-423,28 10 666,-33-11-892,0 0 1,0 1-1,1-1 1,-1 0-1,0 1 1,0-1-1,0 1 1,0 0-1,0-1 0,0 1 1,0 0-1,0 0 1,-1-1-1,1 1 1,0 0-1,0 0 1,-1 0-1,1 0 1,0 0-1,-1 0 0,2 2 1,-3-3-41,1 1 0,0 0 0,0-1 0,-1 1 0,1-1 0,0 1 0,-1-1 0,1 1 0,0-1 0,-1 1 1,1-1-1,-1 0 0,1 1 0,-1-1 0,1 0 0,-1 1 0,1-1 0,-1 0 0,1 1 0,-1-1 0,1 0 0,-2 0 0,-15 8-6,0-2 0,-1 0 0,1-2 0,-22 4 0,10-2 0,-494 79-65,-20-32-1040,-1113 18-145,-4-94 352,637-26 196,11-66-1,985 111 745,-228-45 554,210 38 63,1-2 1,0-2 0,-63-32-1,104 46-566,0 0 0,0-1 0,1 1 0,-1-1 0,0 0 0,1 1 0,-1-1 0,1-1 0,-1 1 0,1 0 0,0-1 0,-2-2 0,4 4-85,0 1-1,0 0 1,0-1-1,0 1 1,0-1 0,0 1-1,0-1 1,0 1-1,0 0 1,0-1-1,0 1 1,0-1-1,0 1 1,0-1 0,1 1-1,-1 0 1,0-1-1,0 1 1,1 0-1,-1-1 1,0 1-1,0 0 1,1-1 0,-1 1-1,0 0 1,1-1-1,-1 1 1,0 0-1,1 0 1,0-1-1,27-8-3,155-13-4,627-16-781,7 33-930,-469 5 1425,-36 0 286,1126 5 0,-9 63 0,-1400-66-2,382 41-367,-325-30 258,-2 4-1,136 45 1,-211-59 118,52 22 289,-57-23-260,-1 0 0,0 0 0,1 0-1,-1 0 1,0 0 0,0 1 0,0-1 0,0 1 0,-1 0 0,1 0 0,-1 0 0,3 4 0,-4-5-15,-1-1-1,0 0 0,1 0 1,-1 0-1,0 1 1,0-1-1,0 0 1,0 0-1,0 1 1,0-1-1,0 0 0,0 0 1,0 1-1,-1-1 1,1 0-1,0 0 1,-1 0-1,1 1 1,-1-1-1,0 0 0,1 0 1,-1 0-1,0 0 1,1 0-1,-1 0 1,0 0-1,0 0 0,0 0 1,0-1-1,0 1 1,0 0-1,0-1 1,0 1-1,-2 0 1,-5 4 201,-1 0 1,0-1 0,-17 5 0,-38 8-151,0-3 1,-1-3 0,-94 4-1,-151 0-232,-89-18-482,-895-132-1513,2-102 1785,844 150 446,362 70-92,-782-138 62,-4 72-413,548 89 272,249 1 188,1 3 1,-87 23 0,147-29 221,2-2 17,1 1 1,-1 0-1,1 1 0,-1 1 0,1 0 1,0 0-1,1 1 0,-11 7 1,19-11-136,-4 4 76,7-6-259,-1 1 0,0-1 1,1 1-1,-1-1 0,1 0 1,-1 1-1,0-1 0,1 1 1,-1-1-1,1 0 0,-1 1 1,1-1-1,0 0 0,-1 0 1,1 1-1,-1-1 0,1 0 1,-1 0-1,1 0 0,0 0 1,-1 0-1,1 1 0,0-1 1,0-1-1,197 25 63,-162-21-70,208 15-7,75-3-239,220-12-1464,642-76-1,-701 18 1601,534-52 269,3 66-2259,187 115 1616,-8 72 485,-221-23 55,-323-57-368,208 25-165,-835-88 623,262 39 233,-104 5 4363,-213-57-4160,-355-100 391,129 63-1118,-1 10 0,-279-2-1,-522 54-68,708 9 207,248-12 0,-139 35 0,233-45 0,-1 0 0,-1 1 0,1 0 0,-14 6 0,21-8-2,-3 2 88,21 1 348,242 24-330,-2-5-104,987 48-1366,6-90 1366,-1134 12 0,180-33 0,-273 33 80,-16 3 284,-12 3 558,-185 16-922,115-7 0,-194 19 0,-9 3-944,-1350 121 120,-15-136-1956,381-156 1252,14-76 645,1206 209 918,-39-7-53,-409-67-360,372 68 1667,-2 5 0,-129 7 1,220 3-980,18-1 69,1 0 0,-1 1-1,0 1 1,0-1 0,1 2 0,-1-1-1,-11 6 1,23-8-330,-3 2 17,13-1-69,176-3 3,16 0 0,73-1-185,797 4-712,6 35-717,-4 69 69,-15 99 856,-16 104 1640,-983-283 2345,-252-84-2683,-17-6-543,-1520-424-1330,662 257 1260,-114-25 0,819 174 0,-316-77 0,602 140 197,74 20 4,17 4 31,133 34 398,56 13-630,105 15-232,4-13 0,1-14 0,2-13 0,411-20-1,332-107 233,-402 30 0,0 34 0,-632 37 0,27-1 0,58 7 0,-110-6 7,0 0-1,0 0 0,0 0 0,0 0 0,0 0 0,0 0 0,0 0 0,0 0 0,0 1 0,0-1 0,0 0 0,0 0 0,0 0 0,0 0 0,0 0 0,0 0 0,0 0 0,0 0 0,1 0 0,-1 0 0,0 0 0,0 0 1,0 0-1,0 0 0,0 0 0,0 0 0,0 0 0,0 0 0,0 0 0,-14 2 393,-35 0 181,-2034-122-2096,2069 118 1549,-349-39-214,269 26 972,-168-50 0,240 56-721,21 8-56,5 1-9,42 7-18,-32-4 19,1390 295-1101,-6 54-305,-1098-274 1331,-254-67 67,524 147-203,-422-109 113,250 120-1,-390-165 93,22 10 0,-1 2 0,-1 1 0,33 26 0,-49-31 1534,-13-11-1455,0-1 0,0 0 0,-1 0 0,1 0 0,0 0 0,-1 0 0,1 0 0,0 0 0,0-1 0,-1 1 0,1 0 0,0-1 0,0 1 0,0-1 0,0 1 0,-1-1 0,0 0 0,-138-42-79,-3 6 0,0 6 0,-2 6 0,-1 7 0,-217 0 0,55 27 0,-487 75 0,766-78 0,30-3 0,6-1 0,57 2 0,-60-4 0,726 0-126,7-40-385,-583 30 516,657-47-81,-771 56 253,0 2 0,0 1 0,43 9 0,-73-10-177,0 0 0,0-1 0,1 0 0,-1-1 0,0 0 0,0 0 0,0-1 0,0-1 0,0 0 0,17-7 0,5-5 0,54-35 0,-26 14 0,-33 21 0,-16 7 0,1 1 0,0 1 0,1 0 0,-1 0 0,1 1 0,15-3 0,-27 8 0,0 0 0,0 0 0,0 0 0,0 0 0,0 1 0,0-1 0,0 0 0,0 0 0,0 1 0,0-1 0,0 1 0,0-1 0,0 1 0,0-1 0,0 1 0,-1-1 0,1 1 0,0 0 0,0 0 0,-1-1 0,1 1 0,0 0 0,-1 0 0,1 0 0,-1 0 0,1-1 0,-1 1 0,0 0 0,1 2 0,9 31 0,-9-30 0,4 28 0,-1 1 0,-1-1 0,-4 56 0,-17 103 0,10-121 0,-131 895 0,126-898 0,-7 33 0,4 1 0,-4 157 0,21-249 0,2-9 0,0-10 0,113-690 0,-101 582 0,27-206 0,106-622 0,-138 900 0,29-78 0,-39 135 0,0-10 0,1 1 0,-1 0 0,0-1 0,0 1 0,0 0 0,0 0 0,0-1 0,0 1 0,0 0 0,-1-1 0,1 1 0,-1 0 0,1-1 0,-1 1 0,0-1 0,1 1 0,-1 0 0,-2 1 0,-291 305 0,-137 153 0,393-416 0,-56 89 0,81-113 0,2 1 0,0 0 0,1 0 0,2 1 0,0 0 0,2 0 0,-5 26 0,9-4 0,2-43 0,0 1 0,1-1 0,-1 1 0,1-1 0,-1 0 0,1 1 0,0-1 0,0 0 0,0 0 0,0 0 0,0 1 0,1-1 0,-1 0 0,1 0 0,2 2 0,9-2 0,10-5 0,0-2 0,32-11 0,-23 6 0,75-22 0,1240-383 0,-1285 395 0,48-14 0,173-81 0,-283 115 0,32-19 0,-32 19 0,0 0 0,1 0 0,-1 0 0,0 0 0,0 0 0,1 0 0,-1 0 0,0 0 0,0 0 0,0-1 0,1 1 0,-1 0 0,0 0 0,0 0 0,0 0 0,0-1 0,1 1 0,-1 0 0,0 0 0,0 0 0,0-1 0,0 1 0,0 0 0,0 0 0,0-1 0,0 1 0,1 0 0,-1 0 0,0-1 0,0 1 0,0 0 0,0 0 0,0-1 0,0 1 0,0 0 0,0 0 0,-1-1 0,1 1 0,-22 1 0,-136 25 0,-708 72-505,-9-37-67,743-52 675,-25 1-103,-591 21 0,720-32 376,27 0-152,5 0-14,53-4-46,1446-91-1109,-1260 82 892,307-11 53,1 26 0,-545-1 65,15 1 485,-19 0-281,-13 2-155,-202 37-114,-1777 396-2713,1850-399 2713,-306 68 0,424-100-67,16-3 269,0-1 1,-1 1-1,0-1 0,1 0 1,-1-1-1,0 1 0,0-2 0,1 1 1,-14-3-1,19 3-188,1 0 0,0 0 0,0 0 0,0 0 0,0 0 0,-1 0 0,1 0 0,0 0 1,0 0-1,0 0 0,0 0 0,-1 0 0,1-1 0,0 1 0,0 0 0,0 0 0,0 0 0,0 0 0,0 0 0,-1 0 0,1-1 0,0 1 0,0 0 0,0 0 0,0 0 0,0 0 0,0-1 0,0 1 0,0 0 1,0 0-1,0 0 0,0 0 0,0-1 0,0 1 0,0 0 0,0 0 0,0 0 0,0-1 0,0 1 0,0 0 0,0 0 0,0 0 0,0 0 0,0-1 0,0 1 0,0 0 0,0 0 0,0 0 0,1 0 0,-1 0 0,0-1 1,0 1-1,0 0 0,0 0 0,0 0 0,20-8-44,158-13 30,-173 20 0,590-51-272,454-52-1332,131-87 944,-953 151 815,-194 34 813,-23 5-422,-21 3 321,-646 117-1038,-439 87-199,692-118 370,-225 46 0,-1-28 0,590-102 91,67-8 50,0-1 0,37-12 0,-19 4-114,645-202-365,-194 56-95,1736-358-2619,-1853 453-1316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8:12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183 587 3161,'18'40'1621,"-18"-39"-1381,1 0-1,-1 0 0,0 0 0,1 0 0,-1 0 0,0 0 1,1 0-1,-1 0 0,0 0 0,0 0 0,0 0 0,0 0 1,0 0-1,0 0 0,0 0 0,0 1 0,0-1 0,-1 2 1,0-3-10,1 0 0,-1 1 0,1-1 0,0 0 1,-1 0-1,1 1 0,-1-1 0,1 0 0,-1 0 1,1 0-1,-1 0 0,1 0 0,-1 1 0,0-1 1,1 0-1,-1 0 0,1 0 0,-1 0 0,1-1 1,-1 1-1,1 0 0,-1 0 0,1 0 0,-2-1 1,-19-8 4130,13 4-5349,1 0 1061,0 1 1,1-1-1,0 0 1,0-1-1,0 1 1,1-1 0,0 0-1,-9-13 1,4 3 41,1 3 3,1 0-1,1 0 1,0-1 0,1 0-1,0-1 1,2 1-1,-1-1 1,2 0 0,-3-19-1,0 2 63,6 32-179,-17-94 491,15 82-417,1-1 0,1 1 1,0-1-1,1 0 0,2-18 1,-1 28-58,-1-1 1,0 0-1,1 1 1,0-1 0,0 1-1,0-1 1,0 1-1,1 0 1,-1 0 0,1 0-1,0 0 1,0 0-1,0 1 1,0-1-1,0 1 1,1 0 0,3-2-1,10-5 47,0 1-1,26-8 1,-9 3-13,113-53-1910,-119 55 1119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8:17.6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88 405 3433,'-9'-5'5510,"11"4"-5438,0-1-1,0 1 1,0 0-1,0 0 1,0 0-1,0 1 0,0-1 1,0 0-1,0 1 1,0 0-1,3-1 1,5-2 61,41-9 63,1 1 1,0 3-1,73-3 0,-89 10-136,0 2 0,1 2 0,-1 1 0,0 2 1,-1 1-1,43 15 0,-61-17-7,-11-4-5,-1 0 0,0 0 0,0 1 0,1-1 0,-1 1 0,0 1-1,-1-1 1,1 1 0,0 0 0,-1 0 0,1 0 0,5 6 0,-10-9-37,0 1 1,0-1-1,0 0 0,0 1 1,1-1-1,-1 0 0,0 1 1,0-1-1,0 0 1,0 1-1,0-1 0,0 0 1,0 1-1,0-1 0,0 0 1,0 1-1,0-1 0,-1 0 1,1 1-1,0-1 1,0 0-1,0 1 0,0-1 1,0 0-1,-1 1 0,1-1 1,0 0-1,0 1 0,-1-1 1,1 0-1,0 0 1,0 0-1,-1 1 0,1-1 1,0 0-1,-1 0 0,1 0 1,0 1-1,0-1 1,-1 0-1,1 0 0,-1 0 1,1 0-1,-20 5 156,17-4-117,-43 6 15,-1-1 0,1-3 1,-85-5-1,-141-30-151,248 28 86,-143-29 55,152 27-27,19 3 4,32 2 16,62 2 93,116 18 1,-155-10 40,1 3 1,-1 3-1,72 27 0,-54-7 175,-70-31-288,0 0 1,0 0-1,0 1 0,-1 0 0,1 0 0,-1 0 1,10 12-1,-16-16-59,0 0 0,1-1-1,-1 1 1,1-1 0,-1 1 0,0 0 0,0 0 0,1-1 0,-1 1-1,0 0 1,0-1 0,0 1 0,0 0 0,0 0 0,0-1 0,0 1 0,0 0-1,0 0 1,0-1 0,0 1 0,0 0 0,0-1 0,-1 1 0,1 0-1,0-1 1,-1 1 0,1 0 0,0-1 0,-1 1 0,1 0 0,-1-1-1,1 1 1,-1-1 0,1 1 0,-1-1 0,1 1 0,-1-1 0,0 1-1,1-1 1,-1 0 0,1 1 0,-1-1 0,-1 1 0,-29 8 125,-7-1-129,0-1-1,-1-3 1,1-1 0,-56-3-1,87 0-9,-40-3-67,0-3 0,-87-21 0,125 24 59,-1-1 0,1 0 0,0 0 0,1-1-1,-1 0 1,1 0 0,0-1 0,0 0 0,1-1 0,0 0 0,0 0 0,0 0 0,1-1 0,-7-11 0,13 19 12,-1-1 0,1 1 0,0-1 0,0 1 0,0-1 0,0 1 0,-1-1 0,1 1 0,0-1 0,0 1 0,0-1 0,0 0 0,0 1 0,0-1 0,1 1 0,-1-1 0,0 1 0,0-1 0,0 1 0,0-1 0,1 1 0,-1-1 0,0 1 0,0-1 0,1 1 1,-1 0-1,0-1 0,1 1 0,-1-1 0,0 1 0,1 0 0,-1-1 0,1 1 0,-1 0 0,1-1 0,20-6 21,1 3 4,0 2 0,1 0-1,-1 1 1,1 1 0,28 5-1,113 25 75,-96-10 16,69 30-1,-62-22 92,-72-27-184,-1-1 0,0 1-1,1 0 1,-1 0 0,0 0 0,0 0 0,1 0 0,-1 0 0,0 1 0,0-1 0,0 1 0,-1-1 0,4 4 0,-5-5-16,0 1 1,0-1 0,0 1 0,0-1 0,0 0 0,0 1 0,0-1 0,-1 0 0,1 1 0,0-1 0,0 0 0,0 1-1,0-1 1,-1 0 0,1 1 0,0-1 0,0 0 0,-1 1 0,1-1 0,0 0 0,-1 0 0,1 1 0,0-1 0,-1 0-1,1 0 1,0 0 0,-1 1 0,-23 8 123,-5-1-112,-1-2-1,-1-1 1,1-2-1,-61 0 0,-124-22-31,162 12 145,1-3 0,-98-32 0,134 34-41,16 8-88,0 0 1,-1 0-1,1 0 0,0 0 0,0-1 0,0 1 0,0 0 0,0 0 0,0 0 1,0 0-1,0 0 0,-1 0 0,1 0 0,0 0 0,0-1 0,0 1 0,0 0 1,0 0-1,0 0 0,0 0 0,0 0 0,0 0 0,0-1 0,0 1 0,0 0 1,0 0-1,0 0 0,0 0 0,0 0 0,0-1 0,0 1 0,0 0 0,0 0 0,0 0 1,0 0-1,0 0 0,0 0 0,0-1 0,0 1 0,0 0 0,1 0 0,-1 0 1,0 0-1,0 0 0,0 0 0,0 0 0,0 0 0,0-1 0,28-6 149,-13 4-148,110-16 432,0 4 0,239 5-1,-357 10-411,16 1 46,1-1 1,-1-1-1,0-1 0,1-1 1,24-6-1,-48 9-66,1 0 0,-1-1 1,1 1-1,-1 0 0,0 0 0,1 0 1,-1 0-1,1 0 0,-1 0 0,1-1 0,-1 1 1,1 0-1,-1 0 0,0-1 0,1 1 0,-1 0 1,0-1-1,1 1 0,-1 0 0,0-1 0,1 1 1,-1-1-1,0 1 0,0 0 0,0-1 0,1 1 1,-1-1-1,0 0 0,0 1 2,-1-1 0,1 0 1,-1 0-1,0 1 0,1-1 0,-1 1 0,0-1 1,1 1-1,-1-1 0,0 1 0,1-1 1,-1 1-1,0 0 0,0-1 0,0 1 0,0 0 1,-1-1-1,-290-76 400,250 67-382,-146-27 40,-47-12-23,223 46-43,0-1 1,0 0 0,0-1 0,1 0-1,-13-8 1,23 13-1,0-1 1,0 1-1,1-1 0,-1 1 1,0-1-1,1 1 0,-1-1 1,0 0-1,1 1 0,-1-1 0,1 0 1,-1 0-1,1 1 0,-1-1 1,1 0-1,0 0 0,-1-1 0,7-7-47,24 0-10,36 0 46,1 4 0,0 2 0,0 4 0,71 9 0,44 14 62,51 4 85,-200-26-116,-22-2 9,-12 1 73,-393-17-4,311 8-120,1-4 0,-141-39 0,207 47 18,0-1 1,1-1 0,-1 0 0,1-1 0,1-1 0,0 0-1,-22-16 1,36 24 5,-1-1 1,0 1-1,1-1 0,-1 1 0,1-1 1,-1 1-1,0-1 0,1 0 0,-1 1 1,1-1-1,0 0 0,-1 1 0,1-1 0,0 0 1,-1 0-1,1 1 0,-1-3 0,9-4-13,30 2-3,37 6 34,0 4 0,76 14 0,150 44 49,-221-48-2,1-3 0,162 3 0,-279-15-54,-324-12-82,315 8 41,0-3 1,1-1-1,1-2 1,-1-2-1,-78-34 1,112 41 21,0-1 0,0 1 0,1-1-1,0-1 1,-9-8 0,17 14 7,0 1-1,0-1 0,0 0 1,1 0-1,-1 0 1,0 0-1,1 0 0,-1 0 1,0 0-1,1 0 1,-1 0-1,1 0 0,0 0 1,-1 0-1,1-1 1,0 1-1,0 0 0,0 0 1,0 0-1,0 0 1,0-1-1,0 1 0,0 0 1,0 0-1,0 0 1,1 0-1,-1 0 0,0-1 1,1 1-1,-1 0 0,1 0 1,0 0-1,-1 0 1,1 0-1,0 0 0,-1 0 1,1 1-1,0-1 1,0 0-1,0 0 0,0 1 1,0-1-1,1-1 1,4-2 0,0 1 0,-1-1 0,1 1 1,1 0-1,-1 1 0,9-3 1,10 0 19,-1 1 0,1 1 0,29 0 1,-8 0 5,-5 4-6,1 1 0,-1 2-1,0 2 1,0 2 0,42 13 0,71 13 52,-133-31-55,-14-3-5,0 1 0,0 0 0,-1 1 0,1-1 0,0 1 0,-1 0 0,8 4 0,-14-6-9,0 0 0,0 0-1,0 0 1,0 0 0,1 0 0,-1 0 0,0 0-1,0 0 1,0 0 0,0 0 0,1 0 0,-1 0 0,0 0-1,0 0 1,0 1 0,0-1 0,0 0 0,1 0-1,-1 0 1,0 0 0,0 0 0,0 0 0,0 0 0,0 1-1,0-1 1,0 0 0,1 0 0,-1 0 0,0 0-1,0 0 1,0 0 0,0 1 0,0-1 0,0 0 0,0 0-1,0 0 1,0 0 0,0 1 0,0-1 0,0 0-1,0 0 1,0 0 0,0 0 0,0 1 0,0-1 0,0 0-1,0 0 1,0 0 0,0 0 0,0 1 0,0-1-1,-1 0 1,-11 3 4,-25-3-36,-169-9-169,163 7 49,-1-2 0,-52-11 0,15 1-287,76 13 422,1 0 0,-1 0-1,1-1 1,-1 1-1,1-1 1,0-1-1,0 1 1,-7-5 0,11 7 14,-1-1 0,0 1 0,1-1 1,-1 1-1,1-1 0,-1 0 0,1 1 1,-1-1-1,1 1 0,-1-1 0,1 0 1,-1 1-1,1-1 0,0 0 0,0 0 1,-1 1-1,1-1 0,0 0 0,0 0 1,0 1-1,0-1 0,0-1 0,0 0 2,1 1-1,0 0 1,-1 0-1,1 0 0,0 0 1,0 0-1,0 1 1,-1-1-1,1 0 1,0 0-1,0 0 0,0 1 1,0-1-1,1 1 1,-1-1-1,0 1 1,0-1-1,0 1 0,0-1 1,2 1-1,6-3 18,1 2-1,0-1 1,-1 1-1,1 0 0,0 1 1,-1 0-1,18 3 1,69 14 133,109 41 28,-173-47-163,-32-11-22,0 0 1,1 0-1,-1 0 1,0 0-1,1 0 0,-1 0 1,0 0-1,1 0 0,-1 1 1,0-1-1,1 0 0,-1 0 1,0 0-1,1 1 1,-1-1-1,0 0 0,0 1 1,1-1-1,-1 0 0,0 0 1,0 1-1,1-1 1,-1 0-1,0 1 0,0-1 1,0 0-1,0 1 0,0-1 1,0 1-1,1-1 0,-1 0 1,0 1-1,0-1 1,0 0-1,0 1 0,-13 7-315,-22 0-417,34-8 704,-120 10-4966,47-3 3127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8:20.2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450 976 2961,'-17'-23'7861,"15"19"-7617,-1 0 0,0 0 0,0 0-1,0 0 1,0 0 0,-1 1 0,1-1-1,-7-3 1,-23-19 351,-127-101 3602,126 94-3366,1-1-1,-36-50 1,59 71-680,1-1-1,0 0 0,0-1 0,-8-23 0,14 30-79,0 0-1,0 1 1,1-1-1,1 0 1,-1 0-1,1 0 0,1-1 1,-1 1-1,2 0 1,-1 0-1,2-9 1,2-26 145,-4 37-200,0 1 1,0 0-1,1-1 1,-1 1-1,1 0 1,0-1-1,1 1 1,-1 0-1,1 0 1,0 0-1,1 0 1,3-7-1,5-2 21,0 0-1,1 1 0,1 1 0,0-1 0,0 2 1,28-18-1,-38 26-29,0 1 0,0-1 1,0 1-1,0-1 0,0 0 0,-1 0 1,1 0-1,2-6 0,-3 7-6,-1-1 1,0 1-1,1 0 0,0 0 0,-1 0 0,1 0 1,0 0-1,0 0 0,0 1 0,0-1 0,0 1 0,1-1 1,-1 1-1,0 0 0,1 0 0,-1 0 0,4-1 1,8-3-1,-11 3-2,1 1 1,-1 0 0,1 0-1,0 0 1,-1 0-1,1 0 1,0 1 0,-1 0-1,6 0 1,6 4 4,-12-4-1,-1 1-1,1 0 1,-1-1-1,1 1 1,-1-1 0,1 1-1,-1-1 1,1 0-1,-1 0 1,1 0-1,-1-1 1,1 1-1,3-2 1,49-11 99,95-11 0,17-3-469,-135 19 128,59-15 2013,-40 0-1030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8:33.8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1280 861 3033,'0'0'8023,"-11"33"-4475,-5 2-2415,5-13-726,-13 34 0,22-49-325,0 0 0,1-1 0,-1 1 0,1 0 0,0 0 0,1 0 0,0-1 0,0 1 0,1 0 0,0 7 0,0-11-52,0 0 1,-1 0-1,1-1 1,0 1-1,1 0 1,-1 0-1,0-1 0,1 1 1,-1-1-1,1 0 1,0 1-1,0-1 1,0 0-1,0 0 0,0 0 1,0 0-1,1 0 1,-1-1-1,1 1 1,-1-1-1,1 1 0,0-1 1,-1 0-1,1 0 1,0 0-1,5 0 1,6 1-3,-1-1-1,0-1 1,1 0 0,23-3 0,5 0 235,-33-2-18,-10 3-29,-7 3-49,-19 5-130,7 0-26,-1-2 0,0 0 0,0-2 0,-41 1 0,43-3 8,0 1-1,0 0 0,1 1 0,-1 2 1,-24 6-1,32-7-13,0-2 1,0 1 0,-21-1-1,-23 2 25,20 2 92,-44-1 1,-13 2 77,61-4-11,0-1-1,0-2 1,1-1-1,-49-10 1,19 3 37,37 9-109,2-2 38,-36-16 29,54 17-163,0-1 0,0 0 0,0 0 0,0 0 0,0 0 0,1-1 0,-1 1 0,-2-4 0,-2-1 4,-8-4-20,10 8-7,-1-1-1,1 0 1,0-1 0,0 1-1,1-1 1,-1 0-1,-5-9 1,1 2 3,-1 1-1,0 0 1,-18-15 0,8 7 2,18 17-1,0 0 0,0 0 0,0 0 0,1 0 0,-1 0 0,1-1-1,0 1 1,0 0 0,0-1 0,0 1 0,0-1 0,0 0 0,0 1 0,1-1-1,0 0 1,-1 1 0,1-1 0,0 0 0,0 1 0,0-1 0,1 0 0,-1 1 0,1-1-1,-1 1 1,1-1 0,0 0 0,0 1 0,0-1 0,0 1 0,1 0 0,2-4-1,-2 2 2,-1 1 0,1-1-1,0 1 1,-1-1 0,0 0-1,0 0 1,1-4 0,-2 2-5,1 1 0,0-1-1,1 0 1,-1 1 0,1 0 0,0-1 0,1 1 0,-1 0 0,1 0 0,0 0 0,0 1 0,5-7 0,-3 5 10,-1 0 1,0 0 0,0-1 0,0 0-1,3-9 1,-7 13 0,0-1 0,0 1 0,0 0 1,0 0-1,0-1 0,0 1 0,-1 0 0,0 0 0,0 0 0,0 0 0,0-1 0,0 1 1,0 0-1,-1 1 0,1-1 0,-1 0 0,-4-5 0,-9-20 78,7 9-52,0 1 0,-1-1 0,-1 1 0,0 1 0,-2 0 0,-23-28 0,-3 14-19,8 8 48,20 14 1,4 5-48,1-1 1,-1 1-1,1-1 0,0 0 0,1-1 1,-1 1-1,1-1 0,0 0 0,1 0 1,-1 0-1,-4-13 0,-13-14 157,18 23-159,0 0 0,1 0 0,1-1 1,-1 1-1,2-1 0,-1 1 1,1-1-1,2-10 0,-1 16-8,0 0 0,1 0-1,-1 0 1,1 0-1,0 0 1,0 0 0,1 1-1,-1-1 1,1 1 0,0-1-1,0 1 1,0 0 0,1 1-1,0-1 1,-1 0 0,1 1-1,0 0 1,7-4 0,0-1-26,0-1 0,-1 0 1,0 0-1,10-14 0,-4 7 23,-14 14 5,0 0 0,1-1 0,-1 2 0,1-1 0,0 0 0,0 1 0,-1-1-1,1 1 1,0 0 0,0 0 0,0 0 0,6-1 0,-7 2-3,0-1-1,-1 1 1,1-1-1,0 1 1,0-1 0,0 0-1,0 0 1,0 0-1,-1 0 1,4-2 0,1-2-17,1 1-1,0 0 1,-1 0 0,11-4 0,20-11-19,-35 18 41,0 0-1,0 0 0,0 0 1,1 0-1,-1 0 1,0 1-1,1-1 0,-1 1 1,0-1-1,1 1 1,-1 0-1,1 0 0,-1 0 1,0 0-1,1 1 0,-1-1 1,1 1-1,-1-1 1,0 1-1,0 0 0,5 2 1,-4-2 19,1 1 1,0 0-1,-1 1 1,1-1-1,-1 1 1,1-1-1,-1 1 1,0 0-1,0 0 1,3 5-1,-4-6-22,0 0-1,0 0 0,0 0 0,1 0 0,-1-1 0,1 1 1,-1-1-1,1 1 0,5 1 0,-6-2-7,0-1 0,0 1-1,0 0 1,0 0 0,0 0 0,0 0 0,0 0-1,-1 0 1,1 1 0,0-1 0,-1 0 0,1 1-1,-1 0 1,1-1 0,-1 1 0,0 0 0,2 2-1,-2-1 4,0 0 0,1-1 0,-1 0 0,1 1-1,-1-1 1,1 0 0,0 0 0,0 0 0,0 0-1,0 0 1,0 0 0,1 0 0,-1-1 0,0 1-1,6 1 1,41 19 91,-45-20-99,28 8 11,35 8 1,27 9-11,-82-24 6,0 0-1,0-1 1,1 0-1,0-1 1,16 0 0,-11-1 0,-1 1 0,21 5 0,-27-3-3,1-1 0,-1 1 0,1-2 0,-1 0 0,1 0 1,-1-1-1,1 0 0,0-1 0,20-4 0,35-10-38,-64 1 31,5 8 11,1 0-1,-1 0 1,1 1 0,0 0-1,0 0 1,1 1 0,-1 1-1,12-4 1,-20 7-3,0 0-1,0 0 1,0 0-1,-1-1 0,1 1 1,0 0-1,0-1 1,-1 1-1,1-1 1,0 1-1,-1-1 1,1 1-1,0-1 1,-1 1-1,1-1 1,-1 1-1,1-1 1,-1 0-1,1 1 0,-1-1 1,0 0-1,1 0 1,-1 1-1,0-1 1,1 0-1,-1 0 1,0 1-1,0-1 1,0-2-1,32-15 25,80-34-32,-102 46 19,1 0 0,0 0 0,0 1 0,21-7 1,-27 11-16,-1 0-1,1 0 1,0 1 0,0 0 0,-1 0 0,1 0 0,0 0 0,0 1 0,0 0 0,-1 0 0,1 0 0,-1 0 0,1 1 0,8 4 0,-12-6 4,0 1 1,1-1 0,-1 1-1,0 0 1,0-1-1,0 1 1,0 0 0,1 0-1,-1 0 1,0 0-1,0 0 1,-1 0-1,1 0 1,0 0 0,0 0-1,0 0 1,-1 0-1,1 1 1,-1-1 0,1 0-1,-1 0 1,1 3-1,14 26-11,8 6-11,-22-34 19,-1 0 0,1 0 0,-1 1 0,1-1 0,-1 0 0,0 0 0,0 0 0,0 0 0,0 0 0,0 0 0,0 1 0,-1-1 0,1 0 0,-1 0 0,1 0 0,-1 0 0,0 0 0,0 0 0,0 0 0,-2 2 1,-2 10 9,-3 24 1,3-12 0,0 0 0,-11 26 0,14-43 10,0 0 0,1 0-1,0 0 1,0 1 0,1-1 0,1 0 0,-1 0-1,4 18 1,-3-26-18,-13 44-8,11 3 8,2-41-1,-1 1 0,0-1-1,-1 1 1,0 0 0,0-1-1,0 1 1,-5 12-1,4-16-10,-1 0 0,1 0 0,-1 0 0,0 0 0,-1-1 0,1 1 0,0-1 0,-7 5-1,-12 12-34,-56 69 34,67-78 12,0 0 1,-1-1-1,0-1 0,-1 0 1,-22 12-1,31-19 1,0-1 0,0 1 0,1 0 0,-1 0 0,1 0 0,0 0 0,0 1 0,0-1 0,0 1-1,0 0 1,0 0 0,1 0 0,-1 0 0,1 0 0,0 1 0,0-1 0,0 1 0,0-1 0,1 1 0,-2 4 0,3-7-1,-1 1 1,0-1 0,0 1-1,1-1 1,-1 0-1,0 0 1,0 1-1,0-1 1,-1 0 0,1 0-1,0 0 1,0 0-1,-1 0 1,1 0-1,0 0 1,-3 0 0,3 0-1,0 0 0,0-1 0,-1 1 0,1 0 1,0 0-1,0-1 0,0 1 0,0 0 1,0 0-1,0 0 0,0 0 0,1 0 0,-1 1 1,0-1-1,0 0 0,1 0 0,-2 2 0,1 0 1,0-1-1,0 1 0,0-1 0,-1 0 1,1 0-1,-1 0 0,0 0 1,0 0-1,0 0 0,0 0 0,0 0 1,0-1-1,0 1 0,0-1 0,-3 2 1,1-2-1,1 1 0,0 0 0,0 1 0,1-1 0,-1 0 0,0 1 1,-3 5-1,3-5-4,0 1 0,1-1 0,-1 1 0,0-1 1,-1 0-1,1 0 0,-1-1 0,1 1 0,-1-1 0,0 1 0,0-1 1,0-1-1,-5 3 0,-8 2-14,-1-1 1,-18 2-1,-17 6 7,24-2 6,16-5-1,0-1 1,0-1-1,0 0 0,-27 3 0,-160 24-72,186-29 88,-1 0 0,1 1 0,0 0 0,0 1 0,0 0 0,-13 8 0,23-11-9,3-1-8,0-2-85,6-3 52,83-38-7,112-37 1,-114 47 30,-30 12 15,-1-3 0,65-38 0,-52 22 20,80-34 0,-92 44-6,-53 29-14,-1-1 0,1 1 0,-1-1 0,0 0 0,1 0 0,-1 0 0,0 0 0,0 0 1,-1 0-1,1-1 0,0 1 0,-1 0 0,1-1 0,-1 0 0,0 1 0,0-1 0,0 0 1,1-4-1,-12 10-205,-130 50-130,-77 27-88,74-36 278,-186 68 455,473-172-290,-9 6-57,178-100-1,-85 22 111,-193 109-21,-28 18-38,-26 16-90,-235 139-673,168-106 622,-158 56-1,-103 9 297,316-100-133,-4-1 240,38-16-168,2 1-103,0 0-1,0 1 1,1-1 0,0 1 0,0 0 0,12-8 0,20-17 13,2 2 0,1 1 0,69-33 0,5 4 15,320-140 90,-408 186-90,0 2 0,1 1 0,0 1 0,35-4-1,-56 12-11,-12 6-42,-13 10-55,-2-2 0,0 0-1,-1-1 1,-44 22 0,3-1-17,41-23 72,-44 29-23,-2-3 1,-1-3-1,-102 36 0,-200 18 186,368-88-137,1-1 0,0 1-1,-1-1 1,1 0 0,0 0-1,-1 1 1,1-1-1,0 0 1,-1 0 0,1 0-1,0-1 1,-1 1 0,1 0-1,0 0 1,-1-1 0,1 1-1,0-1 1,-1 1 0,1-1-1,0 0 1,-2-1-1,3 1-3,-1 0 0,1 1 0,0-1 0,-1 0 0,1 0 0,0 0 0,0 0 0,0 0 0,0 0 0,0 0 0,0 0 0,0 0 0,0 0 0,1 0 0,-1 0 0,0 0 0,0 0 0,1 0 0,-1 0 0,1 0 0,-1 1 0,1-2 0,3-5-2,1 0 0,0 0 1,0 1-1,0 0 0,0 0 0,9-7 0,39-26 42,1 2 0,79-39 0,128-48-39,-155 75 2,-38 17 14,-8 2 59,122-40 0,-168 65-58,9-2 74,-22 8-74,-13 7-58,-130 62-327,31-17 230,-64 37 100,-348 123 1,377-180 114,175-47-96,-1-1 1,0-1-1,43-33 0,62-38 42,178-60 84,-77 39-31,-189 89-45,55-18-1,27-10 208,-146 56-342,-106 44-326,-409 90 154,491-133 316,0-2-1,0-2 0,-45 1 1,81-9-1,13-4-21,4 2-8,0-1-1,0 1 1,19-5 0,-13 4-5,121-38 25,268-72 71,-302 95-69,127-29 149,-206 45-173,-22 4-92,-19 3-53,-123 23-248,-268 48 24,-3-25 333,401-48 31,-111 4 20,104-6-7,0 0-1,0-1 0,0 0 1,-31-9-1,30 1 35,17 10-48,1-1 0,0 1 1,0 0-1,0 0 0,0 0 0,-1-1 1,1 1-1,0 0 0,0 0 0,0-1 1,0 1-1,0 0 0,0 0 0,0-1 1,0 1-1,0 0 0,0-1 0,0 1 1,0 0-1,0 0 0,0-1 1,0 1-1,0 0 0,0 0 0,0-1 1,0 1-1,0 0 0,0 0 0,0-1 1,1 1-1,-1 0 0,0 0 0,0-1 1,0 1-1,0 0 0,1 0 0,1-2 9,1 0-1,0 1 0,-1-1 0,1 1 0,0 0 0,0 0 1,0 0-1,0 0 0,0 1 0,6-1 0,86-12 54,267-30 63,-287 39-33,1 2 1,135 16 0,-187-12-38,-51-10-439,-179 19-61,63-1 419,85-8 24,0-2 1,0-3-1,0-3 1,0-2-1,-64-17 1,19 2 183,102 19-34,10-2-83,9-2 6,21-4 20,-1 2 0,2 1 0,41-3 0,122-3 153,-155 13-168,-21-2-166,-61 0-31,-1 2 0,1 1-1,-36 4 1,27-2 58,-324-10 106,477 9 690,134 15-1681,-204-16 1190,-11-11-270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8:39.8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955 151 3057,'36'-3'11020,"-50"-2"-9478,-17-5-1306,1-2 0,-38-19-1,15-2 146,44 25-281,0 2 1,-1-1-1,0 1 0,0 1 0,0 0 0,-1 0 1,0 1-1,0 0 0,-15-2 0,24 6-70,1 0-1,-1 0 1,1 0-1,-1 0 0,1 0 1,0 1-1,-1-1 1,1 1-1,-1-1 1,1 1-1,0-1 1,-1 1-1,1 0 1,0 0-1,0-1 1,0 1-1,0 0 0,0 0 1,0 0-1,-2 3 1,-18 30 470,19-30-459,0 1 0,0-1-1,-1 1 1,0-1 0,0 0-1,0 0 1,-4 4-1,-108 78 434,106-82-446,1 0 0,-1 0 0,1-1-1,-1-1 1,0 1 0,0-1 0,-11 1 0,-18 5 124,22-1-68,14-6-81,0 0-1,1 0 0,-1-1 0,0 1 0,1 0 1,-1-1-1,0 1 0,0-1 0,1 0 0,-1 0 1,0 1-1,0-1 0,0 0 0,1-1 0,-3 1 1,1-1 38,1 1 1,-1-1 0,0 1-1,0 0 1,1 0 0,-1 0 0,0 0-1,0 1 1,1-1 0,-1 1-1,0-1 1,1 1 0,-1 0 0,1 0-1,-1 0 1,1 0 0,-1 1-1,1-1 1,0 1 0,0-1-1,-4 4 1,4-3 23,-1-1 0,0 1-1,0 0 1,0-1 0,0 0-1,0 0 1,0 0 0,-3 1-1,2-1-23,1 0 0,0 0-1,-1 0 1,1 0-1,0 1 1,-1 0-1,-2 2 1,-5 3 79,0 1 0,-1-2 0,0 1 0,0-2 0,-16 6 0,-26 13-58,52-23-73,-5 2 53,1 0 1,0 1 0,0 0-1,0 0 1,1 0 0,-11 10-1,15-12-28,0 0 0,0 0 0,-1 0-1,1 0 1,1 1 0,-1-1 0,0 0 0,0 1-1,1-1 1,0 0 0,-1 1 0,1-1 0,0 1-1,0-1 1,0 0 0,0 1 0,1-1 0,-1 1-1,1-1 1,-1 0 0,1 1 0,0-1 0,2 4-1,0 4 8,1 0 0,0-1 0,1 0 0,0 0 0,0 0 0,1 0 0,0-1-1,1 0 1,-1 0 0,2 0 0,12 10 0,129 100 18,-111-82-45,-31-28-47,-6-7 47,-1 0 0,1 0 0,0 0 1,0 0-1,-1 0 0,1 0 0,0 0 0,0 0 0,0-1 0,0 1 0,0 0 0,0-1 1,0 1-1,0-1 0,0 1 0,3 0 0,74 22-50,-76-23 34,0 1 0,0-1 1,0 0-1,0 0 0,1 0 0,-1 0 0,0 0 0,0 0 0,0-1 1,0 1-1,1-1 0,-1 1 0,0-1 0,0 0 0,0 0 1,0 0-1,-1 0 0,3-1 0,6-4 32,6-2-20,-1-1 0,0-1 0,0-1 1,-1 0-1,22-23 0,-29 27 10,2-3-2,0-1 0,-1 0 0,-1-1 1,0 1-1,0-1 0,-1-1 0,6-19 0,12-21 0,-14 30 5,-1 0 1,8-31-1,14-35 35,-28 81-31,1 0 0,0 1 0,1-1 0,0 1 0,0 0 0,0 0 0,1 0 1,7-6-1,-6 7 4,1 0 1,-1 0 0,1 0-1,0 1 1,0 0-1,1 1 1,0 0 0,-1 0-1,1 1 1,19-4 0,-15 5-3,1-1 0,-1 0 1,0 0-1,0-1 0,18-9 1,-30 13-12,0 0 2,-1 0-1,0 0 1,0 0 0,1-1 0,-1 1-1,0 0 1,0 0 0,1 0 0,-1 0-1,0 0 1,0 0 0,1-1 0,-1 1-1,0 0 1,0 0 0,0 0 0,0-1-1,1 1 1,-1 0 0,0 0-1,0-1 1,0 1 0,0 0 0,0 0-1,0-1 1,1 1 0,-1 0 0,0 0-1,0-1 1,0 1 0,0 0 0,0 0-1,0-1 1,0 1 0,0 0 0,0-1-1,0 1 1,0 0 0,0 0 0,-1-1-1,1 1 1,0 0 0,0 0 0,0-1-1,-11 2 93,-42 14-75,1 2-1,1 3 0,1 2 0,0 2 0,2 2 0,-84 60 1,-65 77 24,186-153-56,8-8 5,1 1 0,-1-1 0,1 0 0,-1 0 0,0 0 0,0 0 0,0 0 0,0-1 0,0 1 0,0-1 0,0 0 0,-6 2 0,9-4-1,0 1 0,0-1 1,0 1-1,1-1 0,-1 1 0,0-1 1,0 1-1,0-1 0,1 1 0,-1-1 1,0 1-1,0-1 0,1 1 1,-1 0-1,0-1 0,1 1 0,-1-1 1,0 1-1,1 0 0,-1-1 1,1 1-1,-1 0 0,0 0 0,1-1 1,-1 1-1,1 0 0,0 0 1,13-7 6,-1 0 1,0-1 0,0 0-1,22-20 1,29-20 2,-60 45 2,50-31 17,-3-3 1,68-62-1,-224 129 137,-70 42-223,34-13 49,139-59-141,6-5 47,17-15 31,-12 12 99,-3 3-18,5-6 2,1 1 0,0 0 0,0 1-1,1 0 1,0 1 0,26-11 0,52-10-188,-56 18-1293,44-19 0,-41 11 410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8:40.3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 52 4241,'-10'8'6339,"3"9"-3588,6-16-2680,1 0 1,-1 1-1,1-1 0,0 0 1,0 1-1,0-1 0,-1 0 0,1 1 1,0-1-1,1 0 0,-1 1 1,0-1-1,0 0 0,1 1 0,-1-1 1,0 0-1,1 1 0,0-1 0,-1 0 1,1 0-1,-1 0 0,1 0 1,1 2-1,39 9 162,-27-5-217,-10-3-12,2-1 1,-1-1-1,0 1 1,0-1-1,1 0 1,0 0-1,-1 0 0,1-1 1,0 0-1,-1 0 1,1-1-1,0 1 1,0-1-1,0 0 1,6-2-1,-8 2-19,0-1 1,0 0-1,0 0 1,0-1-1,0 1 1,-1-1-1,1 0 1,-1 1-1,1-2 0,-1 1 1,1 0-1,-1-1 1,0 0-1,0 1 1,-1-1-1,5-5 1,-6 5 7,0 1 0,0 0 1,0 0-1,0-1 1,-1 1-1,1 0 0,-1-1 1,1 1-1,-1 0 1,0-1-1,0 1 0,0-1 1,0 1-1,0-1 1,-1 1-1,1 0 0,-1-1 1,0 1-1,1 0 1,-1-1-1,0 1 0,0 0 1,-1 0-1,1 0 1,0 0-1,-1 0 0,1 0 1,-4-3-1,2 1-103,0 1 0,0-1-1,0 1 1,-1 0 0,1 0 0,-1 0-1,0 0 1,0 1 0,0 0 0,0-1-1,0 1 1,-1 1 0,1-1 0,-1 1 0,1-1-1,-1 1 1,1 1 0,-1-1 0,0 1-1,1-1 1,-1 1 0,0 1 0,1-1-1,-1 1 1,0 0 0,-5 1 0,-13 14-659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8:51.53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21 1161 5929,'-4'-12'6347,"-11"-8"-2270,15 19-4086,-1 1 0,1-1 0,0 0 0,0 1 0,0-1 0,-1 1 0,1-1 0,0 0 0,0 1 0,0-1 0,0 0 0,0 1 0,0-1 0,0 0-1,1 1 1,-1-1 0,0 1 0,0-1 0,0 0 0,1 1 0,-1-1 0,0 1 0,0-1 0,1 1 0,-1-1 0,1 1 0,-1-1 0,0 1 0,1-1 0,-1 1 0,1-1 0,-1 1 0,1 0 0,-1-1-1,2 1 1,10-7 44,-1-1 0,20-17 0,-17 14-13,-8 6 10,-1 0 0,1-1 0,-1 1 0,0-1-1,5-8 1,-8 10 42,1 0 1,0 0-1,1 0 0,-1 0 0,1 1 1,6-6-1,13-10 196,-1 0-1,-1-2 1,-1 0-1,-1-2 1,-1 0-1,21-36 1,-12 23 88,-20 27-222,0 0 0,-1-1-1,10-18 1,-14 23-114,0 0 0,-1 0 0,0 1 0,0-1 1,0 0-1,0 0 0,-1 0 0,0 0 0,0 0 0,0 0 0,-1 0 0,-1-7 0,-8-34 70,4 26-25,2 0 0,0-1 0,-1-36 0,4 45-21,0 0 0,0 0 0,-1 0 0,-1 0-1,0 0 1,0 1 0,-2-1 0,1 1 0,-1 0 0,-11-17-1,3 12 136,11 14-143,1 1 0,-1-1 0,0 0 1,1 0-1,0 0 0,-1 0 0,1 0 0,0 0 0,-1-4 0,-12-49 244,-3-6-192,16 59-83,0 0 0,1-1-1,-1 1 1,0 0 0,1 0 0,0 0 0,-1 0 0,1-1 0,0 1-1,0 0 1,1 0 0,-1 0 0,0 0 0,1-1 0,-1 1-1,1 0 1,-1 0 0,1 0 0,0 0 0,0 0 0,0 0-1,0 0 1,0 0 0,1 1 0,-1-1 0,1 0 0,-1 1-1,1-1 1,-1 1 0,1-1 0,3-1 0,5-4 39,2 1 0,-1 0 1,1 1-1,18-6 1,14-7 79,-34 12-100,0 0-1,1 0 0,-1 1 1,1 1-1,0 0 0,1 0 1,-1 1-1,14-2 0,7 0 50,-23 3-42,0 0 0,0 1 0,1 0 0,-1 1-1,1 0 1,-1 0 0,14 3 0,-16-2-4,0 0 1,0-1-1,0 0 0,0 0 1,9-2-1,-11 1-11,0 1 0,0-1 0,0 1 1,0 0-1,0 1 0,0-1 0,-1 1 0,1 0 0,6 1 0,5 3-2,-1-1 1,1-1-1,0 0 0,-1-1 0,1-1 0,17 0 0,13 1 7,-11 3 0,34 1 34,-55-17-67,-11 10 11,4-1 15,-1 0 0,1 1-1,-1 0 1,1 0-1,0 0 1,0 1 0,0 0-1,-1 0 1,1 1-1,0-1 1,-1 2-1,1-1 1,0 1 0,-1 0-1,1 0 1,6 4-1,-4-2 6,1 1-1,0 0 0,-1 0 1,0 1-1,-1 0 0,1 1 1,-1 0-1,9 11 0,-4-3-8,0-1-1,1-1 1,1 0-1,-1-1 1,2 0-1,0-2 1,0 0 0,26 12-1,-17-6-34,-23-14 22,0 0 1,1-1-1,-1 1 1,0 0-1,1-1 0,0 0 1,-1 1-1,1-1 0,0 0 1,0 0-1,5 1 0,-5-2 0,1 0 0,-1 1-1,1 0 1,-1 0 0,0 0-1,1 0 1,-1 0 0,0 1-1,0-1 1,6 5-1,5 1 0,-4-3-2,-1 0-1,1 0 0,0-1 1,0 0-1,0-1 1,1 0-1,-1-1 0,15 0 1,70-7-46,-61 3 48,60 1-1,-64 2 14,1-1 0,54-9-1,-36 4-18,-38 3 5,0 1 0,0-1 0,12-6 0,12-3-1,44-16 20,-78 28-14,-1 0-1,1-1 1,0 1-1,0 0 1,0-1-1,-1 1 1,1-1 0,0 1-1,0-1 1,-1 0-1,1 1 1,-1-1-1,1 1 1,0-1 0,-1 0-1,1 0 1,0-1-1,-1 1 1,1 1 0,-1-1 0,0 0-1,1 1 1,-1-1 0,1 0 0,0 1 0,-1-1-1,1 1 1,-1-1 0,1 1 0,0-1 0,-1 1 0,1-1-1,0 1 1,0-1 0,-1 1 0,1 0 0,0 0-1,0-1 1,0 1 0,0 0 0,-1 0 0,1 0-1,0 0 1,0 0 0,1 0 0,5 0 16,1 0 1,0 0-1,0 0 0,0 1 1,0 1-1,0-1 0,9 4 1,-14-3-1,1 0 1,-1 0 0,0 1 0,1-1-1,-1 1 1,-1-1 0,1 1 0,0 0-1,-1 0 1,1 0 0,-1 1-1,0-1 1,0 1 0,0-1 0,-1 1-1,1-1 1,-1 1 0,2 5 0,1 6 6,0 1 1,0 0-1,-2 0 1,1 20 0,-2-28-30,-1-1 1,0 1 0,-1-1 0,0 1 0,0-1 0,-1 1 0,0-1 0,0 1 0,0-1-1,-1 0 1,0 0 0,-1-1 0,0 1 0,-5 8 0,-8 13-77,-1 2-11,16-28 86,-6 5 5,1 1-1,0-1 0,1 1 1,0 0-1,0 1 1,1 0-1,-1 0 1,2 0-1,0 0 0,0 1 1,-5 17-1,4-13 8,0 0 0,-1 0 1,-1-1-1,0 0 0,0 0 0,-2-1 0,1 0 0,-21 20 0,6-4 9,11-15-7,-1 0 0,-17 14 0,15-14 2,-23 26-1,33-33-13,0 0 0,0-1 0,0 1 0,0-1 0,-1 0 0,0-1 0,0 1 0,0-1 0,-1-1 0,1 1 0,-1-1 0,0 0 0,0 0 0,0-1 0,-13 3 0,-22 11-69,35-13 52,0 1-1,-1-1 1,1-1 0,-14 4 0,-13 0-29,24-4 43,1 0 0,0 0 0,-1-1 0,1 0 0,-1-1 0,1 0 0,-1 0 0,1-1 0,-14-2 0,-28-6-125,42 6 121,0-1 0,1 0 0,-1-1-1,1 1 1,0-2 0,0 1 0,1-1 0,-1 0 0,1-1 0,1 0 0,-1 0 0,1 0 0,0-1 0,1 0 0,-6-10-1,8 14 17,0-1-1,0 1 1,-1 0-1,0 1 0,1-1 1,-1 1-1,-1-1 1,1 1-1,0 0 0,-1 1 1,0-1-1,1 1 1,-1 0-1,0 0 0,0 0 1,0 1-1,0 0 1,-1 0-1,1 0 1,0 1-1,0-1 0,-7 2 1,-4-1 17,1 0 0,-1 2 0,1 0 1,-1 1-1,1 0 0,-25 9 0,-13 8 55,19-8-57,0 0 0,1 3 1,1 0-1,-55 37 0,83-50-17,-3 5-6,0-2 0,-1 1 0,0-1 0,0 0-1,0 0 1,-1-1 0,0-1 0,1 1 0,-16 3 0,-43 13-21,63-19 25,0 1 0,0 0 0,0-1 0,0 1 0,1 0-1,-1 1 1,0-1 0,1 1 0,-6 5 0,4-4-1,1 0 1,0-1-1,-1 0 1,1 0-1,-1 0 1,0 0-1,-7 2 1,-61 9-9,-4 3-2,57-13 7,0 0-1,-27 10 1,35-10-14,-1-1 0,0 0-1,-22 2 1,0 0-12,28-4 23,1-1-1,-1 0 1,1 0 0,-1-1 0,0 0-1,1 0 1,-10-3 0,-23-3-12,-54-4 25,77 11-8,14 1-3,-1-1 0,0 1 1,0-1-1,0 0 0,0 0 0,0 0 0,0 0 1,1-1-1,-1 1 0,0-1 0,0 0 0,0 1 1,1-1-1,-1 0 0,0-1 0,1 1 1,-1 0-1,1-1 0,-3-2 0,5 4-8,0 0-1,0-1 0,1 1 1,-1 0-1,0-1 0,0 1 1,0 0-1,1-1 0,-1 1 1,0 0-1,0-1 1,1 1-1,-1 0 0,0 0 1,1-1-1,-1 1 0,0 0 1,1 0-1,-1 0 1,0-1-1,1 1 0,-1 0 1,0 0-1,1 0 0,-1 0 1,1 0-1,-1 0 1,0 0-1,1 0 0,-1 0 1,1 0-1,0 0 0,27-6-10,-7 2-12,74-18-61,400-112-199,69-28 388,-476 138-49,-32 8 37,1 3-1,80-9 1,-130 23 83,-10 1-69,-18 8-49,-35 10-137,-9-1 1,-105 17-1,-71-5 96,161-22-13,-38 4 17,-335 46 98,435-56-100,12-2-3,0-1 0,0 1-1,1 0 1,-1 1 0,0-1 0,1 1 0,-10 5-1,39-20-168,1 2 0,0 0 1,1 2-1,34-8 0,-44 13 95,267-83-90,165-42 156,-320 97 184,174-67 0,-302 99-181,0 0 1,0 0-1,0 0 0,0 0 0,0 0 0,0 0 0,0 0 1,0 0-1,0 0 0,0-1 0,0 1 0,0 0 0,-1 0 1,1 0-1,0 0 0,0 0 0,0 0 0,0 0 0,0 0 0,0 0 1,0 0-1,0 0 0,0 0 0,0 0 0,0 0 0,0 0 1,0 0-1,0-1 0,0 1 0,0 0 0,0 0 0,0 0 1,0 0-1,0 0 0,0 0 0,0 0 0,0 0 0,0 0 1,0 0-1,0 0 0,0 0 0,0 0 0,0 0 0,0 0 0,0-1 1,0 1-1,0 0 0,-14-1-20,-24 3-52,-57 11-137,-146 40 0,39-6 209,-49-11 115,81-14-6,140-16-100,-1-2 0,1-1 0,-1-1 0,0-2 0,-54-7 0,74 2-79,11-1-17,19-6-6,62-19 91,2 3 0,121-26-1,175-10 96,-97 18 79,-244 39-35,-1-2-1,50-18 1,-78 21 1,-17 4-44,-27 2-2,-280 31 21,20-2-61,219-25-7,-146-13 1,190 6-64,0-1 0,-59-17 0,90 21 11,0 0-1,1 0 1,-1-1-1,0 1 0,0 0 1,0 0-1,0-1 1,0 1-1,1 0 0,-1-1 1,0 1-1,0-1 0,1 0 1,-1 1-1,0-1 1,1 1-1,-1-1 0,0 0 1,1 1-1,-1-1 0,1 0 1,-1 0-1,1 0 1,0 1-1,-1-1 0,1 0 1,0 0-1,-1 0 1,1-1-1,1 1-6,-1 0 1,1-1-1,0 1 1,-1 0-1,1-1 0,0 1 1,0 0-1,0 0 1,0 0-1,0 0 1,1 0-1,-1 0 0,0 0 1,0 0-1,1 0 1,-1 1-1,0-1 0,1 0 1,2 0-1,22-9-38,1 0 0,1 2 1,34-6-1,95-10 161,-113 19-93,286-23 122,-116 13 40,-206 14-158,3 0 48,-25 3-3,-65 4-37,0-3-1,-112-10 1,136 3-28,1-3 0,-1-1 1,2-3-1,-94-33 0,122 37-1,19 6-2,0-1 0,-1 0 0,1 0 1,1 0-1,-1-1 0,0 1 0,1-1 0,-1-1 1,-7-5-1,13 9 0,0-1-1,1 1 1,-1-1 0,0 1 0,0-1 0,0 1 0,1 0-1,-1-1 1,0 1 0,0 0 0,1-1 0,-1 1-1,0-1 1,1 1 0,-1 0 0,1 0 0,-1-1 0,0 1-1,1 0 1,-1 0 0,1 0 0,-1-1 0,1 1-1,-1 0 1,1 0 0,-1 0 0,0 0 0,1 0 0,-1 0-1,1 0 1,-1 0 0,1 0 0,-1 0 0,1 0-1,0 0 1,21-3-44,146-1 169,254 25-1,-354-13-64,-48-4-21,-34-5-8,-106-7-176,1-5 0,1-6-1,-128-37 1,217 47 47,11 2 172,0 2 0,0 0 1,-31-4-1,48 9-111,7 2-167,161 54 175,238 61 786,-404-117-746,0 0 1,1 0-1,-1 0 0,0 1 1,0-1-1,0 0 0,0 1 1,0-1-1,0 1 1,1 0-1,-1-1 0,0 1 1,0 0-1,-1-1 0,1 1 1,1 1-1,-2-1-8,0-1 1,-1 1-1,1-1 0,-1 1 0,1-1 1,-1 0-1,1 1 0,-1-1 0,1 0 1,-1 1-1,1-1 0,-1 0 0,1 0 1,-1 1-1,0-1 0,1 0 0,-1 0 1,1 0-1,-1 0 0,0 0 0,0 0 1,-51 5-113,11-4 35,-62-8 0,26 0 57,-402-55-129,413 46 141,120 27-64,69 9 91,131 29 197,-121-19-28,-10-11 87,-108-12-198,-16-7-77,1 0 1,0 0 0,0 0-1,0 0 1,-1 0 0,1 0-1,0 0 1,0 0 0,0 0-1,-1 0 1,1 1 0,0-1-1,0 0 1,0 0 0,0 0 0,-1 0-1,1 0 1,0 0 0,0 0-1,0 0 1,0 0 0,-1 1-1,1-1 1,0 0 0,0 0-1,0 0 1,0 0 0,0 1-1,0-1 1,0 0 0,-1 0-1,1 0 1,0 0 0,0 1 0,0-1-1,0 0 1,0 0 0,0 0-1,0 1 1,0-1 0,0 0-1,0 0 1,0 0 0,0 1-1,0-1 1,0 0 0,0 0-1,0 0 1,0 1 0,1-1-1,-1 0 1,0 0 0,0 0-1,0 0 1,0 1 0,0-1 0,-25 0-18,-50-8 1,1 1-5,27 2 31,0-2 0,-89-25 0,11 2 6,108 27-15,7 1-2,0 1 1,-1-2-1,1 0 1,0 0-1,0 0 0,-10-7 1,18 7-51,10 1 14,18 2-5,-22 0 36,82 6 38,0 3 0,-1 4 0,0 4 0,-1 3 0,157 61 0,-241-81-32,15 6 33,-1 0 0,-1 1 0,20 11 0,-31-16-24,1 0-1,-1 0 0,0 0 1,0 0-1,0 0 0,0 0 1,0 1-1,0-1 0,0 0 1,2 6-1,-4-6-6,1-1-1,-1 0 0,0 1 1,1-1-1,-1 0 0,0 1 1,0-1-1,0 0 1,0 1-1,-1-1 0,1 1 1,0-1-1,0 0 0,-1 1 1,1-1-1,-1 0 1,1 0-1,-1 1 0,0-1 1,1 0-1,-1 0 1,0 0-1,0 0 0,-1 2 1,-6 4-31,0 0 0,0-1 0,0 0 0,-1 0 0,0-1 0,0 0 0,0-1 0,0 0 0,-17 5 0,-93 19-154,112-26 180,-32 4-29,0-2 0,0-1 1,0-2-1,-1-2 0,-43-6 1,16-4 21,1-2 0,-68-23 0,127 34 2,-36-14 0,41 16 2,1-1-1,0 0 0,-1 1 1,1-1-1,0 0 0,-1 0 0,1 0 1,0 0-1,0 0 0,0 0 1,0 0-1,0 0 0,0 0 1,0 0-1,0-1 0,0 1 0,1 0 1,-1-1-1,0 1 0,1-1 1,-1 1-1,0-3 0,2 3 2,-1 0 0,0 1 0,0-1 0,0 1 0,0-1 0,0 1 0,0-1 0,1 1 0,-1-1-1,0 1 1,1-1 0,-1 1 0,0-1 0,1 1 0,-1-1 0,0 1 0,1 0 0,-1-1 0,1 1 0,-1 0 0,1-1 0,-1 1 0,1 0-1,0-1 1,13-5-23,1 1 0,-1 1 0,1 0-1,0 1 1,0 1 0,31-1 0,-19 0 32,227-21 93,279 9-1,-257 36-23,-128-7 2,-40-9 52,-107-5-121,1 0-1,-1 0 1,1 0-1,-1 0 1,1 0-1,-1 0 1,1 1-1,-1-1 1,1 0-1,-1 1 1,1 0 0,-1-1-1,1 1 1,-1 0-1,0-1 1,0 1-1,1 0 1,0 2-1,-2-3-6,0 1 0,0 0 0,0 0 1,0-1-1,-1 1 0,1 0 0,0-1 0,-1 1 0,1 0 0,0-1 0,-1 1 0,1 0 0,-1-1 0,1 1 1,-1-1-1,1 1 0,-1-1 0,1 1 0,-1-1 0,0 1 0,1-1 0,-1 0 0,0 1 0,-1 0 0,-61 26-148,63-26 148,-349 114-402,277-96 383,-1-4 0,-144 13-1,43-31 17,169 3-12,0-1 0,0 0-1,0 0 1,0 0 0,1 0-1,-1-1 1,-7-3 0,11 5 9,1 0-1,0 0 1,-1 0 0,1-1 0,0 1-1,0 0 1,-1 0 0,1-1 0,0 1-1,-1 0 1,1 0 0,0-1 0,0 1-1,0 0 1,-1-1 0,1 1 0,0 0-1,0-1 1,0 1 0,0 0 0,0-1-1,0 1 1,-1-1 0,1 1 0,0 0-1,0-1 1,0 1 0,0 0 0,0-1-1,0 1 1,1-1 0,-1 1 0,0 0-1,0-1 1,1-1-17,0 1 0,1 0 0,-1-1 0,0 1 0,1 0 0,-1 0 0,1 0 0,-1 0 0,1 0 0,0 0 0,-1 0 0,3 0 0,39-16-130,1 1 1,69-14-1,98-8 358,-175 32-176,531-64 621,-508 66-603,-17 0 48,80 3 1,-118 1-75,0 1 0,-1-1 1,1 1-1,0 0 0,-1 0 0,1 0 1,-1 0-1,5 3 0,-7-4-13,0 1-1,0-1 1,0 1 0,-1 0-1,1 0 1,0-1-1,-1 1 1,1 0-1,0 0 1,-1 0-1,1 0 1,-1-1-1,1 1 1,-1 0 0,0 0-1,1 0 1,-1 0-1,0 0 1,0 0-1,0 0 1,1 0-1,-1 0 1,0 0 0,0 1-1,-1-1 1,1 0-1,0 0 1,0 0-1,0 0 1,-1 0-1,1 0 1,0 0 0,-2 1-1,-3 9-3,-1 0 0,0 0-1,-1 0 1,0-1 0,0 0-1,-1-1 1,-1 1 0,0-2-1,-14 13 1,-6 0-12,0 0 0,-36 17 0,-10 0 31,-3-3 0,0-4 0,-83 21 0,152-49-23,-72 17-13,74-19 2,0 0 1,-1 0 0,1-1-1,0 0 1,0 0 0,0-1-1,0 0 1,-13-4 0,19 5 2,0 0-1,0 0 1,0-1 0,0 1 0,0 0 0,0-1-1,0 1 1,0-1 0,0 1 0,1-1 0,-1 1-1,0-1 1,0 0 0,1 1 0,-1-1-1,0 0 1,1 0 0,-1 0 0,1 1 0,-1-1-1,1 0 1,-1 0 0,1 0 0,0 0 0,-1 0-1,1 0 1,0 0 0,0 0 0,-1 0 0,1 0-1,0 0 1,0 0 0,1-1 0,-1 0-15,1-1 0,0 1 0,0 0 0,0 0 0,0 0 0,0 0 0,1 0 0,-1 0 0,0 0 0,1 0 0,0 1 0,-1-1 0,1 0 1,0 1-1,3-2 0,14-10-28,2 2 0,-1 0 0,1 2 1,25-9-1,95-24 97,-116 35-35,199-45 124,32-10 232,-254 61-350,0 1 0,1-1 1,-1 1-1,0-1 0,1 1 0,-1 0 1,1 0-1,-1 0 0,0 0 1,1 1-1,-1-1 0,0 0 0,1 1 1,-1 0-1,0-1 0,3 3 1,-4-3-13,0 1 1,0 0 0,-1 0-1,1 0 1,0 0 0,-1-1-1,1 1 1,-1 0 0,1 0-1,-1 0 1,1 0-1,-1 0 1,0 0 0,0 0-1,1 0 1,-1 0 0,0 1-1,0-1 1,0 0 0,0 0-1,0 0 1,0 0 0,0 0-1,-1 0 1,1 0 0,0 0-1,-1 0 1,1 0 0,0 0-1,-1 0 1,1 0 0,-1 0-1,0 0 1,1 0 0,-1-1-1,0 1 1,1 0 0,-2 1-1,-7 8-3,-1-1 0,0 1 0,-1-2 0,1 1 0,-2-1 0,1-1 0,-16 7 0,24-12-2,-73 42 18,-2-4 1,-1-4-1,-2-3 0,-1-4 1,-110 25-1,183-52-33,-1-1 0,0 1-1,0-2 1,0 1 0,0-2 0,0 1 0,0-1-1,1-1 1,-12-2 0,17 3-42,1 0 1,-1 0-1,1 0 1,0-1-1,-1 1 1,1-1-1,0 0 1,0 0-1,0 0 1,1 0-1,-1-1 1,0 1-1,1-1 1,0 1-1,-1-1 1,1 0-1,0 0 1,0 0-1,1 0 1,-1 0-1,1-1 1,-1 1-1,1 0 1,0-1-1,0 1 1,0-7-1,1 7-93,0 0 0,0 0 1,0 0-1,0 1 0,1-1 0,-1 0 0,1 0 1,0 1-1,0-1 0,0 1 0,0-1 0,0 0 0,0 1 1,1 0-1,-1-1 0,1 1 0,0 0 0,0 0 0,0 0 1,2-3-1,35-21-808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4:39.6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57 223 4313,'-2'5'445,"-13"22"977,15-27-1415,-1 1 0,1-1 1,-1 1-1,1-1 0,-1 0 0,0 1 1,1-1-1,-1 0 0,1 0 0,-1 0 0,1 1 1,-1-1-1,0 0 0,1 0 0,-1 0 1,0 0-1,1 0 0,-1 0 0,1 0 1,-1 0-1,0 0 0,1-1 0,-1 1 0,0 0 1,1 0-1,-1 0 0,1-1 0,-1 1 1,1 0-1,-1-1 0,1 1 0,-1 0 0,1-1 1,-1 1-1,1-1 0,-1 1 0,1-1 1,0 1-1,-1-1 0,1 1 0,0-1 0,-1 0 1,0 0-1,1 1 0,0 0 0,-1-1 0,1 1 0,0-1 0,0 1 0,-1-1 0,1 1 0,0-1 1,0 1-1,0-1 0,-1 0 0,1 1 0,0-1 0,0 1 0,0-1 0,0 1 0,0-1 0,0 1 0,0-1 1,0 0-1,1 0 0,-1 0 12,0 1 0,0-1 1,0 1-1,0-1 1,0 1-1,0-1 0,0 0 1,0 1-1,0-1 0,0 1 1,0-1-1,0 1 1,0-1-1,-1 0 0,1 1 1,0-1-1,0 1 0,-1-1 1,1 1-1,0-1 1,-1 1-1,1-1 0,0 1 1,-1 0-1,0-1 1,0-3-35,-1 1 1,1-1 0,0 1-1,0-1 1,0 0 0,1 0-1,-1 1 1,1-1 0,0 0-1,0 0 1,0 1 0,2-8-1,-2 0 5,9-51 130,-4 39 27,7-47 1176,-12 70-1295,0 0 1,0 0 0,0 0-1,0 0 1,0-1 0,0 1-1,0 0 1,5 16 1785,-4 11-1439,0-23-338,0 0-1,-1-1 1,0 1 0,0 0 0,0-1 0,-1 1 0,1 0 0,-1-1-1,0 1 1,0 0 0,0-1 0,-2 4 0,-4 2 214,2 0-63,-2 17-102,6-23-95,0 0-1,-1 1 1,2-1 0,-1 0 0,0 1 0,1-1 0,-1 1 0,1-1 0,0 1-1,1-1 1,-1 1 0,0-1 0,1 1 0,1 3 0,0 16 116,-3-17-427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8:59.43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1109 1243 3249,'-6'0'14644,"-3"9"-14345,-15 6 375,2-4-403,-45 26 572,65-36-768,-1 1-1,1 0 1,0 0-1,0 0 1,0 0-1,0 0 1,0 0-1,-3 5 1,-12 13 411,-44 51 302,-19 6-326,78-75-450,-5 4 5,0-1 0,0 0 0,-1 0 0,1 0 0,-14 5 0,-5 1 8,20-8-7,0 0 0,0-1 0,0 0 1,-1 0-1,1 0 0,0-1 0,-14 2 1,14-3 11,-22 0 89,-44-5 0,62 3-122,-1 0 0,1-1 1,-1 0-1,1-1 0,0 0 1,0-1-1,-11-6 0,2-2 19,0 0-1,1-1 0,1-1 0,0 0 1,1-2-1,0 0 0,1-1 0,-14-22 1,14 20 71,-2 0 0,-35-31 0,10 9 89,24 24-100,12 13-52,1 0 0,-1-1 0,1 0 0,0 0 1,0-1-1,1 1 0,-5-11 0,-5-10 24,-1 1 0,-1 1-1,-29-35 1,44 58-39,0 0-1,0 0 1,0 0-1,0 1 1,0-2 0,1 1-1,-1 0 1,1 0-1,-1 0 1,1 0-1,0 0 1,0 0 0,0 0-1,0 0 1,0-1-1,0 1 1,1 0-1,-1 0 1,1 0 0,-1 0-1,1 0 1,0 0-1,0 0 1,0 0 0,1-2-1,0 2 1,-1 0 1,0-1-1,0 1 0,0-1 0,0 1 0,-1-1 1,1 1-1,-1-1 0,1 1 0,-1-1 1,0 1-1,0-1 0,0 1 0,0-1 1,-2-5-1,2 8-6,-1-1 0,0 0 0,1 0 0,-1 0 0,1 1 0,0-1 1,-1 0-1,1 0 0,0 0 0,0 0 0,-1 0 0,1 0 0,0 0 0,0 0 0,0 0 1,0 0-1,0 0 0,0 0 0,0 0 0,0 0 0,1 1 0,-1-1 0,0 0 0,1 0 0,-1 0 1,0 0-1,1 0 0,-1 0 0,1 1 0,0-1 0,0-1 0,8-11 70,-8 11-63,0 0-1,-1 0 1,1 0 0,0 0-1,-1 0 1,1 0 0,-1-1 0,0 1-1,0 0 1,0 0 0,0 0-1,0-1 1,0 1 0,-1-4-1,0 4-4,1 0 0,-1 0-1,1 0 1,0 0-1,0 0 1,0 0-1,0 0 1,0 0 0,0 0-1,1 0 1,-1 0-1,1 0 1,-1 0-1,1 1 1,0-1 0,0 0-1,0 0 1,0 0-1,0 1 1,0-1-1,0 0 1,2-1 0,-1 1-5,0-1 0,-1 1 0,1-1 1,-1 0-1,1 1 0,-1-1 1,0 0-1,0 0 0,0 0 1,0 0-1,0 0 0,-1 0 0,0 0 1,1 0-1,-1 0 0,0 0 1,0-1-1,-1 1 0,1 0 0,-1 0 1,0 0-1,-1-3 0,2 4 3,0 1 0,-1-1-1,1 1 1,0-1-1,0 1 1,0-1 0,0 1-1,0-1 1,0 1 0,1-1-1,-1 1 1,0-1 0,1 1-1,-1-1 1,1 1 0,-1 0-1,1-1 1,0 1-1,0 0 1,0-1 0,-1 1-1,1 0 1,0 0 0,0 0-1,1 0 1,-1 0 0,0 0-1,0 0 1,0 0-1,1 1 1,-1-1 0,0 0-1,2 0 1,-1 0-2,-1 1 0,0-1 0,1 0 1,-1 1-1,0-1 0,0 0 0,0 0 0,1 0 0,-1 0 1,0 0-1,0-1 0,-1 1 0,1 0 0,0 0 0,0-1 1,-1 1-1,2-3 0,4-66 142,-5 62-117,1 1 0,0-1 0,0 1 0,1-1 1,0 1-1,0 0 0,1 0 0,6-9 0,-5 7 8,0 0 1,0 0-1,-1-1 0,4-12 0,0-17 28,-6 25-36,1 0 1,0 0 0,9-21-1,-4 22-6,0 1-1,18-22 1,-19 26-15,-3 3 3,1-1 0,-1 0 0,0 0 0,0-1 0,-1 1-1,5-13 1,22-14 17,-27 25-19,-3 7-5,0-1-1,0 1 0,0 0 1,1 0-1,-1 0 0,0 0 1,1 0-1,-1 0 1,1 0-1,-1 0 0,1 0 1,-1 0-1,1 0 0,0 0 1,0 1-1,-1-1 1,1 0-1,0 0 0,0 1 1,0-1-1,0 0 0,0 1 1,2-2-1,0 2 2,0-2 1,0 1-1,1 0 0,-1-1 0,0 1 1,0-1-1,-1 0 0,1 0 0,0 0 1,0 0-1,-1-1 0,1 1 0,-1-1 1,2-2-1,27-21 30,3 13-5,-29 11-21,1 0 0,0 0 0,0-1 0,0 1 0,5-5 1,-6 4 0,1 0 1,0 1 0,0-1 0,0 1 0,12-2-1,-12 2-2,-1 1-1,1-1 0,-1 1 0,0-2 0,1 1 0,-1 0 0,6-5 1,-8 6-2,-1-1 0,1 1 0,-1 0 1,1 0-1,0 0 0,-1 1 0,1-1 1,0 1-1,0-1 0,0 1 1,0 0-1,-1 0 0,5 1 0,-5-1 1,1 0 0,-1 1 0,0-1 0,1 0-1,-1-1 1,1 1 0,-1 0 0,1-1 0,-1 1 0,0-1-1,1 0 1,-1 0 0,0 0 0,0 0 0,0 0-1,4-3 1,-4 2 13,0 1-1,1-1 1,-1 0-1,0 1 1,1-1-1,-1 1 1,1 0-1,-1 0 1,1 0-1,-1 0 0,1 0 1,0 0-1,0 1 1,5-1-1,45 4 82,-52-2-96,27 3 18,-1 1-1,1 2 1,37 14 0,-49-16-1,0 0-1,26 3 1,-28-6-8,-1 0 0,0 1 0,0 1 1,22 8-1,23 10 42,-41-16-10,-16-6 115,1 5-94,3 7-37,0 0 0,1-1 0,0 1-1,10 13 1,-7-11-15,-8-11-5,0 0 1,0 0 0,0 0-1,0 0 1,-1 1 0,0-1-1,1 0 1,-1 1 0,0-1-1,-1 0 1,1 1 0,0-1-1,-1 0 1,0 0 0,0 0-1,0 1 1,0-1 0,0 0-1,-3 4 1,-2 8 5,-1 17 2,1 0-1,-1 40 0,6-51-17,-1 0 0,-1 0-1,0 0 1,-2 0 0,0-1-1,-1 1 1,-18 37-1,7-28-23,1 1 0,2 0 0,-11 36 0,19-26 42,6-36-13,0 0 0,0 0 0,-1 1 0,0-1 0,0 0 0,0 0 1,-1 0-1,1 0 0,-1-1 0,-5 9 0,4-5-2,-1 0 0,2 0 0,-1 0 0,1 0 0,0 0 0,0 0 0,1 1 0,1-1 0,-1 1 0,2 14 0,0-18-4,0-1 1,1 1 0,-1 0-1,1 0 1,0-1 0,0 1-1,1-1 1,0 0 0,-1 0-1,1 1 1,1-2-1,-1 1 1,0 0 0,9 5-1,-8-5 1,0 0 0,0-1 0,-1 1-1,1 0 1,-1 1 0,0-1 0,0 1-1,0-1 1,0 1 0,-1 0 0,2 7-1,-3-11-1,-1 0 0,0 0 0,0 1 0,0-1 0,0 0-1,-1 0 1,1 0 0,0 1 0,-1-1 0,1 0-1,0 0 1,-1 0 0,1 0 0,-1 0 0,0 0-1,1 0 1,-1 0 0,0 0 0,0 0 0,1 0 0,-1 0-1,0 0 1,0 0 0,0-1 0,0 1 0,0 0-1,0-1 1,0 1 0,0-1 0,-1 1 0,1-1-1,-2 1 1,-45 11-183,34-9 161,-44 12-39,42-9 40,0-1 0,-1-1 1,1 0-1,-1-1 0,0-1 0,0-1 1,0 0-1,-26-3 0,-7-9-34,1-2-1,-48-20 1,-93-46 10,171 71 47,6 1 6,-1-1 1,1 0 0,1-1 0,-19-16-1,9 6 0,21 19-3,1 0 0,0 0-1,0 0 1,0 0 0,0 0 0,0 0 0,0 0 0,0 0 0,0 0-1,0 0 1,0 0 0,-1-1 0,1 1 0,0 0 0,0 0-1,0 0 1,0 0 0,0 0 0,0 0 0,0 0 0,0 0 0,0 0-1,0-1 1,0 1 0,0 0 0,0 0 0,0 0 0,0 0 0,0 0-1,0 0 1,0 0 0,0 0 0,0-1 0,0 1 0,0 0-1,0 0 1,0 0 0,0 0 0,0 0 0,0 0 0,0 0 0,0 0-1,0-1 1,1 1 0,-1 0 0,0 0 0,0 0 0,0 0-1,0 0 1,0 0 0,0 0 0,0 0 0,0 0 0,0 0 0,0 0-1,1 0 1,-1 0 0,0 0 0,0 0 0,0 0 0,0 0-1,0 0 1,0 0 0,12-3-17,-5 2 12,59-12-9,0 2-1,0 4 1,1 2-1,112 8 1,-149 1 45,37 12 1,-1-1 81,-65-15-104,1 0 1,-1 0-1,0 1 0,0-1 1,1 0-1,-1 1 0,0-1 1,0 1-1,0-1 0,1 1 1,-1 0-1,0-1 1,0 1-1,0 0 0,0 0 1,1 1-1,-2-1-4,1 0 1,-1 0-1,0 0 1,0 0-1,0 0 1,0 0-1,1 0 1,-1 0-1,0 0 1,-1 0-1,1 0 1,0 0-1,0 0 1,0 0-1,-1 0 1,1 0-1,0-1 1,-1 1-1,1 0 1,-1 0-1,1 0 1,-1 0-1,0 1 1,-39 47-8,2-3-64,30-32 39,-1-1-1,0 0 1,-1-1 0,-1 0 0,0 0 0,0-1 0,-1-1-1,0 0 1,-1 0 0,0-1 0,-1-1 0,0 0 0,-24 9 0,17-9-10,-1-1 1,0-1-1,-1-1 1,1-2 0,-1 0-1,-35 0 1,49-5-83,15-1 32,26-5 39,-12 5 45,143-24-24,-129 23 58,0 1-1,69 4 1,-98-1-7,-1 1 0,1 0 0,-1 0 0,1 1 0,-1-1 0,0 1 0,0 0 0,0 0 0,0 1 0,0-1 0,0 1 0,0 0 0,-1 0 0,1 0 0,3 5 0,-5-6-11,0 1 0,0-1 0,-1 1 0,1-1 0,-1 1 0,1 0 0,-1 0 0,0 0 0,0 0 0,0 0 0,0 0 0,-1 0 0,1 0 0,-1 0 0,0 0 0,0 0 0,0 0 0,0 0 0,0 0 0,-1 0 0,1 1 0,-3 4 0,1-1-38,-1-1 1,0 1 0,0-1 0,-1 0-1,0 0 1,0 0 0,0 0 0,-1-1-1,1 1 1,-2-1 0,1-1 0,0 1 0,-1-1-1,-9 6 1,6-6-21,1 0 0,-1-1-1,0 0 1,0 0 0,0-1-1,-1 0 1,1-1 0,0 0 0,-1-1-1,-16 0 1,-6-3-36,0 0 0,1-2 0,-58-17 0,71 16 48,0-1 0,0 0 0,1-1 0,-1-1 0,2-1 0,0 0 0,-27-23 0,39 29 31,-1 0 0,1-1 0,0 1 0,0-1 0,1 0 0,-1 0 0,1-1 0,0 1 0,0-1 0,1 1-1,0-1 1,0 0 0,0 0 0,1 0 0,0 0 0,0 0 0,0 0 0,1-12 0,1 10 4,0 0-1,1 0 0,0 0 1,0 0-1,1 0 1,0 0-1,0 1 1,1-1-1,0 1 1,0 0-1,1 0 0,0 0 1,11-11-1,6-1 9,0 0 0,1 2 0,1 1 0,1 0-1,52-22 1,-25 11-3,-25 13 12,1 1 1,0 1-1,0 2 1,1 1-1,0 1 1,0 1 0,1 2-1,60-3 1,-57 6 22,-22 1-2,0 0 0,1 0-1,-1 2 1,0-1 0,18 4 0,-29-4-36,1 0 0,-1 0 0,1 0 0,-1 0-1,1 0 1,-1 0 0,0 1 0,1-1 0,-1 0 0,1 0 0,-1 0 0,1 0 0,-1 0-1,0 1 1,1-1 0,-1 0 0,0 0 0,1 1 0,-1-1 0,0 0 0,1 1-1,-1-1 1,0 0 0,1 1 0,-1-1 0,0 0 0,0 1 0,1-1 0,-1 1 0,0-1-1,0 0 1,0 1 0,0-1 0,0 1 0,0-1 0,0 1 0,1-1 0,-1 1-1,0-1 1,-1 0 0,1 1 0,0-1 0,0 1 0,0-1 0,0 1 0,0-1-1,0 1 1,0-1 0,-1 0 0,1 1 0,0-1 0,0 1 0,-1-1 0,1 1 0,-20 16 17,-2-6-93,-1-1 1,0 0-1,0-2 1,0-1-1,-41 7 1,-1 2-36,16-4 36,0-1-1,-94 7 1,122-17 44,0-1 0,-1 0 0,1-2-1,0 0 1,0-2 0,0 0 0,0-2 0,1 0-1,-27-12 1,39 14 14,1 1-1,-1-2 1,1 1 0,1-1-1,-1 0 1,1 0-1,-1-1 1,-7-9-1,13 13 15,-1 0 0,1 0 0,0 0 0,0 0 0,0 0 0,0 0 0,0 0 0,0-1 0,0 1 0,1 0 0,-1-1 0,1 1 0,0 0 0,0 0 0,-1-1 0,2 1 0,-1 0 0,0-1 0,0 1 0,1 0 0,-1-1 0,1 1 0,0 0 0,0 0 0,-1 0 0,1-1 0,1 1-1,-1 0 1,0 0 0,1 1 0,-1-1 0,0 0 0,4-2 0,4-5 12,1 0 0,1 0 0,-1 1 0,2 0 0,-1 1 0,1 1-1,0-1 1,25-8 0,7 2 31,58-11 0,-42 11-9,-36 7-24,1-1 44,1 2-1,43-5 1,-62 10-19,1 0 0,0 0 1,0 1-1,0 0 0,0 1 0,0-1 0,0 1 1,-1 1-1,1-1 0,-1 2 0,1-1 0,11 8 0,17 6 49,-31-16-82,-1 1 0,1 0-1,-1 0 1,1 0 0,-1 0 0,0 1-1,8 6 1,-13-7-15,0-1 0,-1 1 0,1 0 0,0-1 0,-1 1-1,1-1 1,-1 0 0,0 1 0,1-1 0,-1 0 0,0 0 0,0 0 0,-3 1-1,-39 19-222,26-17 180,-1 0 1,0-2 0,0 0 0,0-1-1,-1 0 1,1-2 0,-34-5-1,17-1 5,1-1-1,0-1 1,-41-17 0,48 14 17,0-1 0,1-1 0,1-2 0,0 0 0,-35-30 0,60 46 34,0-1 0,-1 0 1,1 0-1,0 0 0,0 0 0,0 0 0,0 0 0,0 0 0,0 0 1,0-1-1,0 1 0,0 0 0,0 0 0,1-1 0,-1 1 0,0-1 1,1 1-1,0 0 0,-1-1 0,1 1 0,0-1 0,-1 1 0,1-1 1,0 1-1,0-1 0,0 1 0,1-1 0,-1 1 0,0-1 0,0 1 1,1-1-1,-1 1 0,1-1 0,-1 1 0,1 0 0,0-1 0,0 1 1,-1 0-1,1-1 0,0 1 0,0 0 0,0 0 0,0 0 0,0 0 1,1 0-1,-1 0 0,0 0 0,2-1 0,8-4 13,0 0 0,0 0 0,0 1-1,20-6 1,-25 9-12,96-28 66,180-28 0,-239 51-17,-28 4-14,0 2 0,0 0 1,1 0-1,20 3 0,-32-2-14,1 0-1,-1 1 1,0 0-1,1 0 0,-1 0 1,0 0-1,0 0 1,0 1-1,0 0 0,0 0 1,0 0-1,0 0 1,-1 1-1,1-1 0,-1 1 1,0 0-1,0 0 1,0 0-1,5 7 0,-8-9-20,0 0 0,1 0 0,-1 0-1,0 0 1,0 0 0,0 1-1,0-1 1,0 0 0,0 0 0,0 0-1,0 0 1,0 0 0,-1 1-1,1-1 1,0 0 0,-1 0 0,1 0-1,-1 0 1,1 0 0,-1 0-1,1 0 1,-1 0 0,0 0 0,0 0-1,1-1 1,-1 1 0,0 0-1,0 0 1,-1 0 0,-32 23-139,31-22 124,-9 4-28,1 0 0,-1-1 0,0-1 1,0 1-1,0-2 0,0 0 0,-1 0 1,1-2-1,-1 1 0,1-1 0,-1-1 0,0 0 1,-17-3-1,-23-3-27,1-3-1,-1-1 1,2-3 0,-98-37 0,144 47 67,-1 1 0,1-1 0,0 0 0,0 0 0,-9-6 0,14 8 0,-1 0 1,0 1-1,0-1 1,1 0 0,-1 0-1,1 1 1,-1-1-1,0 0 1,1 0-1,0 0 1,-1 0 0,1 0-1,0 0 1,-1 0-1,1 0 1,0 0 0,0 0-1,0 0 1,0 0-1,0 0 1,0 0-1,0 0 1,0 0 0,0 0-1,0 0 1,1 0-1,-1 0 1,0 0-1,1 0 1,-1 0 0,0 0-1,1 0 1,0 0-1,-1 1 1,1-1 0,-1 0-1,1 0 1,0 1-1,1-2 1,4-4-5,0 1 0,0 0-1,1 0 1,-1 1 0,1 0 0,0 0 0,1 0 0,-1 1 0,15-4-1,5 0 8,40-5 0,-44 8-4,67-12 19,-44 6 44,79-5-1,-99 14-7,46 5 0,-62-2-14,0-1 1,0 2-1,0-1 0,0 1 0,-1 0 1,1 1-1,11 7 0,-20-11-35,0 1-1,-1-1 1,1 1 0,-1-1 0,1 1-1,-1-1 1,1 1 0,-1-1-1,0 1 1,1 0 0,-1-1 0,0 1-1,1 0 1,-1-1 0,0 1-1,0 0 1,0-1 0,1 1 0,-1 0-1,0-1 1,0 1 0,0 0-1,0-1 1,0 1 0,0 0 0,0 0-1,-1-1 1,1 1 0,0 0 0,0-1-1,-1 1 1,1 0 0,0-1-1,0 1 1,-1-1 0,1 1 0,-1 0-1,-1 2-17,0 0 1,0-1-1,0 1 0,0-1 0,-1 0 0,1 0 0,-5 4 1,-19 8-90,-2 0 0,1-2 0,-2-1 0,1-1 0,-40 8 0,22-9 68,1-3-1,-1-2 1,0-1 0,0-3-1,-87-10 1,110 7 9,1 0 1,0-2-1,0 0 0,0-2 1,0 0-1,1-2 0,-23-12 1,42 20 19,1 1 1,-1-1-1,1 0 0,-1 0 1,1 0-1,0 0 1,0 0-1,-1-1 1,1 1-1,0 0 0,0 0 1,0-1-1,0 1 1,0-1-1,1 1 1,-1-1-1,0 1 0,1-1 1,-1-2-1,1 3 3,0 0-1,0 0 0,1 0 0,-1-1 1,0 1-1,1 0 0,-1 0 1,1 0-1,-1 0 0,1 0 0,0 0 1,-1 0-1,1 0 0,0 0 0,0 0 1,-1 1-1,1-1 0,0 0 1,0 0-1,2 0 0,6-5-12,1 1 0,0 0 0,1 1-1,15-4 1,-18 5 11,102-27 81,1 4 0,158-15 0,-229 38-2,0 3 0,0 1 1,0 2-1,69 14 0,-75-12-5,-27-4-29,-1 1 0,1 0 0,-1 0-1,10 4 1,-15-6-39,0 1 0,-1-1 0,1 0 0,0 0 0,-1 1 0,1-1-1,-1 0 1,1 1 0,-1-1 0,1 0 0,-1 1 0,1-1 0,-1 1-1,1-1 1,-1 1 0,1-1 0,-1 1 0,0-1 0,1 1 0,-1 0-1,0-1 1,1 1 0,-1-1 0,0 1 0,0 0 0,0-1 0,0 1-1,0 0 1,0-1 0,0 1 0,0 0 0,0-1 0,0 1 0,0 0-1,0-1 1,0 1 0,0-1 0,0 1 0,-1 0 0,1-1 0,0 1-1,-1-1 1,1 1 0,0 0 0,-1-1 0,1 1 0,0-1 0,-1 1 0,1-1-1,-1 1 1,1-1 0,-1 0 0,1 1 0,-1-1 0,0 0 0,1 1-1,-1-1 1,1 0 0,-1 0 0,0 1 0,-5 2-29,0 0 0,0 0 0,-1-1 0,1 1 0,0-1-1,-1-1 1,1 1 0,-1-1 0,0-1 0,-11 1 0,-71-6-63,67 2 68,-133-17-112,134 15 117,0 0 1,0-1-1,1-1 1,0-1-1,-22-12 1,36 16 13,1 1 0,-1-1 0,1-1 0,0 1 0,0-1-1,1 0 1,0 0 0,-5-6 0,8 11 4,1-1-1,-1 0 1,0 0-1,1 0 0,-1 0 1,1 0-1,-1 0 1,1 0-1,-1 0 1,1-1-1,0 1 1,0 0-1,-1 0 1,1 0-1,0 0 0,0-1 1,0 1-1,0 0 1,0 0-1,0 0 1,1 0-1,-1 0 1,0-1-1,1 1 0,-1 0 1,0 0-1,1 0 1,0 0-1,-1 0 1,1 0-1,-1 0 1,1 0-1,0 0 1,0 0-1,0 1 0,-1-1 1,1 0-1,0 0 1,0 1-1,0-1 1,0 1-1,0-1 1,0 1-1,0-1 1,1 1-1,-1-1 0,0 1 1,0 0-1,0 0 1,0 0-1,2-1 1,45-10 97,0 1 0,0 3 1,1 1-1,0 3 0,76 4 1,-121-1-96,137 17 240,-154-1-1498,10-13 902,-1-1-1,0 0 1,0 0 0,0 0 0,-1 0 0,1-1 0,0 0 0,-1 0 0,1 0 0,-8 1 0,-13 2-1373,-27 18-408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9:03.7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5 634 6401,'-4'-6'11810,"3"-9"-9029,5-16-3417,-4 30 1135,4-19-322,-2 0 0,0 0 1,-1 0-1,-1-1 0,-3-26 0,3 44-150,0 1 1,0-1-1,0 1 0,1 0 0,-1-1 1,1 1-1,0-1 0,-1 1 0,1 0 1,0 0-1,0-1 0,1 1 0,-1 0 1,0 0-1,1 0 0,-1 0 0,1 0 1,3-2-1,-4 3-11,1-1 1,-1 1-1,1 0 1,-1-1-1,0 1 0,0 0 1,0-1-1,0 0 0,0 1 1,0-1-1,0 1 0,0-1 1,0 0-1,-1 0 1,1 1-1,-1-1 0,0 0 1,1 0-1,-1 0 0,0 0 1,0 0-1,0 1 1,0-1-1,0 0 0,-1 0 1,1 0-1,0 0 0,-1 1 1,0-1-1,0-2 1,-2-2 21,-1 1-9,1 0 1,1-1-1,-1 0 0,1 1 1,-2-7-1,4 10-25,0 0 0,-1 1 0,1-1 0,0 0 0,0 0 0,0 0 0,0 0 0,0 1 0,1-1 1,-1 0-1,0 0 0,1 1 0,-1-1 0,1 0 0,0 0 0,0 1 0,-1-1 0,1 1 0,0-1 0,0 1 0,0-1 0,1 1 0,-1 0 1,2-2-1,8-5 6,-10 8-9,1-1 0,-1 0 0,1 0 0,-1 0-1,1 0 1,-1 0 0,0 0 0,1 0 0,-1 0 0,0 0-1,0-1 1,0 1 0,0 0 0,0-1 0,0 1 0,-1-1-1,1 1 1,0-1 0,-1 0 0,1 1 0,-1-1 0,1 1-1,-1-4 1,1-4 10,1-1-1,0 1 0,1 0 1,0 0-1,1 0 1,-1 0-1,1 0 0,11-15 1,-3 2-33,14-9-693,-9 13-882,1-1-1736,7 1 1419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09:53.2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44 426 840,'0'0'5495,"1"-10"-5045,57-331 523,-53 309-899,-4 25-47,0 4-18,0 1 1,-1-1-1,1 1 0,-1-1 1,1 0-1,-1 0 0,0 1 1,0-1-1,0 0 0,-1 1 1,0-5 62,1 9-40,6 20-12,0-1-1,-2 1 1,-1 0 0,-1 0 0,0 27-1,-3-35-11,-1 22 0,1 1 1,2 0-1,2 0 1,1 0 0,12 48-1,-14-79-1,-1 0 0,1 1 0,-1-1 0,-1 0 0,1 0 1,-1 1-1,0-1 0,0 0 0,-1 0 0,0 1 0,0-1 0,-3 9 0,4-12 8,8-32 664,1 1-649,9-42 52,10-75-1,-7-30 243,-22 165-288,1 8-30,-1 0-1,1 0 1,0 0-1,0 0 1,0 0-1,0 0 1,0 0-1,0 0 1,0 0-1,0 1 1,1-1-1,-1 0 1,2-2-1,-2 4 5,2 16 42,3 11-36,1 8-3,3 61-1,-5-33-1,0-27-13,-2 0-1,-2-1 1,-1 1-1,-10 62 1,3-59-4,-2 61 0,8-78 12,2-20-2,-1 1 0,1 0 0,-1 0 0,0 0 0,0 0 0,0-1-1,0 1 1,0 0 0,-1-1 0,1 1 0,-4 3 0,4-5-4,1 0 0,-1-1 0,1 1 0,-1-1 1,0 1-1,1-1 0,-1 1 0,0-1 0,1 0 0,-1 1 1,0-1-1,0 0 0,1 1 0,-1-1 0,0 0 1,0 0-1,0 0 0,1 0 0,-1 0 0,0 0 0,0 0 1,0 0-1,1 0 0,-1 0 0,0 0 0,0 0 1,0-1-1,1 1 0,-1 0 0,0-1 0,1 1 0,-1 0 1,0-1-1,0 1 0,1-1 0,-1 1 0,1-1 0,-1 1 1,0-1-1,1 0 0,-1 1 0,1-1 0,0 0 1,-1 1-1,1-1 0,-1 0 0,-1-4 0,0 1-1,1-1 1,-1 1 0,1-1-1,0 0 1,0 0 0,0 1-1,1-1 1,0 0 0,0-8-1,-1-10 13,-2-50 146,10-131 0,0 78 41,-7 105-170,0 4-12,1 1 0,0-1 1,1 1-1,1-1 1,7-26-1,-1 23-8,-10 38-2,-3 14 8,2 5-8,3 52 1,-1-53 0,-2 0-1,-12 69 1,-1 3 2,7-26-21,2-29 13,1 70 0,4-112 4,0 1 0,0-1 0,-1 0 0,-5 18 0,-3 15 35,10-44-41,0 0 0,0 1 0,0-1 0,0 0 0,0 0 0,0 1 0,0-1 0,0 0 0,0 1 0,0-1 0,0 0 0,0 0 0,0 1 0,0-1 0,0 0 0,-1 0 0,1 1 0,0-1 0,0 0 0,0 0 0,0 1 0,0-1 0,-1 0 0,1 0 0,0 0 0,0 1 0,-1-1 0,1 0 0,0 0 0,0 0 0,-1 0 0,1 0 0,0 1 0,-1-1 0,-7-7-31,-5-15 9,-5-30 39,1-1 0,-15-95 1,19 61 82,-1-94 1,14 132-79,2-1 0,12-70-1,-14 120-20,0 0-1,0 0 1,0 0-1,0 0 1,0 0-1,-1 0 1,1 0-1,0 0 1,0 1-1,0-1 1,0 0-1,0 0 1,0 0-1,0 0 1,0 0-1,-1 0 1,1 0-1,0 0 1,0 0-1,0 0 1,0 0-1,0 0 1,0 0-1,-1 0 1,1 0-1,0 0 1,0 0-1,0 0 1,0 0-1,0 0 1,0 0-1,0 0 1,-1 0-1,1 0 1,0 0-1,0-1 1,0 1-1,0 0 1,0 0-1,0 0 1,0 0-1,0 0 1,0 0-1,-1 0 1,-2 53-9,2 0 0,9 84 0,-1-28 1,-2-45 30,3-1 1,31 122-1,-35-171-23,1-1 0,0 0 0,1 0 0,1 0 0,11 17 0,-11-29 43,-7-1-43,-1-1 0,1 1 1,0 0-1,0 0 0,0 0 1,0-1-1,0 1 0,0 0 1,0 0-1,-1 0 0,1-1 1,0 1-1,0 0 0,0 0 0,0 0 1,-1 0-1,1-1 0,0 1 1,0 0-1,0 0 0,-1 0 1,1 0-1,0 0 0,0 0 1,0 0-1,-1 0 0,1 0 0,0 0 1,0 0-1,-1 0 0,1 0 1,0 0-1,0 0 0,-1 0 1,1 0-1,0 0 0,0 0 1,-1 0-1,1 0 0,0 0 0,0 0 1,0 0-1,-1 0 0,1 0 1,0 1-1,3-1-30,13 3 72,4 22 27,47 56 19,-64-79 75,-14-5 60,0 39-185,9-30 55,0-1-1,1 0 1,-1 0-1,-1 0 1,1 0-1,-1 0 0,0 0 1,0-1-1,0 1 1,-1-1-1,0 0 1,-6 5-1,4-9 67,7-10-130,13-16-42,2 4 13,-7 12 0,-2-1 0,1 0 0,6-14 0,-10 16-6,0 0 0,1 0 1,0 1-1,1 0 0,-1 0 0,2 1 1,-1-1-1,1 1 0,0 1 0,0-1 1,1 1-1,0 1 0,0-1 0,1 1 1,11-5-1,-20 10 6,1 0 0,0-1 0,0 1 0,-1 0-1,1-1 1,0 1 0,-1-1 0,1 1 0,-1-1 0,1 1 0,-1-1 0,1 1 0,-1-1 0,1 0 0,-1 1 0,1-1 0,-1 0 0,1 1 0,-1-1 0,0 0 0,0 1-1,1-1 1,-1-1 0,0-4 104,0 7-66,-6 6 42,-32 77-23,37-82-54,0 1 1,0-1-1,0 0 0,0 1 1,-1-1-1,1 0 0,-1 0 1,1 0-1,-1 0 0,0 0 1,0-1-1,0 1 0,0-1 1,0 1-1,0-1 0,0 1 0,-4 0 1,-11 9 16,15-9-16,-1 0 0,0 0 1,0 0-1,0 0 0,0 0 0,0-1 0,-1 1 0,1-1 0,0 0 0,-1 0 0,1 0 1,-1 0-1,1-1 0,-1 1 0,1-1 0,-1 0 0,0 0 0,1 0 0,-1-1 1,1 1-1,-1-1 0,-5-2 0,8 3-3,0 0 0,0 0 0,-1-1 0,1 1 0,0 0 0,0 1 1,0-1-1,-1 0 0,1 0 0,0 0 0,0 1 0,0-1 0,0 0 0,0 1 0,0-1 1,0 1-1,0-1 0,0 1 0,0 0 0,0-1 0,0 1 0,0 0 0,0 0 0,0 0 1,1 0-1,-1-1 0,-1 3 0,1-2 0,0 1-1,0-1 1,0 0 0,-1 1-1,1-1 1,-1 0 0,1 0-1,-1 0 1,1 0 0,-1 0-1,0 0 1,-1 0 0,1 0-4,0 0 0,0 0 0,1 0 0,-1 0 0,0 0 0,1 0 0,-1 0 0,1 1 0,-1-1 0,1 1 0,0-1 0,-1 1 0,1-1 0,0 1 0,0 0 0,0 0 0,0-1 0,0 1 0,1 0 0,-2 4 0,-9 16-30,11-21 14,20-7-216,4-11 217,56-64-5,-64 65 23,1 0-1,26-18 1,7-6 17,-44 37 6,1-1 0,0 1 0,0 1 0,0-1 0,0 1 0,0 1 0,1-1 0,9 0 0,-17 2 96,-13 15-49,3-4-53,0 0 0,0-1 0,-1 0 0,-18 12 1,8-7 3,2-1 24,-1-1 1,0 0-1,0-2 1,-38 15-1,-83 16 504,121-37-417,17-4-113,-13 2 101,16-3-123,0 0 0,0 0 0,-1 0 0,1 0 0,0 0 0,-1 0 0,1 0 0,0 0 0,-1-1 0,1 1 0,0 0 0,0 0 0,-1 0 0,1 0-1,0 0 1,-1-1 0,1 1 0,0 0 0,0 0 0,0 0 0,-1-1 0,1 1 0,0 0 0,0-1 0,0 1 0,0 0 0,-1 0 0,1-1 0,0 1 0,0 0 0,0-1-1,0 1 1,0 0 0,0 0 0,0-1 0,0 1 0,0 0 0,0-1 0,19-9-109,58-24 23,103-43-31,-138 61 135,1 2-1,55-11 1,-40 12 157,-54 16-49,-6 5 22,-15 15 0,14-19-165,-19 25 50,-2-1 1,-1-1-1,-1-2 0,-1 0 1,-1-2-1,-2-1 0,0-1 0,-1-2 1,-47 22-1,15-21 26,59-19-59,1 0-1,-1-1 1,0 1 0,0-1-1,1 0 1,-1 0 0,0 0 0,0 0-1,0 0 1,1-1 0,-1 0-1,0 0 1,1 0 0,-7-3 0,10 4-4,-1 0 1,0-1-1,1 0 1,-1 1-1,1-1 1,-1 1 0,1-1-1,-1 0 1,1 1-1,-1-1 1,1 0 0,0 1-1,-1-1 1,1 0-1,0 0 1,0 1 0,0-1-1,-1 0 1,1 0-1,0 0 1,0 1 0,0-1-1,0 0 1,0 0-1,0 0 1,1 1-1,-1-1 1,0 0 0,0 0-1,1 1 1,-1-1-1,0 0 1,1 0 0,-1 1-1,0-1 1,1 0-1,-1 1 1,1-1 0,0 0-1,25-24-142,1 10 105,1 2 0,0 0-1,0 2 1,1 1 0,1 1 0,42-7 0,-21 4 63,51-18 0,-69 20 9,-25 8-26,-1 0 0,1 0 0,-1 0 0,0-1 0,0-1 0,10-5 0,-5 5 5,-6 2 63,-9 1 230,-5 13-196,-2 3-96,-1-1-1,0-1 0,-1 0 1,-1 0-1,-17 13 0,15-13 10,-1-2 0,1 0 0,-2 0 0,-32 14 0,39-21-14,0 0 1,-1-1 0,1 0 0,-1 0 0,0-1-1,1-1 1,-1 0 0,-21-1 0,26 0-19,0-1-1,1 1 1,-1-1 0,1-1 0,-1 1 0,-9-5-1,14 6 10,0-1-1,0 1 1,0-1 0,0 0-1,0 1 1,1-1-1,-1 0 1,0 0-1,0 1 1,1-1-1,-1 0 1,0 0-1,1 0 1,-1 0-1,1 0 1,-1 0-1,1 0 1,-1 0-1,1 0 1,0 0-1,-1-1 1,1 1 0,0 0-1,0 0 1,0 0-1,0 0 1,0 0-1,0 0 1,0-1-1,0 1 1,1 0-1,-1 0 1,0 0-1,1 0 1,-1 0-1,1 0 1,-1 0-1,1 0 1,0-1-1,11-17-37,1 0 0,1 1 0,0 0 0,2 2-1,32-30 1,-26 29 38,0 1 0,1 1 0,1 0 0,46-19-1,-41 24 24,-25 10-11,0-1 0,0 0 0,0 0 0,0 0-1,-1-1 1,1 1 0,0-1 0,-1 0 0,1 0 0,-1 0 0,0-1 0,0 1 0,0-1 0,0 1 0,4-6 0,4 1 46,-13 6 118,-4-1 3,-4-1-171,1 1 1,0 0-1,-1 1 0,0 0 1,1 1-1,-1-1 0,1 2 1,-1 0-1,1 0 0,-1 0 1,1 1-1,0 1 0,-1 0 1,-15 7-1,-116 56-71,139-66 64,1 0 1,-1 1 0,0-1-1,0 0 1,1 0 0,-1 0 0,0 0-1,0 0 1,1-1 0,-1 1-1,0-1 1,1 1 0,-1-1 0,0 1-1,1-1 1,-4-1 0,5 1-1,-1 1 0,0-1 0,0 1 0,1 0 1,-1-1-1,0 1 0,0-1 0,1 0 0,-1 1 1,1-1-1,-1 0 0,1 1 0,-1-1 0,1 0 0,-1 1 1,1-1-1,-1 0 0,1 0 0,0 1 0,0-1 1,-1 0-1,1 0 0,0 0 0,0 0 0,0 0 0,0 1 1,0-1-1,0 0 0,0 0 0,0 0 0,0 0 1,0 1-1,1-1 0,-1-1 0,3-3-12,1 0 0,0 1 0,-1-1-1,1 1 1,1 0 0,-1 0 0,0 0 0,10-5 0,41-23-33,-11 12 80,2 2-1,0 2 1,84-18 0,-117 34 1,8-2 3,-20 2-25,-1 0-1,1 0 0,-1 0 1,1 0-1,-1 0 0,1 0 1,-1 0-1,1-1 0,-1 1 0,0 0 1,1 0-1,-1 0 0,1 0 1,-1-1-1,1 1 0,-1 0 1,0-1-1,1 1 0,-1 0 1,0-1-1,1 1 0,-1 0 1,0-1-1,1 1 0,-1 0 1,0-1-1,0 1 0,1-1 1,-3-1 288,-8 5-158,-1 2-121,1 1 1,-1 1-1,1-1 1,1 2 0,-10 8-1,8-7-6,1-1-1,-1 0 0,0 0 0,-1-1 0,-14 7 0,18-11-6,-29 16 5,0-2-1,-2-2 0,-74 19 0,69-33-53,24-9-58,20 8 94,-1-1 0,1 1 0,0-1-1,-1 1 1,1-1 0,-1 1 0,1-1 0,0 1 0,0-1 0,-1 0 0,1 1 0,0-1 0,0 0 0,0 1 0,0-1 0,0 1-1,0-1 1,0 0 0,0 1 0,0-1 0,0 0 0,0 1 0,0-1 0,0 1 0,0-1 0,0 0 0,1 1 0,-1-2 0,1 1-1,0 0 0,0 0 1,0 0-1,0 0 1,0 0-1,0 0 1,0 0-1,1 0 1,-1 1-1,0-1 1,0 0-1,1 1 1,-1-1-1,1 1 1,-1-1-1,3 1 0,34-8-69,-9 1 15,21-16-27,-39 17 82,1 1 0,-1 0 0,1 1 0,13-4 0,49-4 2,-57 11-79,-1-1 0,0-1 1,1 0-1,-1-1 0,0-1 1,-1-1-1,30-14 0,-8 2-858,9 6 385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9:18.26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1129 1122 1208,'0'0'6315,"-8"26"-3703,6-22-2426,-1 0 0,1-1-1,-1 1 1,0-1-1,0 1 1,0-1-1,0 0 1,-1-1 0,1 1-1,-6 3 1,-24 19 220,30-22-399,-4 4 42,-1-1 0,1 0 1,-1 0-1,0 0 0,0-1 1,-1-1-1,0 1 0,-16 5 0,17-8-11,-1 0-1,0-1 0,0 0 0,0 0 0,0-1 0,0 0 0,-16-2 1,-62-18 152,5 0-81,-21 3 39,69 8-128,30 8-4,1-1 0,-1 1 0,0 0 0,0 0 0,0 0 0,0 1 0,0 0 0,0-1 0,0 1 0,0 0 0,0 1 0,0-1 0,-7 3 0,-60 10 102,60-11-107,1 0 0,-1-1 0,0 0-1,0-1 1,0 0 0,1 0 0,-22-4-1,-19-1 71,-2 3-67,37 0 25,1 2 0,-1-1 1,1 2-1,-1 0 0,-15 4 0,28-5-32,1 1 0,0 0 0,1 0-1,-1 0 1,0 0 0,0 1-1,0-1 1,0 0 0,1 1 0,-3 1-1,3-2-9,0 1-1,0-1 1,0 0-1,0 0 1,-1 0-1,1 0 1,0 0-1,-1-1 1,1 1-1,-1 0 1,1 0 0,-1-1-1,1 1 1,-1-1-1,1 0 1,-4 1-1,4-1-9,-1 0-1,1 0 1,-1 0-1,0 0 1,1 0-1,-1 0 1,0-1 0,1 1-1,-1-1 1,1 1-1,-1-1 1,1 1-1,-1-1 1,1 0-1,0 0 1,-1 0-1,-1-1 1,2 0 8,-1 0 0,1-1 1,0 1-1,0-1 0,-1 1 0,2-1 1,-1 1-1,0-1 0,0 0 0,0-3 0,-3-24 30,1 1 0,2-1 0,0 0 0,2 1 0,8-49 0,-8 65 19,-1 0 1,0-1-1,-1 1 0,0 0 1,-5-22-1,2 20 71,2 1-1,0-1 1,1 0-1,1-16 1,-3 5-14,2 23-96,0 0 0,1-1 0,-1 1 0,1 0 0,0 0 0,0-1 0,0 1 0,1-4 0,3-33 9,-4 34-12,0-1 0,1 1 1,-1-1-1,1 1 0,1 0 1,-1-1-1,4-7 0,0 0 5,-1 0-1,0-1 0,-1 1 0,-1-1 1,0 0-1,-1 0 0,-1-19 0,5-47 18,-3 59-9,-1 0 0,-3-26 0,1-22 49,2 65-50,1 0 0,-1 0 0,1 0 0,-1 1 0,1-1 0,1 0 0,-1 1 0,1-1-1,6-7 1,11-22 220,15-31 28,-27 45-159,-7 18-90,-1 0 0,1 0 1,0 0-1,0 0 0,0 0 1,0 0-1,0 1 0,0-1 1,0 0-1,0 1 0,1-1 1,2-2-1,2 0 63,1 0 0,-1 0 1,1 1-1,0 0 0,0 1 1,0-1-1,1 1 0,11-2 1,69-5 230,-50 6-244,124-7 110,-137 11-120,-1 0 0,1 1-1,-1 2 1,37 10 0,-17-1-36,137 48 99,-175-58-105,-1 0 0,0 1 1,0-1-1,0 1 0,8 8 0,12 11 58,-6-9-43,1-1 1,0 0-1,28 12 0,-39-21-14,-1 1-1,0 0 1,12 10-1,-13-9-1,0-1-1,0 0 0,0 0 0,1-1 0,9 4 1,-13-6-7,1 0 1,-1 1-1,0-1 0,0 1 1,0 0-1,0 0 1,0 1-1,-1-1 1,1 1-1,-1-1 0,0 1 1,0 0-1,0 0 1,-1 1-1,3 4 1,14 20 61,13 7 57,-26-27-112,-1 0-1,0 0 0,0 0 0,-1 0 0,0 1 1,0-1-1,-1 1 0,-1 0 0,0 0 1,0 0-1,0 21 0,-2-23 9,0 0 0,-1 0 1,-1 0-1,1 0 0,-1 0 0,0-1 0,-1 1 0,-4 9 1,-3 2 115,-22 31 0,6-12-98,19-25-34,1 0 0,0 0 1,1 0-1,-6 25 0,-9 23 104,0 4-84,15-19-96,5-38 69,0-1-1,-1 0 1,0 0-1,-3 15 0,-1-16-30,4-6 36,1 1 0,0-1 0,-1 1 0,1-1 0,0 0 0,-1 1 1,1-1-1,0 1 0,-1-1 0,1 1 0,0-1 0,0 1 0,-1-1 1,1 1-1,0-1 0,0 1 0,0-1 0,0 1 0,0-1 0,0 1 1,0-1-1,0 1 0,0-1 0,0 1 0,0 1-1,1 0 0,-1 0-1,0 0 1,0 0 0,0 0-1,0 0 1,0-1 0,-1 1 0,1 0-1,-1 0 1,1 0 0,-1-1-1,1 1 1,-1 0 0,0 0-1,0-1 1,0 1 0,0-1 0,0 1-1,0-1 1,0 1 0,-1-1-1,1 0 1,0 1 0,-1-1 0,1 0-1,-1 0 1,0 0 0,1 0-1,-1 0 1,-2 0 0,-4 2-14,-1 0 0,1 0 0,0 0 1,0 1-1,-10 7 0,11-7 6,1 0 1,-1-1-1,-1 1 0,1-1 0,0-1 1,-1 1-1,-13 1 0,2-1-21,-1-2-1,0 0 1,1-1-1,-29-4 1,-28-1-1,-326-8 46,368 12-17,-1-2-1,1-2 1,-67-17 0,84 18-17,-32-12 17,47 15-8,0 0 1,0-1 0,-1 1 0,1 0 0,1-1 0,-1 0 0,0 1 0,0-1-1,0 0 1,1 0 0,-1 0 0,1 0 0,0 0 0,-1 0 0,1-1 0,0 1-1,-1-3 1,2 4 1,0 0 0,0 0-1,0 0 1,0 0-1,1 0 1,-1 0-1,0 1 1,0-1 0,1 0-1,-1 0 1,0 0-1,1 0 1,-1 1 0,1-1-1,-1 0 1,1 0-1,-1 1 1,1-1 0,0 0-1,-1 1 1,1-1-1,0 1 1,-1-1-1,1 0 1,0 1 0,1-1-1,23-12-52,-23 12 48,25-9-24,-1 2 1,1 1-1,1 1 0,-1 1 1,45-2-1,-1 0-24,551-37 110,-538 43 119,-99-8-63,-13 0-102,0 1 0,-1 2-1,0 1 1,0 1 0,-38 0-1,10 0-19,-526-87-46,570 89 65,-3-1 3,0 0-1,0-1 1,0 0-1,0-1 0,1-1 1,0-1-1,-23-12 1,38 18-7,-1 1 1,1-1-1,0 1 1,-1 0 0,1-1-1,0 1 1,-1-1 0,1 1-1,0-1 1,0 1-1,0-1 1,-1 1 0,1-1-1,0 1 1,0-1 0,0 1-1,0-1 1,0 1-1,0-1 1,0 1 0,0-1-1,0 1 1,0-1-1,0 1 1,0-1 0,0 1-1,0-1 1,1 1 0,-1-1-1,0 1 1,0-1-1,1 1 1,-1-1 0,0 1-1,1 0 1,-1-1 0,0 1-1,1 0 1,-1-1-1,0 1 1,1 0 0,-1-1-1,1 1 1,-1 0-1,1-1 1,-1 1 0,1 0-1,-1 0 1,1 0 0,32-15-69,-12 11 57,1 0 0,-1 2 0,1 1 0,0 1 0,0 0 0,22 5 1,-14-3 2,50 4-4,547 60 101,-835-89-104,71 11-36,-323-40 41,439 48 17,-45-10 10,62 13-12,-1-1 1,1 1 0,0-1-1,0 0 1,0 0-1,0 0 1,0-1-1,1 1 1,-1-1-1,1 0 1,-6-5-1,9 8-3,0-1-1,-1 1 0,1 0 1,0-1-1,-1 1 0,1-1 1,0 1-1,0 0 0,-1-1 1,1 1-1,0-1 0,0 1 1,0-1-1,0 1 0,-1-1 1,1 1-1,0-1 0,0 1 1,0-1-1,0 1 0,0-1 1,0 1-1,1-1 0,-1 1 1,0-1-1,0 1 0,0 0 1,0-1-1,0 1 0,1-1 1,-1 1-1,0-1 0,0 1 1,1-1-1,0 0-8,1 0 0,-1 0 1,1 0-1,-1 1 0,0-1 0,1 0 0,0 1 0,-1-1 0,1 1 1,-1-1-1,3 1 0,59-8-28,373-6 21,-111 42-27,-87-6 48,-221-20 11,-12-1-4,1 0 0,0-1 1,0 1-1,0-1 0,0 0 0,0-1 1,0 1-1,0-1 0,0-1 1,10-2-1,-16 3-11,0 1 0,0 0 0,0 0-1,0-1 1,0 1 0,0 0 0,0 0 0,0-1 0,0 1 0,0 0 0,0 0-1,0-1 1,0 1 0,0 0 0,0 0 0,-1-1 0,1 1 0,0 0 0,0 0-1,0 0 1,0-1 0,0 1 0,-1 0 0,1 0 0,0 0 0,0-1 0,0 1 0,-1 0-1,1 0 1,0 0 0,0 0 0,-1 0 0,1 0 0,0 0 0,0-1 0,-1 1-1,1 0 1,0 0 0,0 0 0,-1 0 0,-13-5 2,-310-81 91,193 55-44,-63-15-18,-231-62-102,399 101 66,18 6 4,0-1-1,1 0 1,-1-1-1,1 0 0,0 0 1,-1 0-1,1-1 1,1 0-1,-11-8 1,17 12-1,-1-1 0,0 1-1,0-1 1,1 0 0,-1 0 0,1 1 0,-1-1 0,1 0 0,-1 0-1,1 0 1,-1 1 0,1-1 0,0 0 0,0 0 0,-1 0 0,1 0-1,0-1 1,0 1 0,0 0 0,1 0 0,-1 1 0,0-1 0,1 0-1,-1 1 1,1-1 0,-1 1 0,1-1 0,-1 1 0,1-1 0,-1 1 0,1-1-1,0 1 1,-1-1 0,1 1 0,0-1 0,-1 1 0,1 0 0,0 0 0,0-1-1,-1 1 1,1 0 0,0 0 0,0 0 0,-1 0 0,1 0 0,1 0 0,15-2-5,1 1-1,26 3 1,-9-1 7,571 39 57,-463-27-18,-71-9 47,127 25 0,-151-17 60,-51-14-149,-1 0 0,0 1-1,0-1 1,0 1 0,0 0 0,-1 0-1,1 0 1,-8 0 0,-9-1-15,-241-34-123,-64-11 90,-39-21 105,332 60-32,33 8-23,-1 0 1,1 0 0,0 0-1,-1 0 1,1 0-1,0 0 1,-1 0 0,1-1-1,0 1 1,-1 0 0,1 0-1,0 0 1,-1 0-1,1 0 1,0-1 0,0 1-1,-1 0 1,1 0 0,0-1-1,0 1 1,-1 0 0,1 0-1,0-1 1,0 1-1,0 0 1,0-1 0,0 1-1,-1 0 1,1-1 0,0 1-1,0-1 1,12-3 17,132-4-1,-1 7-1,208 23 1,-203 0-32,69 4 107,-350-41-156,0-2 21,-40 1 60,-184-42 0,304 47-2,-65-5 0,134 11 32,23 0-39,97 4-456,0 6 0,177 28 0,-234-23-80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9:20.42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856 496 7498,'6'22'2250,"3"21"1490,-9-40-3627,0-1 1,0 1 0,0-1-1,-1 1 1,1-1 0,-1 0 0,1 1-1,-1-1 1,0 1 0,0-1-1,0 0 1,0 0 0,-1 0-1,1 1 1,-1-1 0,-1 2 0,-58 46 580,52-41-668,-1-1-1,0 0 0,0-1 1,-1 0-1,0 0 0,0-1 1,-18 6-1,-26 16 15,36-19-30,-1 0 0,-32 9 0,3-1 3,12-1-6,25-10-7,-1 0 0,1-1 0,-1-1 0,0 0 0,0 0 0,0-1 1,-1-1-1,-14 0 0,17-2-12,0-1 0,1-1 0,-1 1 1,0-2-1,1 0 0,0 0 0,0-1 1,0 0-1,0 0 0,0-1 0,1-1 0,0 0 1,0 0-1,1-1 0,0 1 0,0-2 0,-10-11 1,13 14 0,1 0 1,-1-1 0,1 1 0,0-1 0,1 0 0,-1-1-1,1 1 1,1-1 0,-1 1 0,1-1 0,0 0-1,1 1 1,-1-1 0,1 0 0,1 0 0,-1 0-1,1-1 1,0 1 0,1 0 0,0 0 0,0 0 0,0 1-1,1-1 1,0 0 0,1 0 0,-1 1 0,5-8-1,-1 5 5,1 0 0,0 0 0,1 1 0,0-1 0,0 2 0,1-1-1,0 1 1,0 0 0,0 1 0,1 0 0,0 1 0,1 0 0,17-6-1,6 0 46,1 1-1,-1 2 1,39-5-1,-29 8 70,0 2-1,0 2 0,0 2 0,-1 1 0,1 3 0,-1 1 0,1 3 0,-2 1 1,0 2-1,0 2 0,59 29 0,-86-36-58,-1 1 0,-1 0 1,0 1-1,0 1 0,21 20 0,-31-27-39,0 0 0,0 0 0,0 0 0,-1 0 0,1 1 0,-1-1-1,0 1 1,0-1 0,0 1 0,0 0 0,-1 0 0,0 0 0,0 0-1,0 0 1,0 0 0,0 0 0,-1 0 0,0 1 0,0-1 0,0 0 0,0 0-1,0 0 1,-1 0 0,0 1 0,0-1 0,0 0 0,-1 0 0,-1 4-1,-2-1-8,-1 1-1,1-1 1,-2 0-1,1 0 0,-1-1 1,0 0-1,0 0 0,0 0 1,-1-1-1,0 0 0,0-1 1,-13 6-1,-6 1-53,1-1 1,-51 11-1,43-14 8,-1-2 0,0-1-1,0-2 1,0-1 0,0-2-1,-37-5 1,9-5-39,-1-2 0,-77-27 0,111 30 26,0-2 1,-49-26 0,64 30 18,1-1 1,1-1-1,-1 0 1,2-1-1,0 0 1,-19-21-1,28 28 31,0 1 0,1 0-1,-1-1 1,1 0 0,-1 0-1,1 0 1,0 0 0,1 0-1,-1 0 1,1 0 0,0 0-1,0-1 1,0 1 0,0 0-1,1-1 1,-1 1 0,1-1-1,0 1 1,1 0 0,-1-1-1,1 1 1,0 0 0,0-1-1,0 1 1,1 0 0,-1 0-1,1 0 1,0 0 0,0 0-1,1 0 1,-1 0 0,1 1-1,0-1 1,0 1 0,0 0-1,0 0 1,0 0 0,1 0-1,0 1 1,7-5 0,20-12 39,1 2 1,1 1-1,1 1 1,0 2-1,1 2 1,63-13-1,-34 13 26,0 3 1,127 1-1,-164 8 10,0 1 1,31 6-1,-49-7-33,-1 1-1,1 1 1,-1-1-1,1 1 1,-1 1-1,0 0 1,-1 0-1,1 0 1,-1 1-1,9 6 1,-14-8-18,1 0 1,-1 0 0,0 0 0,0 0 0,0 1-1,0-1 1,-1 0 0,1 1 0,-1-1-1,0 1 1,0-1 0,0 1 0,0 0 0,-1 0-1,1-1 1,-1 1 0,0 0 0,0 0-1,-1-1 1,1 1 0,-1 0 0,0-1 0,0 1-1,0 0 1,0-1 0,0 1 0,-1-1 0,-2 4-1,-4 9 7,-1 0 0,-1-1-1,0 0 1,-17 18 0,9-14-27,0-1 1,-1-1 0,-1-1-1,0 0 1,-2-2 0,1 0-1,-2-2 1,0 0-1,0-1 1,-1-2 0,0 0-1,-1-2 1,-48 9-1,41-11-31,0-2 0,-1-1 1,1-1-1,-1-2 0,1-1 0,0-1 0,0-3 0,0 0 0,0-2 0,-48-19 0,69 23 25,1-2 0,0 1 0,1-2 1,-1 1-1,1-1 0,0-1 0,1 1 0,0-2 1,0 1-1,0-1 0,2 0 0,-1 0 0,1-1 1,-8-16-1,11 19 10,-1 0-1,2 0 1,-1 0 0,1 0-1,0 0 1,1 0 0,0-1-1,0 1 1,0-1 0,1 1-1,0-1 1,1 1 0,0 0-1,0-1 1,0 1 0,1 0-1,0-1 1,0 1 0,1 0-1,0 1 1,0-1 0,1 0-1,5-7 1,3 0 8,-1 1 0,2 1 0,0 0 0,1 0 0,22-14 0,85-42 60,-72 46-17,0 2 1,1 2-1,1 2 1,67-10-1,-31 12 122,160-4 0,-114 22 20,-116-3-136,0 2-1,-1 0 1,1 1 0,-1 1 0,29 13-1,-41-17-40,-1 1-1,0 0 0,1 0 1,-1 0-1,0 0 0,0 1 0,0-1 1,0 1-1,-1 0 0,1 0 1,1 3-1,-2-4-11,-1 0-1,-1 0 1,1 1-1,0-1 1,0 0-1,-1 0 1,1 1-1,-1-1 1,0 0-1,0 0 1,0 1-1,0-1 1,0 0-1,0 1 1,-1-1-1,1 0 1,-1 0-1,1 1 1,-1-1-1,-2 4 1,0 1-16,-1 0 0,-1 0 0,1-1 0,-1 1-1,0-1 1,0 0 0,-1-1 0,0 1 0,0-1 0,-10 6 0,-8 5-54,-39 18 1,46-25 39,-23 10-15,-1-2 0,0-1 0,-1-3 0,-1-1 0,0-2 0,-72 8 0,76-15 8,1-2 1,0-1 0,-1-2 0,1-2 0,0-1-1,0-2 1,-66-22 0,82 21 8,2-1 0,-1-1 1,2 0-1,-37-26 0,49 31 14,0 0 0,0-1 0,1 1 0,0-2 0,0 1 0,0-1-1,1 1 1,0-1 0,1-1 0,-1 1 0,1-1 0,1 0-1,-1 0 1,-3-15 0,7 17 4,0 0-1,0 0 1,1 1-1,0-1 1,0 0-1,1 1 1,-1-1-1,1 0 1,0 1-1,1 0 1,0 0-1,-1-1 1,1 1-1,1 1 1,4-7-1,0 2 8,0 1 0,1 0 0,0 0 0,0 1 1,0 0-1,1 0 0,0 1 0,15-6 0,4-1 27,0 2 0,32-8 1,0 5 86,0 3 1,1 2 0,1 4-1,-1 2 1,72 6-1,-99-1-15,-1 2-1,57 14 1,-73-14-67,-1 2-1,0 0 1,-1 1-1,0 1 1,0 0-1,28 20 1,-39-25-45,-1 1 0,1 0 0,-1 0 0,0 1 0,0-1 0,0 1-1,0 0 1,-1 0 0,0 0 0,0 0 0,0 1 0,-1-1 0,0 1 0,0 0 0,0-1 0,-1 1 0,0 0 0,0 0 0,0 8-1,-1-4-46,-1-1-1,0 0 0,0 0 0,-1 0 0,-1 0 0,1 0 0,-2 0 0,1 0 0,-1-1 0,0 0 1,-1 0-1,-6 9 0,-1-1-143,-1 0 0,0 0-1,-2-2 1,1 0 0,-2 0 0,-29 19 0,0-5-74,-74 33-1,-33 3 82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9:28.6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1312 1804 3665,'-16'8'648,"13"-6"-460,0-1 0,1 1 1,-1-1-1,0 0 1,0 1-1,-36-1 7702,37-3-7492,2 2-341,0-1 1,0 1-1,0 0 0,0-1 1,0 1-1,0-1 0,0 1 1,1-1-1,-1 1 0,0 0 0,0-1 1,0 1-1,0-1 0,1 1 1,-1 0-1,0-1 0,0 1 1,1 0-1,-1-1 0,0 1 1,1 0-1,-1 0 0,0-1 0,1 1 1,-1 0-1,0 0 0,1-1 1,5-2-72,0-1 1,0 1 0,0 0 0,0 0 0,9-2 0,13-1 203,0 0 0,0 2 0,30-2 0,-27 4 66,52-10 0,-63 8-115,0 0 0,1 1 0,0 2 0,-1 0-1,42 4 1,12 17 367,-51-14-408,-20-4-85,-1-1 1,1 0-1,-1-1 1,1 1-1,0 0 1,-1-1-1,1 1 1,0-1-1,0 0 1,-1 0-1,4 0 1,5-30-67,-9 24 70,0 1 0,0 0 0,0 0 0,1 0 0,-1 0 0,1 0 0,1 1 0,-1-1 0,1 1 0,4-4 0,-4 3-5,1 0 0,-1-1-1,0 1 1,0-1 0,-1 0 0,6-11 0,-6 11 3,1 1 1,-1 0 0,1 1 0,0-1 0,0 1-1,1 0 1,-1 0 0,1 0 0,0 0-1,0 1 1,11-6 0,-11 8-12,1-1 0,-1 0 0,0 0 0,0-1 0,0 0 1,0 0-1,0 0 0,8-7 0,5-3 10,-13 10-4,0 1 1,1-1 0,0 1 0,-1 1-1,1-1 1,0 1 0,0 0-1,0 0 1,0 0 0,-1 1 0,1 0-1,9 1 1,0 0 7,42-1 27,11 1 58,99-12 0,-145 9-117,-1 2-1,39 2 0,-2 1 17,-36-2 6,-15 0-13,-1-1 1,0 0-1,0 0 0,1 0 0,-1-1 0,0 1 0,0-2 0,12-2 0,-18 0-9,1 1 1,-1 0 0,1 0-1,-1-1 1,0 1 0,-1 0 0,1 0-1,0-1 1,-1 1 0,-1-4-1,1 3 19,0-4-2,-1 0-1,0 1 1,0-1-1,0 1 0,-1-1 1,-1 1-1,1 0 0,-1 0 1,-6-7-1,-1 0 9,-1 1 0,0 0 0,-16-12 0,-177-138 252,175 142-156,-2 2 1,0 1-1,-1 2 1,-1 1-1,-37-11 1,64 24-84,0 0 22,-1 1 1,1-1-1,0-1 1,0 1-1,0-1 1,1 0-1,-1-1 0,1 0 1,0 0-1,0 0 1,0-1-1,0 0 1,-8-9-1,1-2 90,0 0 0,-26-23 0,-18-21 120,36 36-140,-1 2 0,0 0 0,-39-27-1,-6-6 160,42 35-225,-2 2-1,0 0 1,-1 2-1,-46-19 1,42 20-17,1 0 1,0-2 0,-37-28-1,41 25 1,21 16-20,-1 0 1,1 0-1,1-1 0,-1 0 1,1 0-1,0 0 1,0 0-1,0-1 1,1 0-1,-5-7 1,4 5-7,0 1 1,-1 0 0,-1 0 0,1 1 0,-1 0 0,0 0 0,0 0 0,-14-7 0,1-1 59,-99-61 150,86 57-176,-17-6-8,39 20-21,1 0 0,0-1 1,0 0-1,1-1 0,-16-11 1,15 10-5,0 1 0,0-1 1,-1 2-1,0-1 0,-19-5 1,-26-14 1,31 10 45,-1 1 0,-47-17 1,4-2 38,62 31-65,-1 1 0,1 0 0,0 1 0,-1 0 0,1 0 0,-1 0-1,1 1 1,-13 3 0,-24 1 33,42-5-39,0 0-1,-1 0 1,1 0-1,0 0 1,-1 0 0,1 1-1,0-1 1,0 1-1,0-1 1,0 1-1,-1 0 1,1 0 0,0 0-1,-3 2 1,2 1 6,0-1 0,0 1 0,0 0 1,1 0-1,-1 0 0,1 0 0,-3 7 1,0 1 6,0 0 0,1 0 0,1 0 0,-4 21 1,-1 18 44,8-51-84,-1 0 4,0 1 0,0-1 0,0 1 0,0-1 0,-1 1 0,1 0 0,0-1 0,0 1 0,0 0 0,0 0 0,1 0 0,-1 0 0,0 0 1,0-1-1,0 2 0,1-1 0,-1 0 0,0 0 0,1 0 0,-1 0 0,1 0 0,0 0 0,-1 1 0,1-1 0,0 0 0,-1 2 0,-6 30 68,6-27-65,0 1-1,0-1 0,-1 0 1,-4 11-1,3-8-12,1 0-1,-1 0 1,2 0-1,-1 0 1,1 0 0,1 10-1,0-10 3,0-1-1,-1 1 0,0 0 1,-1-1-1,0 1 0,0-1 1,0 1-1,-8 14 0,-16 18 5,-33 38 0,59-79 0,-15 21 1,10-14 0,0 0-1,0 0 1,-1 0 0,0-1-1,0 0 1,0 0 0,-1 0-1,0-1 1,0 0 0,-9 5-1,5-3 2,0 0-1,0 1 1,1 0-1,0 1 1,-10 11-1,15-14 0,3-4-1,0 1 1,0 1-1,0-1 1,0 0 0,1 0-1,-1 1 1,1-1-1,0 0 1,-1 6-1,-9 21 16,-7 1-7,17-29-8,-1 1-1,1-1 1,0 1-1,0 0 1,0-1-1,1 1 1,-1 0-1,1-1 1,-1 1-1,1 0 1,0-1-1,0 1 1,0 0-1,1 5 1,-1-5 10,1 1 0,-1-1 1,0 0-1,-1 1 0,1-1 0,0 0 1,-1 1-1,0-1 0,-1 5 0,1-5-8,0-1-1,0 1 1,0 0-1,1 0 1,-1-1-1,1 1 1,0 0-1,0 0 1,0 0-1,0-1 1,1 4 0,-1-2-4,1 0 0,-1 0 0,0 0 0,-1 1 1,1-1-1,0-1 0,-2 6 0,1-5 1,1 0-1,0-1 0,0 1 0,1 0 0,-1 0 1,1-1-1,0 1 0,-1 0 0,2-1 0,-1 1 1,3 6-1,20 36-62,-10-26 23,1 0 0,1-1 0,1-1 0,1-1-1,31 25 1,9 9 40,-45-39-21,1 0 1,0-1-1,0 0 0,1-1 1,1-1-1,-1 0 0,33 12 1,-21-10 9,-19-7 10,0 0 0,1-1 0,-1 0 0,0 0 0,1-1 0,-1 0 1,1-1-1,17 1 0,-23-2-1,-1 0 1,1 0 0,0 0-1,0 0 1,-1 1-1,1-1 1,0 0-1,-1 1 1,1 0-1,0 0 1,-1 0-1,1 0 1,-1 0-1,0 1 1,1-1 0,-1 0-1,0 1 1,0 0-1,0 0 1,0 0-1,0 0 1,0 0-1,0 0 1,-1 0-1,1 0 1,-1 1-1,0-1 1,2 3-1,11 15-20,-9-16 13,0 0 1,0-1 0,1 1-1,0-1 1,-1 0 0,1-1 0,0 0-1,0 0 1,0 0 0,1 0-1,-1-1 1,13 1 0,-1 1-3,400 93-186,-399-91 188,-1 1 1,1 1-1,-2 1 1,1 0-1,20 14 1,-18-10-43,0-2-1,1 0 1,1-1 0,36 10 0,-55-19 44,-1 1 0,0-1-1,1 0 1,-1 0 0,1 0 0,-1 0 0,0 0 0,1-1 0,-1 1 0,1-1 0,-1 1-1,3-2 1,18-2-152,-22 5 153,0-1 0,0 0 0,1 1 0,-1-1 0,0 1 0,0-1 0,0 1 0,0 0 0,0 0-1,0-1 1,0 1 0,0 0 0,0 0 0,0 0 0,1 1 0,-3 3-62,-11-5-31,-8-6-2,-1-1 1,1-1-1,1-1 1,0 0 0,0-1-1,-22-17 1,12 8 14,-1 2 0,-62-28 1,-69-14-59,18 6 34,97 34 82,2-1 0,1-3 0,1-2 0,-71-54 0,30 16 59,-2 4-1,-3 4 1,-99-46 0,179 97-16,6 3-5,0 0-1,1 0 0,-1 0 1,-1 0-1,1 0 0,0 1 1,0-1-1,0 1 1,0-1-1,0 1 0,-1 0 1,-1 0-1,5 5 320,12 3-227,426 145-628,-197-62 380,223 56-32,-325-112 15,197 23 0,-299-54 129,43 6-115,115-1 1,-196-9 135,1 0 0,0 0 1,0 0-1,0 0 0,-1 0 1,1 0-1,0 0 0,0 0 0,-1 0 1,1 0-1,0-1 0,0 1 0,-1 0 1,1 0-1,0-1 0,-1 1 1,1 0-1,0-1 0,-1 1 0,2-1 1,-12-7-272,-31-6-157,-232-31-253,-38-10 605,-25-54 38,147 42 47,-191-66 162,372 130-142,-15-7 70,-1 2 0,1 0 1,-1 2-1,-36-6 1,61 13-79,-1-1 0,0 0 0,0 0 0,0 0 0,0 0 0,0 0 0,0 0 0,0 0 0,0 0 0,0 0 0,0 0 0,0 1 0,0-1 0,0 0 0,0 0 0,0 0 0,0 0 0,0 0 0,0 0 0,0 0 0,-1 0 0,1 0 0,0 0 0,0 0 0,0 0 0,0 1 0,0-1 0,0 0 0,0 0 0,0 0 0,0 0 0,0 0-1,0 0 1,0 0 0,0 0 0,0 0 0,0 0 0,-1 0 0,1 0 0,0 0 0,0 0 0,0 0 0,0 0 0,0 0 0,0 0 0,14 8 77,23 6-141,364 105-351,-95-30 323,129 35-111,8-35-27,-410-85 120,0-1 1,1-1-1,34-3 1,-51-2-87,-17 3 181,0 0 0,0 0 0,0 0 0,0 0-1,0 0 1,0 0 0,0 0 0,0-1 0,0 1 0,0 0-1,0 0 1,0 0 0,0 0 0,0 0 0,0 0-1,0 0 1,1 0 0,-1 0 0,0-1 0,0 1 0,0 0-1,0 0 1,0 0 0,0 0 0,-1 0 0,1 0-1,0 0 1,0 0 0,0-1 0,0 1 0,0 0 0,0 0-1,0 0 1,0 0 0,0 0 0,0 0 0,0 0 0,0 0-1,0 0 1,0 0 0,0-1 0,0 1 0,-1 0-1,1 0 1,0 0 0,0 0 0,0 0 0,0 0 0,0 0-1,0 0 1,0 0 0,0 0 0,0 0 0,-1 0 0,1 0-1,0 0 1,0 0 0,0 0 0,0 0 0,-30-8-588,-260-26-157,149 22 725,26-2 53,0-4 0,2-6 1,1-4-1,-137-54 1,24-10 47,-215-80 543,430 169-580,-11-4 185,-38-17 0,105 33 85,790 241-487,-595-176 201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9:31.8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2354 1404 5481,'-287'5'11238,"-131"-2"-10478,323-8-775,0-3 0,-129-30 0,-173-62 325,373 93-154,-35-15 1,86 22 142,53 10-233,106 28 0,81 37 1,95 22 21,-229-72-57,129 30-4,-254-52-112,-8-1-1,-16 0-86,-43-1-110,49-1 237,-23 0-5,-114 1 81,-260-32 1,360 22 7,0-3 0,-75-29 0,-82-49 87,109 46-105,54 27-24,25 12 5,1-2-1,0 1 1,0-2 0,0 0 0,1-1-1,-26-20 1,40 29 1,0-1 0,-1 1 0,1 0 0,0-1 0,-1 1 0,1 0 0,0-1 0,-1 1 0,1-1 0,0 1 0,0 0 0,-1-1 0,1 1 0,0-1 0,0 1 0,0-1 0,0 1 0,0-1 0,0 1 0,-1-1 0,1 1 1,0-1-1,1 1 0,-1-1 0,0 1 0,0 0 0,0-1 0,0 1 0,0-1 0,0 1 0,0-1 0,1 1 0,-1-1 0,0 1 0,0 0 0,1-1 0,-1 1 0,0-1 0,1 1 0,-1 0 0,0-1 0,1 1 0,-1 0 0,0-1 0,1 1 0,-1 0 0,1 0 0,-1 0 0,1-1 0,-1 1 0,0 0 0,1 0 0,-1 0 0,1 0 0,-1 0 0,1 0 0,-1 0 0,1 0 0,-1 0 0,1 0 0,-1 0 0,1 0 0,-1 0 0,1 0 0,0 0 0,29 1 58,1 0-1,0 2 1,54 12-1,-37-6-46,274 65 96,-26-4-21,-203-53-76,1-4 0,126 1-1,-202-16-102,-18 2 87,0 0 1,0 0-1,0 0 1,0 0-1,0 0 1,0 0-1,1 0 1,-1 0-1,0 0 1,0 0-1,0 0 1,0 0-1,0 0 1,0 0-1,0 0 1,0 0-1,0 0 1,0 0-1,1 0 1,-1 0 0,0 0-1,0 0 1,0 0-1,0 0 1,0 0-1,0-1 1,0 1-1,0 0 1,0 0-1,0 0 1,0 0-1,0 0 1,0 0-1,0 0 1,0 0-1,0 0 1,0-1-1,0 1 1,0 0-1,0 0 1,0 0-1,0 0 1,0 0-1,0 0 1,0 0-1,0 0 1,0 0-1,0-1 1,0 1-1,0 0 1,0 0-1,0 0 1,0 0-1,0 0 1,0 0-1,0 0 1,0 0-1,0 0 1,0-1 0,-26-8-177,-253-36 102,92 19 183,-36-18 2,-247-84 0,-196-120-91,664 247-16,-126-59 62,127 59-55,-1 1-1,1-1 0,0 1 1,-1-1-1,1 0 0,0 1 0,-1-1 1,1 0-1,0 0 0,0 0 1,0 0-1,0 0 0,0-1 0,0 1 1,0 0-1,-1-2 0,4 2 0,0 0 0,0 1 0,-1-1-1,1 1 1,0-1 0,0 1 0,0 0-1,0 0 1,0-1 0,0 1 0,0 1-1,0-1 1,0 0 0,0 0 0,2 1-1,146 19 64,185 49 0,251 87-37,207 44 49,-687-184-59,113 3 0,-137-14-5,91-1-7,-171-5-222,-6-1 114,-13-1-53,-404-1-600,-75-40 656,393 27 71,1-4 0,-184-65 0,-353-186 122,600 254-58,8 2 58,31 16-92,0 0 0,-1 0 0,1 0 0,0 0-1,-1 0 1,1 0 0,0 0 0,-1 0 0,1-1 0,0 1 0,0 0 0,-1 0 0,1 0 0,0-1 0,0 1 0,-1 0 0,1 0 0,0-1 0,0 1 0,-1 0 0,1 0 0,0-1 0,0 1 0,0 0 0,0-1 0,0 1 0,0 0 0,-1-1 0,1 1 0,0 0 0,0-1 0,0 1 0,0 0 0,0-1 0,0 1 0,13-3 97,21 7-11,321 80 161,-227-51-222,384 101 27,326 76 53,-737-189-79,150 11-1,-215-32-136,-32-3-84,-12-2 105,-22-3-32,-401-67-186,-12-1 338,6-30 24,236 39 88,-284-134-1,433 174 88,-61-40-1,113 67-230,0 0-1,0 0 1,-1 0-1,1 0 0,0 0 1,0 0-1,0 0 1,0 0-1,-1 0 1,1 0-1,0 0 1,0 0-1,0 0 1,0 0-1,-1 0 1,1 0-1,0-1 1,0 1-1,0 0 0,0 0 1,0 0-1,-1 0 1,1 0-1,0 0 1,0 0-1,0-1 1,0 1-1,0 0 1,0 0-1,0 0 1,-1 0-1,1 0 1,0-1-1,0 1 0,0 0 1,0 0-1,0 0 1,0 0-1,0-1 1,0 1-1,0 0 1,0 0-1,0 0 1,0 0-1,0-1 1,0 1-1,0 0 1,0 0-1,0 0 0,0 0 1,0-1-1,1 1 1,-1 0-1,0 0 1,0 0-1,0 0 1,0-1-1,15 2 123,26 7-14,407 99 220,-171-49-204,387 90-12,-611-135-120,204 47 51,-182-46-120,105 6 0,-172-21-200,-11-1 151,-17-3-50,-437-55-420,9 2 899,267 25-232,-322-101 0,68-50-37,388 161 3,-61-28 469,221 87-328,125 23-1,-153-39-140,172 40-5,699 146 37,-741-170-48,-138-23-195,-103-18-88,-1 0-1,-49-1 1,35 3 148,-529-50-178,0-46 235,459 72 58,-187-71 0,247 78 25,22 9 74,-32-16 0,55 22 52,11 4-53,21 5-3,-13-2-80,268 40-73,415 69 84,-596-92-18,415 60 100,-466-78-151,-36-6-126,-22-1-6,-21-4 12,-43-9 0,-273-45 127,-15-2 75,194 25-18,3-7 0,1-7 0,-242-119 0,398 171 13,1 0 0,-1-1-1,1 1 1,0-1 0,-11-10 0,17 14-36,-1 0 1,1 0-1,0-1 0,0 1 1,0 0-1,0 0 1,0 0-1,0-1 0,0 1 1,0 0-1,0 0 1,0-1-1,0 1 0,0 0 1,0 0-1,0 0 1,0-1-1,0 1 1,1 0-1,-1 0 0,0 0 1,0-1-1,0 1 1,0 0-1,0 0 0,0 0 1,1 0-1,-1-1 1,0 1-1,0 0 0,0 0 1,0 0-1,1 0 1,-1 0-1,0-1 0,0 1 1,0 0-1,1 0 1,-1 0-1,0 0 0,0 0 1,0 0-1,1 0 1,-1 0-1,0 0 0,0 0 1,1 0-1,-1 0 1,0 0-1,0 0 1,0 0-1,1 0 0,-1 0 1,37 1 209,390 78 373,-385-70-562,214 52 65,461 82 5,-682-138-107,-27-3-38,-13-1-136,-128-14-54,0-5 0,1-6 0,-201-63 0,235 53 237,2-5 0,2-3 0,-131-80 0,194 103 84,-39-18-1,54 27 67,24 8 28,37 10 55,229 71-454,400 175 0,-656-244 90,-35-13-82,-29-17-3,15 5 142,-114-62 44,-99-26 54,-3-2 12,235 99-22,-1-1-1,1 0 1,1-1 0,-1 0-1,1 0 1,1-1 0,0-1-1,0 0 1,1 0 0,0-1-1,0 0 1,-9-19 0,17 30-1,1-1 0,0 1 1,-1-1-1,1 1 1,0-1-1,-1 1 1,1-1-1,0 1 1,0-1-1,0 0 1,0 1-1,-1-1 1,1 0-1,0 1 1,0-1-1,0 1 1,0-1-1,0 0 1,1 1-1,-1-1 1,0 0-1,0 1 1,0-1-1,0 1 1,1-1-1,-1 1 0,0-1 1,1 0-1,-1 1 1,1-1-1,0 0 9,0 0 0,0 1 0,1-1 0,-1 1-1,0 0 1,1-1 0,-1 1 0,0 0-1,1-1 1,-1 1 0,0 0 0,1 0 0,1 1-1,54 9 294,-51-8-291,320 64 221,-56-13-103,-240-47-247,-84-25-56,-96-21-1,2 2 167,84 16 131,0-3 0,2-3-1,-76-46 1,201 118 1066,-40-27-1144,39 23-1,117 40 169,-23-12-72,-128-54-123,-1 1-1,-1 1 0,33 27 0,-55-40-34,0 0-1,-1 0 0,1 0 1,-1 1-1,0-1 1,0 1-1,0 0 0,-1 0 1,1 0-1,-1 0 1,0 0-1,0 1 0,0-1 1,-1 1-1,2 6 1,-3-7-23,0-1-1,0 1 1,0 0 0,-1-1 0,0 1 0,1-1 0,-1 1 0,-1-1 0,1 1 0,0-1 0,-1 0 0,0 0-1,0 1 1,0-1 0,0 0 0,0-1 0,0 1 0,-1 0 0,1-1 0,-7 5 0,-4 3-29,0 0 0,0-1 0,-1-1 0,-1 0 0,1-1 0,-1 0 0,-26 7 0,-10-1 1,-54 6 0,48-9 16,-93 12-78,136-19 95,1-2 0,-1 0 0,0-1-1,1 0 1,-1-1 0,0 0 0,1-1 0,-23-7 0,20 5 5,-42-9-4,-106-38 0,164 51 26,-1 0 1,1 0 0,-1 0 0,1 0 0,-1 0 0,0 0-1,1 0 1,-1-1 0,1 1 0,-1 0 0,1 0 0,0-1 0,-1 1-1,1 0 1,-1-1 0,1 1 0,-1 0 0,1-1 0,0 1 0,-1-1-1,1 1 1,0-1 0,-1 1 0,1-1 0,0 1 0,0-1 0,0 1-1,-1-1 1,1 1 0,0-1 0,0 1 0,0-1 0,0 1 0,0-1-1,0 1 1,0-1 0,0 0 0,1-1 0,0 1 1,0 0-1,1 0 1,-1-1-1,0 1 0,1 0 1,-1 0-1,1 0 1,-1 0-1,1 1 0,-1-1 1,3 0-1,61-20 11,-57 19-6,34-10 10,0 2 0,0 2 0,0 2-1,1 1 1,78 3 0,-54 6 37,0 3-1,-1 3 1,94 27 0,-152-35-33,1 1 1,-1 1 0,1 0-1,-1 0 1,8 6-1,-14-9-19,-1-1 1,0 1-1,0 0 0,0 0 0,0 0 0,0 0 0,0 0 0,0 0 0,0 0 0,0 0 0,0 1 0,-1-1 0,1 0 0,0 0 0,-1 1 0,1-1 0,-1 1 0,1-1 0,-1 0 0,0 1 0,0-1 0,0 1 1,1-1-1,-1 0 0,-1 1 0,1-1 0,0 1 0,0-1 0,0 1 0,-1-1 0,1 0 0,-1 1 0,1-1 0,-1 0 0,0 1 0,1-1 0,-1 0 0,-1 2 0,-3 3-18,-1 0-1,1 0 0,-1 0 1,0-1-1,0 0 0,-1 0 1,-14 7-1,-55 25-82,68-34 91,-252 84-99,169-60 73,75-22 7,-1 0-1,1-2 1,-1 0 0,0 0-1,0-2 1,0 0 0,0-1 0,0-1-1,0 0 1,1-1 0,-1-1-1,0-1 1,1 0 0,0-1 0,0-1-1,0 0 1,1-1 0,0-1-1,0 0 1,-22-18 0,-80-70-60,108 81 160,9 15-67,0-1-1,0 1 0,0 0 1,0-1-1,0 1 1,0-1-1,0 1 0,0 0 1,0-1-1,1 1 1,-1 0-1,0-1 0,0 1 1,0 0-1,1-1 0,-1 1 1,0 0-1,0-1 1,1 1-1,-1 0 0,0 0 1,1-1-1,-1 1 0,0 0 1,1 0-1,0-1 1,36-6 251,-22 6-308,47-5 248,1 4 1,73 5-1,-118-3 503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9:36.3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607 435 3097,'0'0'6049,"-11"2"-3883,-26 18-1390,24-13-602,0 0 0,0-1 0,0 0 0,-1-1 0,-28 6 0,-23 4 1257,-67 24 0,102-29-1223,16-4-137,-2-1 0,1 0 0,0-1 0,-17 1 0,24-2-30,-1-1 181,11-8 127,66-65-130,-67 69-213,0 0-1,0 0 1,0 0 0,0 0 0,0-1 0,0 1 0,-1 0 0,1-1 0,-1 1 0,1-1-1,-1 1 1,0-1 0,-1-3 0,2-4 2,17-74 143,-17 82-145,0-1-1,0 0 1,0 1 0,0-1-1,1 1 1,-1 0-1,1-1 1,-1 1 0,1 0-1,0 0 1,0 0-1,2-2 1,-2 2-2,0 0 0,0 0 1,0 0-1,0 0 0,-1 0 0,1-1 1,0 1-1,-1-1 0,0 1 0,0-1 1,0 1-1,1-4 0,3-8 11,-4 11-13,0 0 0,0 0 1,0 0-1,-1-1 0,1 1 1,-1 0-1,0 0 0,1 0 1,-1 0-1,-1-1 0,1-3 1,-6-13 11,4 14-6,0 0-1,0-1 1,1 1 0,0-1-1,0 1 1,0-1-1,1 0 1,0 1 0,0-1-1,0 1 1,1-1 0,2-7-1,2-1 14,-1 1-12,1 0 0,1 0 0,0 1 0,0 0 0,1 0 0,10-13 0,-14 23-7,-1 1 0,0 0-1,0-1 0,0 0 0,0 1 0,-1-1 0,1 0 0,2-7 259,-6 21-259,1-7-6,1 0 0,-1 1 0,0-1-1,0 0 1,-1 0 0,1 0 0,-1 0 0,0 0 0,0 0 0,-1 0 0,1-1 0,-1 1-1,1-1 1,-1 1 0,-4 2 0,3-2 8,0 0-1,0 1 1,1-1-1,0 1 1,-1 0 0,2-1-1,-1 1 1,1 1-1,-1-1 1,-2 10 0,1 16 13,3-25-14,0 1 1,0 0 0,0-1-1,-1 1 1,0-1 0,-3 7-1,2-5-6,1 0-1,-1 0 1,2 1-1,-1-1 1,1 0-1,-1 17 1,5 55-45,-1-50 40,-2-24 12,0 1-1,-1-1 1,0 1 0,0-1 0,0 1 0,-1-1-1,0 1 1,0-1 0,-4 7 0,4-9-4,1-1-1,-1 0 1,0 0 0,0 0-1,0 0 1,0-1 0,-1 1-1,1 0 1,-1-1 0,1 0-1,-1 1 1,0-1 0,0 0-1,0 0 1,0-1 0,0 1-1,-4 1 1,6-3 3,1 0 0,-1 0-1,1 0 1,-1 0 0,1 0 0,0 1 0,-1-1 0,1 0 0,-1 0-1,1 1 1,0-1 0,-1 0 0,1 1 0,0-1 0,-1 0-1,1 1 1,0-1 0,0 0 0,-1 1 0,1-1 0,0 1 0,0-1-1,0 0 1,-1 1 0,1-1 0,0 1 0,-6 12 20,-3 1-26,-2-1 1,1 0-1,-2 0 0,0-1 1,-14 11-1,14-12 2,-18 11 2,29-22 0,-1 1 0,1 0 0,-1 0 0,1-1 0,-1 1 0,1 0 0,0 0 0,-1 1-1,1-1 1,0 0 0,0 0 0,0 1 0,0-1 0,0 0 0,0 1 0,0-1 0,1 1 0,-1-1 0,-1 4 0,2-5-1,0 0 0,0 0 0,0 0 1,0 0-1,0 0 0,0 0 0,0 0 1,0 1-1,0-1 0,0 0 0,0 0 1,0 0-1,0 0 0,0 0 0,0 0 1,0 0-1,0 0 0,0 1 0,0-1 1,0 0-1,0 0 0,0 0 0,0 0 1,0 0-1,0 0 0,-1 0 0,1 0 1,0 0-1,0 0 0,0 0 0,0 0 1,0 0-1,0 0 0,0 1 0,0-1 1,-1 0-1,1 0 0,0 0 0,0 0 1,0 0-1,0 0 0,0 0 0,0 0 1,0 0-1,0 0 0,-1 0 0,1-1 1,0 1-1,0 0 0,0 0 1,0 0-1,0 0 0,0 0 0,0 0 1,0 0-1,-1 0 0,1 0 0,0 0 1,0 0-1,0 0 0,0 0 0,0 0 1,0-1-1,0 1 0,0 0-1,0-1 1,0 1 0,0 0 0,0-1 0,0 1 0,1 0 0,-1 0-1,0-1 1,0 1 0,0 0 0,0-1 0,1 1 0,-1 0-1,0 0 1,0-1 0,1 1 0,-1 0 0,0 0 0,0 0-1,1-1 1,-1 1 0,0 0 0,1 0 0,-1 0 0,0 0-1,0 0 1,1 0 0,-1-1 0,0 1 0,1 0 0,-1 0-1,0 0 1,1 0 0,-1 0 0,1 0 0,6-2 3,-1 0 0,1-1 0,0 0 0,-1-1 0,0 1 0,0-1 0,0 0 0,0-1 0,-1 1 0,1-1 0,6-9 0,3-1 5,-5 6-4,51-49 18,130-96 0,-176 145-353,-1 0 1,-1-2-1,1 0 0,-2 0 1,1-1-1,-2-1 0,1 0 1,-2 0-1,11-18 0,15-25-736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0:10.5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1096 1642 1712,'-20'16'4180,"19"-15"-3904,-1 0 1,1 0-1,0 0 0,-7 5 1381,7-5-1381,0 1 0,0-1 0,0 1 0,0-1 1,0 0-1,0 1 0,1 0 0,-1-1 0,1 1 0,-1-1 0,1 1 1,-1 0-1,1-1 0,0 3 0,2-2-180,1 0 0,-1 0 1,1 0-1,0-1 0,0 1 0,-1-1 0,1 0 0,5 2 1,-3-1-62,0-1 0,0 1 1,0-1-1,1-1 1,-1 1-1,0-1 1,0 1-1,0-2 0,6 1 1,1-1 32,-5 0 4,0 0 0,0 0-1,-1 0 1,1-1 0,0 0-1,-1-1 1,7-2-1,13-5 178,89-36 594,-91 35-750,-19 9-71,1-1 0,-1 0 0,0 0 0,0 0 0,-1 0 0,1-1 0,-1 0 0,1 0 0,-1 0 0,-1-1 0,6-6 0,-2-2 66,0 1 1,-1-1-1,6-18 0,-2 3 65,-6 20-92,-1-1 0,-1 1 0,1-1 0,-1 0 1,-1 0-1,0 0 0,0 0 0,-1-18 0,-6-38 308,5 51-295,1 1-1,-2-1 1,1 0 0,-2 1 0,0 0-1,-1 0 1,0 0 0,-11-22 0,-4 1-5,3 8-11,1-1 0,-11-29 1,23 48-39,1 1 0,-1-1 1,1 1-1,1-1 0,-1 0 1,1 0-1,1 0 0,-1 0 0,1 0 1,1 0-1,0 0 0,3-15 1,-1 13 22,2 0 0,-1 1 1,1-1-1,1 1 0,0 0 1,12-14-1,-9 11-8,0 0-1,10-19 0,3-3 15,-18 29-42,0 0 0,0 0 0,-1 0 0,0-1 1,0 1-1,0-1 0,-1 0 0,0 0 0,2-7 0,-4-6 18,-1 15-20,1 0 0,0 0 0,0 0 0,0 0 0,0 0-1,1 0 1,0 0 0,0 0 0,0 1 0,2-6 0,-2 8-3,1-1 0,-1 1 0,0-1-1,0 0 1,1 1 0,-1-1 0,0 0 0,0 0 0,-1 0-1,1 0 1,0 0 0,-1 0 0,1 0 0,-1 0 0,1 0-1,-1 0 1,0 0 0,0 0 0,0 0 0,0 0 0,0 0-1,-1 0 1,1 0 0,-1 0 0,1 0 0,-2-4-1,-11-36 97,12 34-93,-1 0 0,-1-1 0,1 1 0,-1 0 0,-1 1 0,0-1 0,0 1 0,-10-14 0,8 12-1,-1 0 0,0 1 0,0 0 0,-1 1-1,0-1 1,0 2 0,-18-12 0,-16-4 1,-62-22 0,34 16-4,55 21 4,-18-8 3,-1 2 0,0 1 1,-45-9-1,30 11 2,27 4 9,-1 2 1,0 1 0,-45-1-1,24 4 37,30 0-35,0 0-1,-1 0 1,1 2-1,-23 4 1,27-4-16,0 0 0,0-1 0,0-1 0,-10 0 0,10 0-1,-1 0 1,1 0 0,0 1 0,-13 3 0,-22 7 20,29-8 37,-1 1 0,-30 12 0,20-3-11,0 0 0,1 2 0,-28 21 0,3 18 45,6 1-60,40-50-35,1 0 0,0 0 0,1 1 0,-1-1 0,1 1 0,0 0 0,0 0 1,1 0-1,0 0 0,0 1 0,0-1 0,0 8 0,0-4 3,-1-1 0,1 1 0,-2-1 0,1 0 1,-6 9-1,4-9 2,0-1 1,1 1 0,0 0-1,0 1 1,1-1 0,0 1-1,1-1 1,0 1 0,1 0-1,0 0 1,0-1 0,1 13-1,0-21-6,0 1-1,0-1 1,0 1-1,0-1 0,0 1 1,0-1-1,-1 1 1,1-1-1,-1 1 0,1-1 1,-1 1-1,0-1 1,1 0-1,-1 1 1,0-1-1,0 0 0,-1 2 1,1-2-2,0 1 1,0-1-1,0 1 0,0 0 1,0-1-1,0 1 1,0 0-1,1 0 1,-1 0-1,0 2 0,0 1-5,1 0 0,-1 0 0,1 0-1,0 0 1,0 1 0,1-1 0,-1 0-1,3 6 1,-3-9 2,-1 1 0,1-1 0,-1 0 0,1 1 0,-1-1 0,0 0 0,0 1 0,0-1-1,0 0 1,0 0 0,0 0 0,-1 0 0,1 0 0,-1 0 0,0 0 0,1-1 0,-1 1 0,-3 2 0,-13 19 1,15-8-6,3-14 9,0 0 0,0 0 0,0 0 0,0 0 1,0 0-1,0 0 0,0 0 0,0 0 0,0 0 1,-1-1-1,1 1 0,0 0 0,0 0 0,-1 0 1,1 0-1,-1 0 0,1-1 0,-1 1 0,1 0 1,-1 0-1,1-1 0,-1 1 0,0 0 0,1-1 0,-1 1 1,0-1-1,1 1 0,-1-1 0,0 1 0,0-1 1,0 1-1,1-1 0,-1 0 0,-2 1 0,2 2-5,-1 0 0,1 1 0,0-1-1,-1 1 1,2-1 0,-1 1 0,0-1 0,0 6-1,2-20-158,1-1-1,-1 1 0,7-19 1,-4 17 171,-1 1 0,0-1-1,-1 0 1,-1 0 0,0-1 0,-1-14 0,-2 3 1,-2-2 6,2 0 1,1 0-1,1 0 1,2 0-1,6-42 1,-4 58-4,0 1 1,0 0-1,7-11 1,10-26 111,1 7-103,-5 13-5,-16 20-8,-1 6-4,0 0 0,0-1 0,0 1 0,1 0 0,-1-1 0,0 1 0,1 0 0,-1-1 0,1 1 0,0 0 0,-1 0 0,1-1 0,0 1 0,0 0 0,2-2 0,19-38 6,-17 35-13,1-2 13,0 1-1,1-1 1,0 1 0,1 1 0,0-1-1,8-5 1,-14 11-2,0-1 0,0 1 0,0-1 0,-1 0 0,1 1 0,-1-1-1,0 0 1,1 0 0,-1 0 0,0 0 0,0 0 0,1-4 0,-1 4-3,0-1-1,0 1 1,0 0-1,0 0 1,0 0 0,1 0-1,-1 0 1,1 0-1,-1 0 1,1 1 0,0-1-1,-1 0 1,4-1-1,4-2 3,-8 5-5,0-1 0,1 1 0,-1-1 0,0 1 0,1-1 1,-1 0-1,0 0 0,0 1 0,1-1 0,-1 0 0,0 0 0,0 0 1,0 0-1,0-1 0,0 1 0,-1 0 0,1 0 0,0-1 0,-1 1 1,1 0-1,0-1 0,-1 1 0,1 0 0,-1-2 0,2 0-5,0 1 1,0-1-1,1 1 0,-1-1 0,1 1 0,-1 0 0,1 0 0,0 1 0,3-3 1,0 0 8,41-33 57,-26 21-40,42-28 0,-53 39 6,0 0 1,0 0-1,1 1 0,0 1 1,-1 0-1,1 0 0,22-2 1,-18 4-12,0 1 0,0 0 0,0 1 1,0 1-1,23 6 0,21 1 5,-47-8-14,0 0 0,0 1 0,13 4 0,234 60 99,-188-51-92,-14-2 8,-2 0-2,96 11 1,-78-17-13,66 2 9,-55-7 22,-83-2-33,0 0 1,0 0-1,-1 1 0,1-1 1,0 0-1,0 1 0,-1-1 0,1 0 1,-1 1-1,1-1 0,0 1 1,-1-1-1,1 1 0,-1-1 0,1 1 1,-1-1-1,1 1 0,-1 0 1,1-1-1,-1 1 0,0 0 1,1-1-1,-1 1 0,0 0 0,1-1 1,-1 1-1,0 0 0,0 0 1,0 1-1,4 33 160,-3-28-189,0 5 25,-1 0 0,0 0-1,0 0 1,-1 0 0,0 0 0,-1-1-1,-1 1 1,0 0 0,-6 13 0,5-16-11,1 0 1,-1 0-1,1 0 1,1 1-1,0-1 1,0 1-1,0 11 1,2-20-1,0 1 1,0 0 0,0-1-1,0 1 1,0-1 0,-1 1-1,1 0 1,0-1 0,-1 1-1,1-1 1,-1 1 0,0 0-1,1-1 1,-1 0 0,0 1-1,-1 1 1,-3-3 4,0 1-1,0 0 1,1 0 0,-1 1-1,1-1 1,-1 1 0,1 0-1,-1 0 1,-3 4 0,-41 26 20,29-18-17,16-12 4,0 0 0,0 1 0,1-1 0,-1 0 0,1 1 1,0 0-1,-1 0 0,1 0 0,1 0 0,-1 1 0,0-1 0,1 1 0,0-1 0,-1 1 0,2 0 0,-1 0 0,0 0 0,1 0 0,0 0 0,0 0 0,0 1 0,-1 6 1,0-2-3,-1 3-1,0 0 1,1 0-1,1 1 0,0-1 0,0 0 0,2 20 0,2-9-21,12 41 0,-14-57-17,1 1 1,-1 0-1,-1-1 0,0 1 1,0-1-1,0 1 1,-1 0-1,-2 9 1,-1 27-359,3-33 333,0-1 0,-1 1 0,0 0 0,-7 18 0,6-20 43,1 0-1,-1 0 0,2-1 0,-1 1 1,1 0-1,0 18 0,1-16-17,0 0 0,0 0 1,-4 17-1,-1 19-5,4-41 40,0 1 1,-1-1 0,0 1 0,0-1 0,0 0 0,-1 0 0,0 0 0,0 0 0,-1 0 0,1-1-1,-7 8 1,-10 19-23,-48 65-22,61-80 57,0 0-1,-5 19 1,8-22-13,0-1 0,-1 0 0,-1 0 0,0-1 0,-8 13 0,10-18 1,-6 6 8,0 0 1,-15 16-1,23-27-34,-1 0 0,0 0 0,0 0 0,0-1-1,0 0 1,0 1 0,-1-1 0,1 0 0,0 0 0,-1-1-1,1 1 1,0-1 0,-5 0 0,-18 4 27,12-2-8,0-1-1,0 0 0,0-1 0,0-1 1,-1 0-1,1-1 0,1-1 0,-16-4 0,1 0-10,-25-8 17,49 14 7,1 0-1,-1-1 1,1 0-1,0 0 1,0 0-1,0 0 1,0-1-1,0 1 1,0-1-1,1 1 1,-1-1 0,-2-4-1,-21-21 20,23 26-16,0-1-1,0 0 0,0 1 1,0-1-1,0-1 0,1 1 1,-1 0-1,1-1 0,-4-6 1,2 1 3,-1 0 0,0 1 0,0 0 0,-9-10 1,-10-16 11,7 5-10,-2 0 0,-33-39 0,40 55-7,0 1 0,-1 0 1,0 1-1,-1 0 0,0 1 0,-29-15 0,-56-33 15,75 42-10,0 1 0,-1 2 0,0 0 0,-1 2 0,-51-16 0,58 22-2,1-1-1,0 0 1,-31-17 0,19 9 0,17 8 4,0 0-1,1-1 1,0 0 0,-14-11-1,16 14 228,15 10 48,82 53-270,-72-50-14,0-1 0,1 0 0,0-1 0,0-1 0,20 5 0,15 5 3,76 29 9,-50-20-12,-1 3 0,91 50 0,-89-39-8,157 54 0,-18-8-1,-194-75 0,0-1-1,1-1 0,-1-2 1,28 5-1,-42-10-113,-10-4 8,-14-6 56,-26-6 42,-84-27-11,-24 3-6,70 20 10,-135-51 0,-183-81 84,389 148-13,11 1-17,24 1-1,43 8-7,392 74-107,-304-54 92,-58-8 8,183 11 1,-275-30-20,31 0-3,-38 0 0,1 0 0,-1 0-1,1 0 1,-1 0 0,1 0-1,-1-1 1,1 1 0,-1-1-1,0 1 1,1-1 0,-1 1-1,0-1 1,1 1 0,-1-1 0,0 0-1,0 0 1,1 0 0,0-1-1,-2 1 2,-1 0 0,1 1 0,0-1 0,-1 0 0,1 0 0,0 1 0,-1-1 0,1 0 0,-1 1 0,1-1 0,-1 0 0,0 1-1,1-1 1,-1 1 0,1-1 0,-1 1 0,0-1 0,0 1 0,1 0 0,-1-1 0,0 1 0,0 0 0,1 0 0,-1-1 0,0 1 0,0 0 0,0 0 0,-1 0-1,-4-2-9,-44-14-26,-1 2 0,-1 3 0,-76-8 0,93 14 25,28 4 12,-270-41-92,199 25 75,-117-38-1,88 23 58,-1 5 1,-140-17-1,240 42-33,71-5 66,268 13-47,4 25 25,69 3-3,-364-32-35,0-1 0,66-8 0,-90 1-12,-15 6 1,-1 0 0,0 0 0,0 0-1,0-1 1,0 1 0,0 0 0,0 0 0,1 0 0,-1 0 0,0-1-1,0 1 1,0 0 0,0 0 0,0 0 0,0-1 0,0 1 0,0 0 0,0 0-1,0 0 1,0-1 0,0 1 0,0 0 0,0 0 0,0 0 0,0-1-1,0 1 1,0 0 0,0 0 0,0 0 0,0-1 0,0 1 0,0 0 0,0 0-1,0 0 1,-1 0 0,1-1 0,0 1 0,-2-2-1,0 1 0,0-1 0,0 0-1,-1 1 1,1 0 0,0 0 0,-1 0 0,1 0 0,-4-1 0,-64-17-25,0 3 1,-80-7-1,44 7 11,-286-59 3,161 28 21,71 22 6,-74-16 86,222 40-14,32 6-38,350 29-29,-181-22-17,-169-10-2,689 35 113,-681-37-110,-18 1-4,0 0-1,1-1 1,-1 0-1,1-1 1,-1 0-1,0-1 1,1 0-1,-1-1 1,0 0-1,0-1 1,10-4-1,-20 8 0,1-1 0,-1 1 0,1 0 0,-1 0-1,1-1 1,-1 1 0,1 0 0,-1-1 0,1 1-1,-1-1 1,0 1 0,1 0 0,-1-1 0,1 1-1,-1-1 1,0 1 0,0-1 0,1 1 0,-1-1 0,0 0-1,0 1 1,0-1 0,1 1 0,-1-1 0,0 1-1,0-1 1,0 0 0,0 1 0,0-1 0,0 1-1,0-1 1,0 0 0,-1 1 0,1-1 0,0 1 0,0-1-1,0 1 1,-1-1 0,1 1 0,0-1 0,0 1-1,-1-1 1,1 1 0,-1-1 0,1 1 0,-1-1-1,-2-2-5,-1 0 0,1 1 0,-1-1 0,1 1-1,-1 0 1,0 0 0,-6-2 0,-38-11-25,0 2 0,-1 2 0,-75-7 0,81 12 24,-370-41-17,-222-36 17,609 79 10,19 3 1,0 1 1,0-1-1,0-1 1,0 1-1,1-1 1,-1 0-1,1-1 1,-1 0-1,1 0 1,0 0-1,0-1 1,-9-6 0,15 10-4,-1 0 1,1 0-1,0 0 1,0-1 0,-1 1-1,1 0 1,0 0 0,0 0-1,0-1 1,-1 1-1,1 0 1,0 0 0,0 0-1,0-1 1,0 1 0,-1 0-1,1 0 1,0-1-1,0 1 1,0 0 0,0 0-1,0-1 1,0 1 0,0 0-1,0-1 1,0 1 0,0 0-1,0 0 1,0-1-1,0 1 1,0 0 0,0-1-1,0 1 1,0 0 0,0 0-1,0-1 1,0 1-1,1 0 1,-1 0 0,0-1-1,0 1 1,0 0 0,0 0-1,1 0 1,-1-1-1,0 1 1,0 0 0,20-5 26,-15 4-22,81-8 53,1 3-1,98 7 0,-57 0-17,287-13 58,-131 3-77,-243 9-4,-1-2 1,1-1-1,-1-2 0,60-15 1,-89 15-6,-17 2-23,-24 3-35,27 0 40,-104 2-130,-332 0-169,-4-36 241,159-7 209,270 36-111,32 0-9,72-4 26,109 3 0,-109 5-28,188 0 32,363-21-53,-636 22-7,1-1 0,-1 1 0,1-1 0,-1 0 0,1-1 0,-1 1 0,8-4 0,-13 5 2,0 0 1,0-1 0,0 1-1,0 0 1,1 0 0,-1 0-1,0 0 1,0 0 0,0 0-1,0-1 1,0 1 0,0 0-1,0 0 1,0 0-1,0 0 1,0 0 0,0 0-1,0-1 1,0 1 0,0 0-1,0 0 1,0 0 0,0 0-1,0 0 1,0-1 0,0 1-1,0 0 1,0 0 0,0 0-1,0 0 1,0 0-1,-1-1 1,1 1 0,0 0-1,0 0 1,0 0 0,0 0-1,0 0 1,0 0 0,0 0-1,0 0 1,-1 0 0,1-1-1,0 1 1,0 0 0,0 0-1,0 0 1,-1 0-1,-13-5-142,-16-1-53,-37-3 0,-223-16-212,-535-59 617,987 90 172,-40-1-347,642 52 216,-629-42-177,-130-15-101,0 1 1,0 0 0,0 0 0,0 0 0,0 1 0,8 3 0,-12-4 23,-1-1 1,0 0-1,1 0 1,-1 0-1,0 0 1,1 1-1,-1-1 1,0 0-1,1 0 1,-1 0-1,0 1 1,0-1-1,1 0 1,-1 0-1,0 1 1,0-1-1,0 0 1,1 1-1,-1-1 1,0 0-1,0 1 1,0-1 0,0 0-1,0 1 1,0-1-1,1 1 1,-1-1-1,0 0 1,0 1-1,0-1 1,0 0-1,-1 1 1,0 0-6,1 0-1,-1 0 1,0 0 0,-1 0 0,1 0 0,0-1 0,0 1 0,0 0-1,0-1 1,-1 1 0,1-1 0,0 1 0,0-1 0,-3 1-1,-104 25-474,59-15 400,1 2-1,-49 20 1,-223 84 129,241-89-51,46-16 8,0 0 0,-1-2 0,-39 6 0,41-10 90,32-6-88,0 1 0,1-1 0,-1 0 1,0 0-1,1 0 0,-1 0 0,0 0 1,1 1-1,-1-1 0,0 0 0,0 0 1,1 0-1,-1 1 0,0-1 0,0 0 1,1 0-1,-1 1 0,0-1 0,0 0 1,0 1-1,1-1 0,-1 0 0,0 1 1,0-1-1,0 0 0,0 1 0,0-1 1,0 0-1,0 1 0,0-1 0,0 0 1,0 1-1,0-1 0,0 0 0,0 1 1,0-1-1,0 1 0,0-1 0,0 0 1,0 1-1,0-1 0,-1 0 0,1 0 1,0 1-1,0-1 0,0 0 0,-1 1 1,1-1-1,0 0 0,0 0 0,-1 1 1,1-1-1,0 0 0,0 0 0,-1 0 0,1 1 1,0-1-1,-1 0 0,1 0 0,0 0 1,-1 0-1,1 0 0,0 0 0,-1 1 1,14 4-12,1 0 0,0 0 0,0-1 0,1-1 0,-1 0 0,1-1 0,0-1 0,18 0 0,-3 0-5,203 13 37,282 20 605,-426-30-412,-76-5-218,-16-2-54,-18-2-66,-22 3 49,1 2 1,-1 1-1,0 3 0,-55 11 1,2-1 52,-27 2 19,-256 25 110,360-40-102,0 0 0,0-2 0,0 0 0,0-1 0,0-1 0,-19-6 0,31 7-12,1 0 0,-1-1 0,1 0-1,-1 0 1,1-1 0,0 1 0,0-1 0,0-1 0,1 1 0,0-1 0,0 0 0,0 0 0,0-1 0,1 1-1,0-1 1,0 0 0,0 0 0,-4-11 0,6 14 2,1-1 0,0 0 0,-1 0-1,2 0 1,-1 0 0,0 0 0,1 0 0,0 0 0,0 0 0,0 0-1,0 1 1,1-1 0,-1 0 0,1 0 0,0 0 0,2-5-1,0 3 4,0 0-1,0 0 0,1 0 0,0 1 0,0 0 0,0 0 0,1 0 0,-1 0 0,7-5 0,4-1 11,0 1-1,1 0 0,0 2 1,0-1-1,0 2 0,27-9 1,-18 10 14,0 0 0,0 2 0,40-3 0,81 7 91,-105 0-77,46 2 216,166 26 0,-234-25-178,0 1 0,-1 1 0,1 1 0,21 10 0,-35-13-40,0-1 0,0 1 0,-1-1 0,1 2 0,-1-1 0,1 0 1,-1 1-1,0 0 0,-1 0 0,1 0 0,-1 0 0,1 1 0,-1-1 0,-1 1 0,1 0 0,0 0 1,-1 0-1,0 0 0,2 8 0,-3-1 3,0-1 0,-1 0 0,0 1 0,0-1 0,-2 0 0,1 1 0,-1-1 1,-1 0-1,0 0 0,-7 16 0,1-4-32,-2 0 0,-1 0 0,-25 36 1,7-21-54,-1-2 0,-2-1 1,-1-1-1,-1-2 1,-2-2-1,-2-1 0,0-2 1,-2-2-1,-1-1 1,-73 29-1,103-48 3,0-1 0,0 0 0,0-1-1,-1-1 1,1 0 0,0 0 0,-1-2 0,0 1-1,1-1 1,-23-4 0,30 3 21,0 0 0,0 0 0,0-1 1,0 0-1,0 0 0,1 0 0,-1 0 0,1-1 0,0 0 0,0 0 1,0 0-1,0 0 0,0-1 0,0 1 0,1-1 0,0 0 1,0 0-1,0 0 0,0-1 0,0 1 0,1-1 0,0 1 0,0-1 1,0 0-1,1 0 0,0 0 0,-2-9 0,3 9 17,-1 1-1,1-1 1,0 0-1,0 1 1,1-1-1,-1 0 1,1 1-1,0-1 0,0 0 1,1 1-1,-1 0 1,1-1-1,0 1 1,0 0-1,1 0 1,-1 0-1,6-7 1,-3 6 10,0-1 1,1 1-1,-1 1 0,1-1 1,0 1-1,0 0 1,1 0-1,-1 1 0,1-1 1,11-3-1,11-1 35,1 1 0,0 2-1,0 1 1,1 1 0,59 2-1,-32 5 55,0 2-1,67 17 1,-110-20-62,64 19 107,-72-20-108,-1 1 0,0-1-1,0 1 1,-1 1-1,1-1 1,-1 1 0,1 0-1,-1 0 1,8 10-1,-11-13-15,-1 1-1,0 0 1,0 0-1,0 0 1,0 0-1,0 0 0,0-1 1,-1 2-1,1-1 1,0 0-1,-1 0 1,0 0-1,1 0 0,-1 0 1,0 0-1,0 0 1,-1 4-1,0-1 0,0-1-1,0 1 1,-1-1-1,1 0 1,-1 0-1,0 0 1,0 0-1,-4 4 1,-4 5-12,0 0 1,-1-1 0,-23 19 0,-22 15-57,-2-3 1,-2-3-1,-99 51 1,146-84 22,-1-1 0,0-1 0,-1 0 0,0-1-1,-28 5 1,38-8 15,0-1 0,1 1-1,-1-1 1,1 0 0,-1 0 0,0-1-1,1 0 1,-1 0 0,1 0-1,-1 0 1,1 0 0,0-1 0,0 0-1,-1 0 1,1 0 0,0 0-1,1-1 1,-1 0 0,0 1 0,1-1-1,-1-1 1,-4-5 0,7 8 11,1 0 1,-1 0 0,0-1-1,1 1 1,-1 0 0,0-1 0,1 1-1,0 0 1,-1-1 0,1 1-1,0-1 1,0 1 0,-1-1-1,1 1 1,0 0 0,1-1-1,-1 1 1,0-1 0,0 1 0,1 0-1,-1-1 1,0 1 0,1-1-1,1-1 1,0 0 2,-1 0-1,1 1 1,0-1 0,1 1 0,-1-1-1,0 1 1,1 0 0,-1 0 0,1 0-1,0 0 1,5-3 0,13-4 43,0 1 1,0 1-1,1 1 1,0 1-1,0 0 0,0 2 1,26-1-1,-1 3 244,-1 1-1,74 11 0,-88-6 38,1 1 0,-1 2-1,50 19 1,-81-27-300,0 1 0,1-1 0,-1 1 0,0-1 0,1 1 0,-1 0 0,0-1 0,0 1 0,0 0 0,0 0 0,1 0 0,-1 0 0,-1 0 0,3 2 0,-3-2-18,0-1 0,0 1 0,0-1 0,0 0 0,0 1 0,0-1 0,-1 1 0,1-1 0,0 0 0,0 1 0,0-1 0,-1 0 0,1 1 0,0-1 0,0 0 0,-1 1-1,1-1 1,0 0 0,-1 1 0,1-1 0,0 0 0,-1 0 0,1 0 0,0 1 0,-1-1 0,1 0 0,0 0 0,-1 0 0,1 0 0,-1 0 0,0 1 0,-49 9-36,41-9 23,-32 3-371,0-1-1,1-2 1,-1-2-1,0-2 1,0-2-1,1-1 1,0-2-1,-72-25 1,50 10-686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0:13.0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777 536 5025,'41'45'1830,"-40"-45"-1792,-1 1-1,0-1 1,1 1 0,-1-1 0,1 1 0,-1-1 0,0 0 0,1 1-1,-1-1 1,0 1 0,0 0 0,1-1 0,-1 1 0,0-1 0,0 1-1,0-1 1,0 1 0,0-1 0,0 1 0,0 0 0,0-1-1,0 1 1,0-1 0,0 1 0,0-1 0,0 1 0,-1 1 0,2 5 790,3 0 330,3 13 7303,-7-20-8207,-34-24 644,10 1-812,6 6 27,0 0 0,-26-18 0,-51-27 386,-23-16 5,-97-71-144,147 103-348,38 26-976,1-3 0,1 0 0,-42-45 0,27 23-251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0:29.1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940 1399 2969,'-51'70'5271,"50"-70"-5159,1 1 0,-1 0 0,1-1-1,-1 1 1,1 0 0,-1-1 0,1 1-1,0 0 1,-1 0 0,1 0-1,0-1 1,-1 1 0,1 0 0,0 0-1,0 0 1,0 0 0,0-1-1,0 1 1,0 0 0,0 0 0,0 0-1,0 0 1,0-1 0,1 1 0,-1 0-1,0 0 1,0 0 0,1-1-1,-1 1 1,1 0 0,-1 0 0,1-1-1,-1 1 1,1 0 0,-1-1 0,1 1-1,-1 0 1,1-1 0,0 1-1,-1-1 1,1 1 0,0-1 0,0 0-1,-1 1 1,1-1 0,0 0 0,0 1-1,0-1 1,-1 0 0,1 0-1,0 0 1,0 0 0,0 1 0,1-2-1,3 2-38,0-1 0,1 0 0,-1 0 0,0 0 0,0-1 0,0 1 0,0-1 1,0-1-1,0 1 0,5-3 0,-4 2-64,4-2 66,1-1 1,-1 1-1,0-2 1,0 0 0,-1 0-1,1-1 1,-1 0-1,13-13 1,-16 11-16,1 0 0,0 0-1,1 1 1,0 0 0,0 1 0,1-1-1,0 2 1,0-1 0,12-5 0,-12 7-15,1 0 0,-1-1 0,0 0 0,0-1 0,0 0 0,-1 0 0,13-15 0,-7 5 55,0-1 0,19-34 0,-29 44-42,-1-1 1,0 1 0,-1-1-1,1 1 1,-2-1 0,1 0-1,-1 0 1,-1-9 0,7-34 232,1 19-119,25-61 0,-31 88-163,0 1 0,0-1 0,-1 0 0,0 1 0,0-1 0,-1 0 0,1 0 1,-1 0-1,0 1 0,-1-1 0,1 0 0,-3-9 0,2 12-2,1 0-1,0 0 1,0 0-1,0 1 1,0-1 0,1 0-1,-1 0 1,1 0-1,0 0 1,0 1-1,0-1 1,0 0-1,0 1 1,0-1-1,1 1 1,-1-1-1,1 1 1,0 0 0,0-1-1,3-2 1,-4 3 2,1-1 1,-1 1-1,0-1 1,0 0 0,0 0-1,0 0 1,0 1 0,-1-1-1,1 0 1,-1 0-1,0 0 1,0 0 0,0-3-1,0 1 15,0 1 0,0-1 0,1 1 0,0 0 0,-1-1 0,4-6 0,-3 7-20,0-1-1,0 0 1,0 1-1,-1-1 0,1 0 1,-1 0-1,-1-7 0,2-18-15,-2 6 32,1 22-17,0 1-1,-1-1 1,1 0 0,0 0-1,0 1 1,0-1-1,0 0 1,0 0 0,0 1-1,1-1 1,-1 0-1,0 0 1,1 1 0,-1-1-1,1 0 1,0 1 0,0-1-1,0 1 1,-1-1-1,1 1 1,1-1 0,-1 1-1,0-1 1,3-1-1,5-4 31,1 0 0,0 1 0,0 0 0,1 0 0,-1 2 0,1-1 0,0 1 0,21-4-1,-1-1 47,56-24-1,-84 32-83,2-1 17,0 0 0,0 0 0,-1-1-1,1 1 1,-1-1 0,0 0-1,1-1 1,-1 1 0,-1-1 0,1 1-1,0-1 1,3-6 0,-5 7-11,-1 0 1,0 0 0,1 0 0,-1 0-1,0 0 1,-1-1 0,1 1 0,-1 0-1,1 0 1,-1-1 0,0 1 0,0 0-1,0 0 1,-1-1 0,1 1 0,-1 0-1,0 0 1,1 0 0,-2-1 0,1 1-1,-2-3 1,-2-5-1,-2-1 0,1 2 0,-1-1 0,-1 1-1,0 0 1,0 0 0,-1 1 0,0 1 0,-1-1 0,-15-10 0,-12-4 50,-69-32 1,69 37 15,-54-34 1,73 40 19,0 1 1,-1 0-1,-1 2 0,0 0 0,-22-6 0,34 13-76,0 1 0,1 0 0,-1 0 0,0 0 0,0 1 0,0 1 0,-10 1 0,10-1 12,-1-1 0,0 1 1,0-1-1,0-1 1,-13-2-1,14 1 63,1 0-1,-1 1 1,0 0-1,0 0 1,0 1-1,0 0 1,0 0-1,0 1 1,0 0 0,0 0-1,0 1 1,0 0-1,1 0 1,-1 1-1,1 0 1,0 0-1,0 1 1,0 0 0,-11 8-1,-21 9 95,32-17-151,0-1 0,0 1 0,0 0 0,0 0 0,1 1 0,0 0 0,-1 0 0,-5 9 1,5-8-16,1 0 0,-1 0 0,0 0 1,-1-1-1,1 0 0,-12 6 0,9-6-9,1 1 0,-1 1 0,-11 9 1,11-6-10,0-2 1,-1 1-1,-1-2 1,1 1-1,-1-2 1,0 0 0,-1 0-1,1-1 1,-1 0-1,0-1 1,0-1-1,-1 0 1,-14 1 0,-84 28 11,93-29 5,0 1 0,1 1 1,-1 1-1,1 0 0,0 1 1,1 1-1,0 1 0,0 0 1,1 1-1,0 1 0,-27 24 1,19-9 35,-25 35 1,22-25-4,21-26-39,1-1-1,0 1 1,1 0-1,0 0 1,1 0 0,-4 20-1,-1-1-20,5-19 8,0-2 3,1 1 0,0-1 0,0 1 0,1-1 0,-1 17 0,-8 32 27,9-1-15,0-37-12,0-1-1,3 22 1,-1 1-28,-2-33 17,1 1 0,0 0 0,1-1-1,2 13 1,19 99-131,-20-113 141,0 0 0,0 0-1,1-1 1,0 1 0,0-1 0,8 13 0,10 21-7,-17-31 2,1-1-1,0 1 1,0-1 0,1 0-1,0-1 1,0 1 0,13 10 0,-7-7-9,0 0 1,2-1-1,25 15 1,57 28-56,-46-34-5,-19-8 30,-19-7 33,0-1 0,0-1 0,1 0 0,-1-1 0,0 0 0,1-1 0,-1 0 0,16-3 0,43 1-45,-54 2 45,0-1-1,1-1 0,-2-1 1,1 0-1,0-1 0,21-9 1,-10 4-10,37-6 1,-2 6 34,-35 6 1,-1 0 0,1-2-1,-1-2 1,29-10 0,-36 4 14,-14 8 15,-12 7 64,-54 16-172,32-4 47,19-8 8,-1-1 0,0 0-1,0-1 1,-1 0 0,1-1 0,-1 0 0,-18 3-1,-18-2-63,0-2 0,1-2 0,-1-2 0,0-2 0,-84-19 0,71 10 58,20 5 7,1-2 1,0-1 0,-63-28 0,74 27-3,20 9-3,0 0 0,0-1-1,1-1 1,-14-8 0,21 13 12,0 0 0,-1 0 0,1 0 0,0 0 0,0 0 0,0 0 0,-1-1 0,1 1 1,0 0-1,0 0 0,0 0 0,-1 0 0,1 0 0,0-1 0,0 1 0,0 0 0,0 0 1,0 0-1,0-1 0,-1 1 0,1 0 0,0 0 0,0 0 0,0-1 0,0 1 0,0 0 0,0 0 1,0 0-1,0-1 0,0 1 0,0 0 0,0 0 0,0 0 0,0-1 0,0 1 0,0 0 1,0 0-1,0-1 0,0 1 0,0 0 0,0 0 0,1 0 0,-1-1 0,0 1 0,0 0 0,0 0 1,0 0-1,0 0 0,1-1 0,-1 1 0,0 0 0,0 0 0,0 0 0,0 0 0,1 0 1,-1 0-1,0-1 0,0 1 0,0 0 0,1 0 0,-1 0 0,0 0 0,0 0 0,0 0 0,1 0 1,-1 0-1,0 0 0,24-3-19,-14 3-9,113-4-136,-1 6-1,136 18 0,139 5 168,-372-26 37,-1 0-1,0-2 1,0 0-1,0-2 1,32-10-1,-88 15 289,-164 10-375,-225-16 0,261-14 46,23 2-35,137 18 32,0 0-1,0-1 1,0 1 0,0 0-1,0 0 1,0 0 0,0 0-1,0-1 1,1 1 0,-1 0-1,0 0 1,0 0 0,0 0-1,0-1 1,0 1 0,0 0-1,0 0 1,0 0 0,0 0-1,0-1 1,0 1 0,0 0-1,0 0 1,0 0 0,0 0-1,0-1 1,0 1 0,-1 0-1,1 0 1,0 0 0,0 0-1,0-1 1,0 1 0,0 0-1,0 0 1,0 0 0,0 0-1,-1 0 1,1 0 0,0-1-1,0 1 1,0 0 0,0 0-1,0 0 1,-1 0 0,1 0-1,0 0 1,21-7-255,0 4 197,246-23-329,-80 21 315,-111 6 95,1-4 0,-1-3 0,92-19 0,-156 22 4,34-10 27,-44 12-33,1 0 0,-1 0 1,1 0-1,-1-1 0,1 1 0,-1-1 1,0 1-1,0-1 0,0 0 0,0 0 1,0 0-1,0 0 0,0-1 0,1-2 1,-5 4 6,0 1 1,0-1-1,0 1 0,0-1 1,0 1-1,0 0 1,-1-1-1,1 1 1,0 0-1,0 1 0,0-1 1,0 0-1,-3 1 1,3-1-7,-184 21 238,95-8-258,0-5 0,-120-4 1,203-4-72,10-1-31,13-1-74,-3-8-13,10-4 86,21-1 16,1 1-1,0 2 1,91-11 0,-47 8 72,-48 8 19,-13 3 14,0 0 1,0-2 0,-1-2-1,0 0 1,0-1 0,26-15 0,-17 8 16,-27 13-9,0 0-1,1-1 0,-1 0 1,-1-1-1,1 1 1,-1-2-1,11-9 1,-17 15-17,-1 0 0,0 0 0,0 0 1,1-1-1,-1 1 0,0 0 0,0 0 0,0-1 1,0 1-1,0 0 0,1 0 0,-1-1 1,0 1-1,0 0 0,0-1 0,0 1 1,0 0-1,0-1 0,0 1 0,0 0 1,0 0-1,0-1 0,0 1 0,0 0 1,0-1-1,0 1 0,0 0 0,0 0 0,-1-1 1,1 1-1,0 0 0,0-1 0,0 1 1,0 0-1,-1 0 0,1-1 0,0 1 1,0 0-1,0 0 0,-1 0 0,1-1 1,0 1-1,0 0 0,-1 0 0,1 0 1,0 0-1,0 0 0,-1 0 0,1-1 0,0 1 1,-1 0-1,1 0 0,0 0 0,-1 0 1,1 0-1,-16-2 79,16 2-79,-35 3 118,0 0 1,1 2 0,-67 19-1,63-13-129,0-2-1,-61 5 0,99-14 1,-1 0 0,1 0 0,0 0 1,-1 1-1,1-1 0,0 0 0,0 0 0,-1 0 0,1 0 1,0 0-1,-1 0 0,1 0 0,0-1 0,-1 1 0,1 0 0,0 0 1,0 0-1,-1 0 0,1 0 0,0 0 0,0 0 0,-1-1 0,1 1 1,0 0-1,0 0 0,-1 0 0,1-1 0,0 1 0,0 0 0,0 0 1,0-1-1,-1 1 0,1 0 0,0 0 0,0-1 0,0 1 1,0 0-1,0 0 0,0-1 0,0 1 0,0 0 0,0-1 0,0 1 1,0-1-1,7-16-178,20-16 27,-7 17 127,0-1 0,1 2 1,1 1-1,0 1 1,1 0-1,1 2 1,0 1-1,0 1 0,28-7 1,31-4 38,120-13-1,-110 20 27,-65 11-5,-20 1-10,-1 1 0,0-1 1,0 0-1,1 0 0,-1-1 1,0 0-1,0 0 0,7-4 1,-38 5 198,-541 83 71,171-17-438,173-33 8,221-32 135,0 0 0,-1 0-1,1 0 1,-1 0 0,1 0 0,-1 0 0,1 0-1,0 0 1,-1 0 0,1 0 0,-1 0 0,1 0-1,-1 0 1,1 0 0,0 0 0,-1 0 0,1 0-1,-1 0 1,1-1 0,0 1 0,-1 0 0,1 0-1,0-1 1,-1 1 0,1 0 0,0 0 0,-1-1-1,1 1 1,0 0 0,-1-1 0,1 0-10,1 0 0,-1 1-1,0-1 1,1 0 0,-1 1 0,1-1 0,-1 0 0,1 1-1,-1-1 1,1 1 0,-1-1 0,1 1 0,0-1 0,-1 1-1,1-1 1,0 1 0,-1 0 0,1-1 0,0 1 0,0 0-1,-1-1 1,1 1 0,0 0 0,1 0 0,108-33-530,167-28-1,-205 47 478,406-42 57,-269 37 94,-177 16-50,-17 3 2,0-1 1,0-1-1,0-1 1,-1 0 0,1 0-1,-1-2 1,0 0-1,20-9 1,-60 18 348,-106 19-47,-57 9-194,-197 61 0,134-11-87,-124 36-86,364-114 2,1 0 0,-1-1 0,0 0 0,0-1-1,0-1 1,0 0 0,0 0 0,0-2 0,-16-1 0,27 2 14,0 0 0,-1 0 0,1 0 0,0-1 0,-1 1 0,1-1 0,0 1 0,0-1 1,-1 1-1,1-1 0,0 0 0,0 1 0,0-1 0,0 0 0,0 0 0,0 0 0,0 0 0,0 0 0,-1-1 0,2 1 0,-1 0 0,1 0 1,0 0-1,0 0 0,0 0 0,0 0 0,0 1 0,0-1 0,0 0 0,0 0 1,0 0-1,0 0 0,1 0 0,-1 0 0,0 0 0,1 0 0,-1 0 1,0 1-1,1-1 0,0-1 0,3-3-40,0 0 0,0 0 0,1 0 0,-1 1 0,1-1 0,9-4 0,9-6-16,1 1 0,1 1 0,0 2 0,1 0 0,31-7 0,138-28-64,-188 45 133,429-63 45,-387 58 1,158-6 292,-172 14-105,-35-2-225,-1 0 0,1 0 0,0 0 0,0 0-1,0 0 1,0 0 0,0 0 0,0 0 0,0 1 0,-1-1 0,1 0 0,0 0 0,0 0 0,0 0 0,0 0 0,0 0 0,0 1 0,0-1 0,0 0-1,0 0 1,0 0 0,0 0 0,0 0 0,0 1 0,0-1 0,0 0 0,0 0 0,0 0 0,0 0 0,0 0 0,0 1 0,0-1 0,0 0 0,0 0-1,0 0 1,0 0 0,0 0 0,0 0 0,1 1 0,-1-1 0,0 0 0,0 0 0,0 0 0,0 0 0,0 0 0,0 0 0,0 0 0,0 0 0,1 0-1,-1 0 1,0 1 0,0-1 0,0 0 0,0 0 0,0 0 0,1 0 0,-1 0 0,0 0 0,0 0 0,0 0 0,0 0 0,0 0 0,1 0 0,-1 0-1,0 0 1,0 0 0,0 0 0,-47 18 450,20-9-369,-341 155 313,129-51-345,167-81-50,30-12-39,0-2 1,-1-1-1,-1-2 1,-54 10-1,42-22-99,54-3 119,0 0 1,0 0 0,1 0 0,-1 0 0,0-1 0,0 1-1,0-1 1,0 1 0,1-1 0,-1 0 0,0 1-1,0-1 1,1 0 0,-1 0 0,1 0 0,-1 0 0,1-1-1,-1 1 1,1 0 0,0 0 0,0-1 0,-1 1-1,0-4 1,1 4 1,1-1 0,0 1 0,0 0 0,0-1 0,0 1-1,0-1 1,0 1 0,0 0 0,0-1 0,1 1 0,-1 0 0,1-1-1,-1 1 1,1 0 0,-1 0 0,1-1 0,0 1 0,-1 0-1,1 0 1,0 0 0,1-1 0,22-22-111,-24 24 124,23-18-21,2 1-1,0 0 1,1 2-1,1 1 1,0 2 0,50-18-1,179-31 258,-146 39-133,-101 20-84,66-17 75,-68 17-62,0 0 1,-1-1 0,1 0 0,-1 0 0,0 0 0,0-1 0,0 0-1,6-4 1,-12 8-27,0 0 0,0 0 0,0 0 0,-1 0 0,1 0 0,0 0 0,0 0-1,0 0 1,0 0 0,0 0 0,0 0 0,0 0 0,0 0 0,0 0 0,0 0 0,0 0-1,-1 0 1,1 0 0,0 0 0,0 0 0,0 0 0,0 0 0,0 0 0,0 0 0,0 0-1,0 0 1,0 0 0,0 0 0,0 0 0,0-1 0,0 1 0,-1 0 0,1 0-1,0 0 1,0 0 0,0 0 0,0 0 0,0 0 0,0 0 0,0 0 0,0 0 0,0 0-1,0 0 1,0 0 0,0-1 0,0 1 0,0 0 0,0 0 0,0 0 0,0 0 0,0 0-1,0 0 1,0 0 0,0 0 0,0 0 0,0 0 0,0 0 0,0-1 0,0 1 0,0 0-1,0 0 1,0 0 0,0 0 0,0 0 0,0 0 0,1 0 0,-1 0 0,-13 1 176,-20 7 35,-349 137 413,26-7-583,276-112-40,31-8-25,-1-3 0,-1-1 0,-61 7 0,111-21 1,-1 1 0,1-1 0,-1 0-1,1 0 1,-1 1 0,0-1 0,1-1-1,-1 1 1,1 0 0,-1 0 0,1 0-1,-1-1 1,1 1 0,-1-1 0,1 1-1,-1-1 1,-1-1 0,2 1 4,1 1 0,0-1-1,0 0 1,0 1 0,0-1 0,0 0 0,0 1 0,0-1 0,0 0-1,0 0 1,0 1 0,0-1 0,0 0 0,0 1 0,0-1 0,1 1 0,-1-1-1,0 0 1,0 1 0,1-1 0,-1 1 0,0-1 0,1 0 0,-1 1-1,1-1 1,-1 1 0,1-1 0,8-8-99,-1 0-1,1 1 1,14-9 0,37-25-29,1 2 0,97-45 0,144-40 162,-213 96 176,171-29 0,-178 42 123,-147 50 817,-275 93-912,207-81-205,102-35-22,-117 38-15,125-43-19,-1 0 1,-1-2-1,1-1 1,-27 1-1,45-4-1,1 0-1,-1-1 1,0 1-1,0-1 1,0 0-1,1 0 1,-7-3 0,10 4 22,1-1 0,0 0 0,0 0 0,0 1 0,-1-1 0,1 0 0,0 0 0,0 0 0,0 0 0,0 0 0,0 0 0,1 0 0,-1 0 0,0-1 1,0 1-1,1 0 0,-1 0 0,1-1 0,-1 1 0,1 0 0,0-1 0,-1 1 0,1-1 0,0 1 0,0 0 0,0-1 0,0 1 0,0-1 0,0 1 0,0 0 0,1-1 0,0-2 1,1-2-15,0 0 1,0-1 0,1 1 0,0 0 0,0 1 0,1-1 0,0 0-1,-1 1 1,2 0 0,-1 0 0,1 0 0,0 0 0,9-6 0,0 0-19,1 1 1,1 1 0,-1 0 0,22-8-1,24-6-13,0 3 0,2 3 0,86-14 0,195-7 130,46-7 270,-321 32-159,-76 10 20,-11 2-111,-439 40 526,8 36-427,222-35-97,151-25-91,51-9-64,1-1 0,-1-1 0,0-1 0,-35 0 0,59-3 49,1 0-1,-1 0 1,0 0-1,0 0 1,1 0-1,-1 0 1,0 0-1,0 0 0,0 0 1,1 0-1,-1 0 1,0 0-1,0-1 1,1 1-1,-1 0 1,0-1-1,0 1 1,1 0-1,-1-1 0,0 1 1,1-1-1,-1 1 1,1-1-1,-1 1 1,1-1-1,-1 1 1,1-1-1,-1 0 1,1 1-1,-1-1 1,1 0-1,0 1 0,-1-1 1,1 0-1,0 0 1,0 1-1,-1-1 1,1 0-1,0 0 1,0 0-1,0 1 1,0-1-1,0 0 1,0 0-1,0 0 0,0 1 1,1-1-1,-1-1 1,2-1-19,-1 0 1,0 1 0,1-1-1,-1 1 1,1-1 0,0 1-1,0 0 1,0-1 0,0 1-1,0 0 1,3-2 0,17-8-79,1 0 1,0 2-1,0 0 1,36-8-1,44-11-105,168-25-1,115 9 139,-330 40 92,176-17 64,272-33 471,-474 49 28,-75 12-33,-523 95 213,-91 15-785,653-116 22,-16 4-45,-1-1 1,1-1-1,0-1 1,0-1-1,-1-1 0,-31-6 1,52 7 20,0-1 0,-1 1 0,1-1 0,0 0 0,0 0 0,-1 0 0,1 0 0,0 0 0,0 0 0,-3-3 0,5 4 16,-1-1 0,1 0-1,-1 0 1,1 1 0,0-1 0,-1 0 0,1 0-1,0 0 1,0 0 0,0 1 0,-1-1 0,1 0-1,0 0 1,0 0 0,0 0 0,0 0 0,0 0-1,1 1 1,-1-1 0,0 0 0,0 0 0,1 0 0,-1 0-1,0 1 1,1-1 0,-1 0 0,1 0 0,-1 1-1,1-1 1,-1 0 0,1 1 0,-1-1 0,2-1-1,4-4-33,0 0-1,0 0 1,0 0-1,1 1 1,-1 0 0,1 0-1,14-7 1,58-21-162,-63 27 169,68-24-106,169-34-1,95 8 314,-11 3 189,-283 38-106,-54 15-243,0 0 0,0 0-1,0 0 1,-1 0 0,1 0 0,0 0 0,0 0 0,0 0 0,0 0 0,0 0 0,0 0 0,0-1 0,0 1 0,0 0 0,0 0-1,0 0 1,0 0 0,0 0 0,0 0 0,0 0 0,0-1 0,0 1 0,0 0 0,0 0 0,0 0 0,0 0 0,0 0-1,0 0 1,0 0 0,0-1 0,0 1 0,0 0 0,0 0 0,0 0 0,0 0 0,0 0 0,0 0 0,0 0 0,0 0-1,0-1 1,0 1 0,0 0 0,1 0 0,-1 0 0,0 0 0,0 0 0,0 0 0,0 0 0,0 0 0,0 0 0,0 0-1,0 0 1,1 0 0,-34 0 268,-68 10-15,-105 26-1,47-6-233,-599 53-105,731-84-55,27 1 125,0 0-1,-1 0 0,1 0 0,0 0 0,-1 0 0,1 0 1,0-1-1,-1 1 0,1 0 0,0 0 0,-1 0 0,1 0 0,0-1 1,-1 1-1,1 0 0,0 0 0,-1 0 0,1-1 0,0 1 1,0 0-1,-1 0 0,1-1 0,0 1 0,0 0 0,0-1 1,-1 1-1,1 0 0,0-1 0,0 1 0,1-2-26,1 0 0,-1 0 0,1 1 0,0-1 0,-1 1-1,1-1 1,0 1 0,0 0 0,0 0 0,0 0 0,0 0 0,0 0 0,0 0-1,0 0 1,1 1 0,2-1 0,65-21-363,99-17 0,81 0 211,-170 28 152,167-22 55,237-40 460,-465 68-347,-19 5-126,0 0-1,0 0 0,0-1 1,0 1-1,0 0 1,0 0-1,0 0 0,0 0 1,0 0-1,0 0 0,0 0 1,0 0-1,0-1 1,0 1-1,0 0 0,0 0 1,0 0-1,0 0 0,0 0 1,0 0-1,0 0 1,0-1-1,0 1 0,0 0 1,0 0-1,0 0 0,0 0 1,0 0-1,0 0 1,0 0-1,-1 0 0,1 0 1,0 0-1,0 0 0,0-1 1,0 1-1,0 0 1,0 0-1,0 0 0,0 0 1,0 0-1,-1 0 0,1 0 1,0 0-1,0 0 1,0 0-1,0 0 0,0 0 1,0 0-1,0 0 0,0 0 1,-1 0-1,1 0 1,0 0-1,0 0 0,0 0 1,0 0-1,0 0 0,0 0 1,0 0-1,0 0 1,-1 0-1,1 1 0,-32-3 278,-46 4-64,1 3 1,0 4 0,-149 38 0,132-22-199,-222 53 54,247-64-121,0-4-1,-112 3 0,175-13 35,-36-3-186,41 3 185,0 0 1,0 0 0,1 0-1,-1 0 1,0-1-1,0 1 1,0 0 0,1 0-1,-1-1 1,0 1-1,1 0 1,-1-1 0,0 1-1,1-1 1,-1 1-1,0-1 1,1 1 0,-1-1-1,1 0 1,-1 1-1,1-1 1,-1 0 0,1 1-1,-1-1 1,1 0-1,0 0 1,0 1-1,-1-1 1,1 0 0,0 0-1,0 1 1,0-1-1,0 0 1,0 0 0,0 0-1,0 1 1,0-1-1,0 0 1,0 0 0,0 0-1,0 1 1,0-1-1,1-1 1,4-5-64,-1 0-1,1 0 0,0 1 1,1-1-1,0 1 1,0 1-1,0-1 1,13-8-1,16-11 8,1 2-1,0 2 0,2 1 1,0 2-1,78-25 0,217-40 166,-253 66-58,-42 8-10,118-31 194,-127 34-103,-27 7-91,0-1 1,0-1 0,0 1 0,1 0 0,-1 0 0,0-1 0,0 0-1,0 1 1,-1-1 0,1 0 0,0 0 0,0 0 0,0 0 0,0 0-1,2-2 1,-29 9 552,-454 33-53,418-37-489,208-21-1077,-50-2 1024,-62 12 91,1 1 0,0 2-1,0 2 1,61-1 0,-92 8 376,-13 3-322,-17 5-223,2-2-130,-18 8-1238,0-2 0,-80 18 0,103-31 990,-39-1 1,56-1 460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0:35.8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50 707 1936,'-8'14'480,"6"-12"-292,1 1 0,-1-1 0,1 1 0,-1 0 0,1-1 0,0 1 0,0 0 0,0 0 0,1 0 0,-1 0 0,0 5 0,-4-8 3837,-12 1 4610,17-2-8596,0 1 1,-1 0-1,1 0 1,0 0-1,-1 0 0,1 0 1,0-1-1,0 1 1,-1 0-1,1 0 1,0 0-1,0-1 0,-1 1 1,1 0-1,0 0 1,0-1-1,0 1 1,-1 0-1,1-1 0,0 1 1,0 0-1,0-1 1,0 1-1,0 0 1,0 0-1,0-1 0,0 1 1,0 0-1,0-1 1,0-22 194,8-43 0,0-3 43,-1 16 125,22-84 1,2-7-177,-28 121-363,-1-1 0,-1 1 0,0-1 1,-5-31-1,-4-2-915,7 4 429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0:42.7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61 1361 2985,'0'1'52,"-13"19"4813,13-19-4774,0-1 0,0 1 0,-1-1 0,1 1 0,0-1 0,-1 0 0,1 1 0,0-1 0,-1 1 0,1-1 0,0 1 0,-1-1 0,1 0 0,-1 1 0,1-1 0,-1 0 0,1 0 0,-1 1 0,1-1 0,-1 0 0,1 0 0,-1 0 0,1 1 0,-1-1 0,1 0 0,-1 0 0,1 0 0,-1 0 0,0 0 0,1 0 0,-1 0 0,1 0 0,-1-1 0,1 1 0,-1 0-1,1 0 1,-1 0 0,0-1 0,2-21 1813,0 16-1799,0-10 114,-1 10-168,1 0 0,-1 1 0,0-1 0,0 0 0,-1 0 0,1 1 0,-1-1 0,-1 1 0,1-1 0,-1 1 1,0-1-1,-4-6 0,2-1 67,0 1 1,1-1 0,0 0 0,1 0-1,0-17 1,1 26-100,1-7 20,0 0 1,1 0 0,0 1-1,5-20 1,-3 20-17,-1 0-1,-1-1 1,0 0 0,0-20 0,-2 19 5,-4-24 125,0 27-103,5 8-38,-1-1 0,0 1-1,1 0 1,-1-1 0,1 1 0,-1 0-1,1-1 1,0 1 0,-1-1 0,1 1 0,0-1-1,0 1 1,0 0 0,0-1 0,0 1-1,0-1 1,1 1 0,-1-1 0,1-1-1,2-33 275,-3 32-260,0 0-1,0 0 1,0-1 0,1 1 0,-1 0-1,1 0 1,0 0 0,0 0-1,2-4 1,1 1 5,-1 2-4,0 0 1,0 0 0,-1-1 0,0 1 0,0-1 0,0 0 0,-1 0 0,0 1 0,0-1 0,1-9 0,-2 14-27,0 1 0,0 0 1,-1-1-1,2 1 0,-1 0 1,0 0-1,0-1 0,0 1 1,0 0-1,0-1 0,0 1 1,0 0-1,0 0 0,0-1 1,0 1-1,1 0 0,-1 0 1,0-1-1,0 1 0,0 0 1,0 0-1,1-1 0,-1 1 1,0 0-1,0 0 0,1 0 1,-1 0-1,0-1 0,0 1 1,1 0-1,-1 0 0,0 0 1,0 0-1,1 0 0,-1 0 1,0 0-1,0 0 0,1 0 1,-1 0-1,1 0 0,-1 0 1,1 0 0,-1 0 0,1 0 1,-1 0-1,0 0 0,1-1 0,-1 1 0,0 0 0,1 0 0,-1 0 0,1 0 0,-1 0 0,0-1 0,1 1 0,-1 0 1,0 0-1,0-1 0,1 1 0,-1 0 0,0-1 0,1 1 0,-1 0 0,0 0 0,0-1 0,0 1 0,1-1 1,-1 1-1,0 0 0,0-1 0,0 1 0,0 0 0,0-1 0,0 1 0,0-1 0,0 1 0,0 0 0,0-1 1,0 0-1,0-6 33,0 0-1,0 0 1,-1 1 0,-3-14 0,4 19-29,0 0 0,0 0-1,1 0 1,-1 0 0,0 0-1,0 0 1,1 1 0,-1-1-1,0 0 1,1 0 0,-1 0-1,1 1 1,-1-1 0,1 0-1,0 0 1,-1 1 0,1-1-1,0 0 1,-1 1 0,1-1-1,0 1 1,0-1 0,-1 1-1,1-1 1,0 1 0,1-1-1,11-11 69,-12 10-64,0 0 0,1 0 1,-1 0-1,0 0 0,1 0 0,-1 0 0,1 0 0,0 1 1,0-1-1,-1 0 0,4-1 0,-2 1 16,-1 1 0,0-1 0,0 0 0,0 0 0,1-1 1,-2 1-1,1 0 0,0-1 0,1-2 0,-2 3-3,0 0 0,0 0 1,1 0-1,-1 0 0,0 0 1,1 1-1,-1-1 0,1 0 1,2-1-1,-3 2-7,0 0-1,0 0 0,1 0 1,-1 0-1,0 0 1,-1 0-1,1 0 1,0 0-1,0 0 0,0 0 1,-1-1-1,1 1 1,0 0-1,-1-1 1,0 1-1,1 0 0,-1-1 1,0 1-1,1-1 1,-1-1-1,3 0-6,0-1 1,0 1-1,0 0 0,0 0 0,1 0 1,-1 0-1,1 1 0,5-3 0,-7 3-1,1 0-1,0-1 1,0 1-1,-1-1 0,1 0 1,-1 0-1,4-6 0,15-16 23,13-11 36,-12 10-30,-8 13-20,-9 8-5,0 1 0,0-1 0,0 0 0,-1-1 0,0 1 0,0-1 0,-1 0 1,6-10-1,-7 12-1,0 1 0,0 0 0,0 0 0,0 0 0,0 0 0,6-5 0,11-15 52,-11 10-48,0 0 0,1 1 0,15-16 0,14-20-2,43-53 64,-60 80-54,-17 19-134,-1-1 0,0 1 0,-1-1-1,1 1 1,0-1 0,-1 0-1,1 0 1,-1 0 0,0 0 0,0-1-1,0 1 1,-1 0 0,1-1-1,1-5 1,-6-24-497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09:58.75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177 923 2737,'0'1'95,"0"0"0,0 0 1,0-1-1,0 1 0,0 0 1,0 0-1,0-1 1,0 1-1,-1 0 0,1 0 1,0-1-1,-1 1 0,1 0 1,-1 0-1,1-1 1,-1 1-1,1-1 0,-1 1 1,1 0-1,-1-1 0,1 1 1,-1-1-1,0 1 1,1-1-1,-1 1 0,0-1 1,1 0-1,-1 1 0,0-1 1,0 0-1,1 0 0,-1 0 1,0 1-1,0-1 1,0 0-1,-1 0 0,8-21 135,28-68-156,25-101 0,-57 176-54,0-1 0,0 1 0,-2-1 0,-1-18-1,1 3 26,2 16-5,5 13 167,-6 2-182,0 0 1,0 0 0,0 0 0,-1 0-1,1 0 1,0 0 0,0 0-1,-1 0 1,1 0 0,-1 1 0,1-1-1,-1 0 1,1 0 0,-1 0-1,0 1 1,1 1 0,1 31 134,-2 56 0,-2-22-133,-14 137 101,4-86 145,12-113-214,0 0 0,0-1 0,-1 1 0,0 0 0,0-1 0,0 1 0,-1-1 0,1 0 0,-1 1 0,-1-1-1,1 0 1,-1 0 0,0 0 0,-6 7 0,8-2 73,3-11-128,0-8-20,19-104 8,-14 84 19,-1-1 0,-2 0-1,1-40 1,-5 28 3,-1-45 80,-14-106-1,13 170 69,-1 35-92,1 1 0,1-1 0,-1 0 1,2 15-1,-2 11-71,-4 92 26,5-88 6,-1 0 0,-11 56 0,9-77-20,3-14-7,-1 1 1,1-1 0,-1 1 0,-5 10-1,4-7-75,3-12 7,-1-12-107,-8-166 156,-1-132 95,10 309-76,0 0-1,0-1 1,0 1-1,1 0 1,-1 0 0,1 0-1,-1-1 1,1 1-1,0 0 1,0 0-1,0 0 1,0 0 0,0 0-1,2-2 1,-3 4-3,1 0 0,-1-1 0,0 1 1,0 0-1,1 0 0,-1 0 1,0 0-1,1-1 0,-1 1 0,0 0 1,1 0-1,-1 0 0,0 0 0,1 0 1,-1 0-1,0 0 0,1 0 0,-1 0 1,0 0-1,1 0 0,-1 0 1,0 0-1,0 0 0,1 0 0,-1 0 1,0 1-1,1-1 0,-1 0 0,0 0 1,1 0-1,-1 0 0,1 1 0,10 18 40,1 18-5,8 50-1,-2-9-10,-11-46-6,-1 1 0,-1 0 0,-2 0 0,-2 1-1,-1-1 1,-1 0 0,-8 49 0,7-70-15,0 1-1,1-1 1,1 1 0,0-1 0,1 1 0,2 14 0,-5-46-57,0 1 1,1-1-1,3-36 1,0-7 52,-8-110 14,3-143 86,11 284-82,-8 31-5,1-1-1,-1 1 1,0-1-1,1 1 1,-1 0-1,0-1 1,1 1 0,-1-1-1,0 1 1,0-1-1,0 1 1,1-1-1,-1 0 1,0 1 0,0-1-1,0 1 1,0-1-1,0 1 1,0-1-1,0 1 1,0-1 0,0 0-1,0 1 1,0-1-1,-1 1 1,1-1-1,0 1 1,0-1 0,0 1-1,-1-1 1,1 1-1,-1-1 1,-4 21 87,4-7-92,-27 173 72,23-160-76,2 0-1,1 0 1,2 47 0,1-58-32,-4-16-71,-1-25-8,2-235 113,8 87 164,-5 173-15,-1 6-84,-3 13-15,-37 102 89,40-119-144,0-1 0,0 1 0,0 0 0,0 0 0,0 0 0,-1-1 0,1 1 0,0 0 0,-1 0 0,1 0 0,0-1-1,-1 1 1,1 0 0,-1-1 0,1 1 0,-1 0 0,1-1 0,-1 1 0,0-1 0,1 1 0,-1-1 0,0 1 0,0-1 0,0 1 0,-3 1 7,-3-34 24,5-136-37,3 98 53,-2 70-46,1-1 1,0 1 0,0-1-1,0 1 1,0 0 0,0-1-1,0 1 1,0 0 0,0-1-1,0 1 1,0-1 0,0 1-1,0 0 1,0-1 0,0 1-1,0-1 1,0 1 0,1 0-1,-1-1 1,0 1 0,0 0-1,0-1 1,1 1-1,-1 0 1,0-1 0,0 1-1,1 0 1,-1-1 0,0 1-1,1 0 1,-1-1 0,9 10 48,5 19-15,81 244 53,-94-270-87,0 1 0,1 0-1,-1-1 1,-1 1 0,1 0-1,0 0 1,-1-1 0,1 1-1,-1 0 1,0 0 0,0 0 0,0 0-1,0 0 1,0 0 0,-1-1-1,1 1 1,-2 4 0,1-7-3,1 0 1,0 1-1,0-1 1,0 0-1,0 0 0,-1 0 1,1 0-1,0 1 1,0-1-1,0 0 1,0 0-1,0 0 0,0 1 1,0-1-1,0 0 1,-1 0-1,1 0 1,0 1-1,0-1 1,0 0-1,0 0 0,0 1 1,0-1-1,0 0 1,0 0-1,0 0 1,0 1-1,1-1 0,-1 0 1,0 0-1,0 0 1,0 1-1,0-1 1,0 0-1,0 0 0,0 0 1,1 1-1,-1-1 1,0 0-1,0 0 1,0 0-1,0 0 0,0 0 1,1 1-1,-1-1 1,0 0-1,0 0 1,0 0-1,1 0 1,-1 0-1,0 0 0,0 0 1,1 0-1,-1 0 1,0 0-1,0 0 1,0 0-1,1 0 0,-1 0 0,1 0 0,-1 0 0,1 0 0,-1 0 0,1 0 0,-1 0 0,1 0 0,-1 0 0,0 0 0,1 0 0,-1-1 0,1 1-1,-1 0 1,0 0 0,1-1 0,-1 1 0,0 0 0,1-1 0,-1 1 0,0 0 0,1-1 0,-1 1 0,0 0 0,0-1 0,1 1 0,-1 0-1,0-1 1,0 1 0,0-1 0,1 0 0,-1-10 14,-1-1 0,0 1 0,0-1 0,-1 1 0,-3-12 0,-1-1 12,2 6 10,-2 0-1,0 1 1,-1 0 0,-1 0 0,-13-20-1,9 14 45,11 22-71,0-1 0,-1 1 1,1 0-1,0-1 1,0 1-1,-1 0 1,1 0-1,-1 0 1,1 0-1,-1 0 1,1 0-1,-1 0 1,1 0-1,-1 1 1,0-1-1,0 0 0,1 1 1,-1 0-1,0-1 1,-2 1-1,-3-1 4,7 1-15,0 0 1,0 0 0,-1 0-1,1 0 1,0 0-1,0 0 1,0 0-1,0-1 1,0 1-1,-1 0 1,1 0-1,0 0 1,0 0-1,0 0 1,0 0-1,0 0 1,0 0-1,0 0 1,-1-1-1,1 1 1,0 0 0,0 0-1,0 0 1,0 0-1,0 0 1,0 0-1,0-1 1,0 1-1,0 0 1,0 0-1,0 0 1,0 0-1,0 0 1,0-1-1,0 1 1,0 0-1,0 0 1,0 0-1,0 0 1,0 0 0,0-1-1,0 1 1,0 0-1,0 0 1,0 0-1,0 0 1,0 0-1,0-1 1,0 1-1,0 0 1,0 0-1,1 0 1,-1 0-1,0 0 1,0 0-1,0 0 1,0-1-1,0 1 1,0 0 0,1 0-1,11-7-123,-1 4 116,0 0 0,0-1 1,0-1-1,-1 0 0,1 0 1,-1-1-1,0 0 0,-1-1 1,0 0-1,0 0 0,0-1 1,9-11-1,-8 8 6,0 1 0,1-1 0,1 2 0,16-12 0,-7 5-12,-18 13 28,-9 13 33,1-3-19,-3 4-10,0-1 1,-1 1-1,-1-1 1,1-1-1,-1 1 0,-1-2 1,0 0-1,0 0 1,0-1-1,-1 0 0,0-1 1,-23 9-1,28-13-14,-110 32 17,102-30-23,0-2-1,1 0 1,-1 0 0,0-2-1,0 0 1,-19-2 0,22-2-127,13-3-109,20-11-66,-13 12 385,10-8-89,-10 8 6,-1-1 0,1 1 1,0 1-1,1 0 0,-1 0 1,1 1-1,13-5 0,35-9-7,-30 10 14,-1 0-1,0-2 1,0 0 0,0-2 0,-2-1 0,26-18-1,-44 28 11,0 0-1,0 0 0,0 0 0,0 1 0,0-1 0,9 0 1,-10 1 24,-15 5 72,1 1-1,-1 0 0,1 1 1,-1 0-1,-13 10 1,14-9-113,-1 1 1,0-2 0,0 1-1,-1-2 1,1 1-1,-16 3 1,-85 15-50,111-23 45,0-1 1,1 1 0,-1 0-1,0 0 1,0 0 0,0 0-1,0-1 1,0 1 0,0 0 0,1 0-1,-1 0 1,0-1 0,0 1-1,0 0 1,0 0 0,0-1 0,0 1-1,0 0 1,0 0 0,0 0-1,0-1 1,0 1 0,0 0-1,0 0 1,0-1 0,0 1 0,0 0-1,-1 0 1,1 0 0,0-1-1,0 1 1,0 0 0,0 0-1,0 0 1,0-1 0,-1 1 0,1 0-1,0 0 1,0 0 0,0 0-1,0 0 1,-1-1 0,1 1-1,0 0 1,0 0 0,0 0 0,-1 0-1,1 0 1,0 0 0,0 0-1,0 0 1,-1 0 0,1 0-1,0 0 1,0 0 0,-1 0 0,1 0-1,0 0 1,0 0 0,0 0-1,-1 0 1,14-13-85,31-25 47,-29 25 32,0-1-1,1 2 1,0 0 0,27-14-1,-35 22 10,57-25-12,-60 27 28,1 0 0,-1 1 0,1 0 0,0 0 0,0 0 0,-1 1 0,1 0 0,0 0 0,11 2 0,-16-2-3,0 0-1,-1 0 0,1 0 0,0 0 1,0 0-1,0 0 0,0 1 0,-1-1 0,1 0 1,0 1-1,0-1 0,-1 0 0,1 1 0,0-1 1,0 1-1,-1-1 0,1 1 0,-1 0 0,1-1 1,0 1-1,-1-1 0,1 1 0,-1 0 1,1 0-1,-1-1 0,0 1 0,1 0 0,-1 0 1,1 1-1,-2-1 3,1 1 1,0-1-1,-1 1 1,1-1-1,0 1 1,-1-1-1,0 1 1,1-1-1,-1 1 1,0-1-1,0 0 1,0 1-1,0-1 1,-1 1-1,-38 34 132,27-28-140,0-1 0,-1 0 1,1-1-1,-2 0 0,1-1 0,0 0 0,-1-2 1,0 0-1,-15 2 0,5-5-69,24 0 56,0-1 0,1 1 1,-1 0-1,0-1 0,1 1 1,-1-1-1,1 1 0,-1-1 0,1 1 1,-1-1-1,1 1 0,0-1 0,-1 1 1,1-1-1,-1 0 0,1 1 1,0-1-1,0 0 0,-1 1 0,1-1 1,0 0-1,0 1 0,0-1 0,0 0 1,0 1-1,0-1 0,0 0 1,0 0-1,0 0 6,0 0-1,1 1 1,-1-1 0,0 1 0,0-1-1,1 0 1,-1 1 0,0-1 0,1 1-1,-1-1 1,1 1 0,-1 0 0,1-1-1,-1 1 1,1-1 0,-1 1 0,1 0 0,-1-1-1,1 1 1,0 0 0,-1 0 0,1-1-1,-1 1 1,1 0 0,1 0 0,25-6-6,-20 4 12,1 1 0,0 0 1,0 1-1,0 0 0,0 0 0,0 1 1,0 0-1,0 0 0,13 4 0,-3 1 0,-9-3 122,-33 3 340,19-6-459,-26 6 6,-1-1-1,1-2 0,-57-2 1,88-1-20,0 0 0,1 0 1,-1 0-1,0 0 1,1-1-1,-1 1 0,0 0 1,1 0-1,-1-1 1,0 1-1,0 0 0,1 0 1,-1-1-1,0 1 1,0 0-1,1-1 0,-1 1 1,0 0-1,0-1 1,0 1-1,0 0 0,0-1 1,1 1-1,-1-1 1,0 1-1,0 0 0,0-1 1,0 1-1,0 0 1,0-1-1,0 1 0,0-1 1,0 1-1,-1 0 1,1-1-1,0 1 0,0 0 1,0-1-1,0 1 1,0 0-1,-1-1 0,1 1 1,0 0-1,0-1 1,-1 1-1,1 0 0,0-1 1,0 1-1,-1 0 1,1 0-1,0 0 0,-1-1 1,1 1-1,0 0 1,-1 0-1,1 0 0,-1-1 1,66-10 45,1 2 1,93 1-1,-193 19-756,27-8 787,0 0 1,-1 0-1,1-1 0,0 0 0,-1 0 0,-13 1 0,5-3-116,45 1-8,-15 0 54,-10 0 2,0 0 0,-1-1 0,1 0 0,0 1-1,0-1 1,-1-1 0,1 1 0,0-1 0,-1 1 0,1-1 0,5-2-1,-8 2 9,0 1 0,0-1-1,-1 1 1,1-1 0,0 0-1,0 1 1,-1-1 0,1 0-1,-1 1 1,1-1 0,-1 0-1,1 0 1,-1 0 0,1 0-1,-1 0 1,0 1-1,1-3 1,-1 3 2,0 0-1,0-1 1,0 1-1,0 0 1,0 0 0,0-1-1,0 1 1,0 0-1,0-1 1,0 1-1,0 0 1,0 0 0,0-1-1,0 1 1,0 0-1,0-1 1,-1 1-1,1 0 1,0 0-1,0-1 1,0 1 0,-1 0-1,1 0 1,0 0-1,0-1 1,0 1-1,-1 0 1,1 0 0,0 0-1,0 0 1,-1-1-1,1 1 1,0 0-1,0 0 1,-1 0 0,1 0-1,0 0 1,-1 0-1,1 0 1,0 0-1,-1 0 1,1 0 0,0 0-1,0 0 1,-1 0-1,1 0 1,0 0-1,-1 0 1,1 0 0,0 0-1,0 0 1,-1 1-1,1-1 1,0 0-1,0 0 1,-1 0-1,1 0 1,0 1 0,0-1-1,-1 0 1,1 1-1,-21 7 11,1-1 0,-1-1 0,-1 0 0,1-2 0,-26 2 0,-42 10-54,123-35-2379,25-27 1765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7:18.4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309 1494 3177,'-31'4'7749,"-16"0"-6263,26-6-859,-1 0 0,-30-9 1,34 7-122,15 4-479,0 0 0,0 0 0,0-1 0,1 1 1,-1-1-1,0 0 0,0 0 0,1 0 0,-1 0 0,1 0 0,-1-1 0,1 1 0,-1-1 0,1 0 1,0 1-1,0-1 0,-1 0 0,2 0 0,-1-1 0,0 1 0,0 0 0,1 0 0,-1-1 0,1 1 1,0-1-1,-1 0 0,1 1 0,-1-6 0,-16-45 132,8 26 87,-8-35 0,15 49-76,2 11-138,0 0 0,1 0 1,-1 0-1,0 0 0,1 0 1,0 0-1,0 0 0,0 0 0,0 0 1,0-1-1,0-1 0,7-8 187,-6 10-184,0 0 0,1 0 1,-1-1-1,0 1 0,0 0 1,0-1-1,-1 1 1,1-1-1,0-2 0,19-46 435,-22 25-306,1 20-126,1 1 0,-1 0 0,1 0 0,0-1-1,0 1 1,1-6 0,12-38 301,-9 36-188,0 0 0,-1 0 1,0 0-1,-1 0 0,0-26 0,-2 34-117,1 0 0,0 0 0,-1 0 0,1 0 0,1 0 0,-1 1-1,1-1 1,0 0 0,0 1 0,0-1 0,1 1 0,-1 0 0,7-7 0,-5 5-13,-1 1 0,1-1 0,-1 0 1,0 1-1,0-1 0,-1-1 0,2-6 0,0-14 4,-3 21-15,0-1-1,0 1 1,0-1-1,0 1 1,1 0-1,0 0 1,1 0-1,-1 0 0,1 0 1,4-6-1,1 1 4,-5 7-14,0 0 0,0 1-1,0-1 1,0 1 0,0 0 0,1 0-1,-1 0 1,8-4 0,-9 5 3,0 1 0,0-1 1,0 1-1,-1-1 0,1 0 1,0 0-1,-1 0 0,1 0 1,-1 0-1,1 0 0,-1 0 1,0 0-1,0-1 0,0 1 0,1-4 1,6-42 142,-3 14-95,31-134 20,-30 149-56,0 1 0,1-1-1,12-21 1,-11 26-10,14-35 0,-20 44-7,1 1 1,1-1-1,-1 1 1,1 0-1,-1 0 0,1 1 1,0-1-1,1 1 1,-1 0-1,1 0 0,-1 0 1,6-2-1,7-5-2,44-24 19,-48 29-10,-1-1 0,0-1 0,-1 0 1,0 0-1,16-14 0,-22 16-6,0 1-1,0 0 1,1 0-1,0 0 1,-1 1 0,1 0-1,0 0 1,1 0-1,-1 1 1,0 0 0,1 0-1,-1 0 1,1 1-1,12-1 1,3-1-1,31-15 24,-45 15-19,-2 1-20,0 1-1,1-1 1,-1 1-1,1 1 1,-1-1-1,1 1 1,0 0-1,-1 0 0,8 2 1,61 13 56,-63-12-42,70 11 84,15 23-32,-55-16-31,56 35 0,-17-8-3,-58-32-7,0 0 0,-1 2-1,-1 0 1,0 1 0,20 26-1,-34-37-6,28 25 12,47 37 0,-74-64-12,-4-3 0,0-1 0,0 0 0,0 0 0,0 0 0,0 0 0,0-1 0,1 0 0,7 2 0,-7-2 1,0 0-1,0 0 0,0 1 0,0-1 0,0 1 1,4 3-1,17 14 9,-21-14-6,1 0-1,0-1 1,0 0-1,1 0 1,-1 0-1,1 0 1,0-1 0,0 0-1,0-1 1,8 3-1,14 5 15,-13-3-10,21 2-3,-26-6-1,1 0-1,-1 0 0,0 1 1,19 9-1,-18-5 2,0-1 0,-1 1 0,12 11 0,-20-17-4,1-1 0,-1 1 0,1-1 1,0 0-1,-1-1 0,1 1 0,0-1 0,-1 1 0,1-1 0,0 0 0,0 0 0,5-2 0,7 2 2,-9 0-2,0 1 1,1 0 0,-1 0-1,0 0 1,0 1 0,0 0-1,0 1 1,-1-1 0,8 5-1,21-3 2,-7-3-2,91 10 6,-112-11-6,0 0-1,0 0 0,-1-1 0,1 0 1,6-3-1,21-1-3,-23 4 4,-1 0 0,0-1 0,0 0 0,0 0-1,0-1 1,0-1 0,-1 1 0,10-6-1,-6 3 2,-1 1-1,1 0 0,18-4 0,-29 9 0,0-1 0,-1 1 0,1-1 1,0 1-1,-1-1 0,1 0 0,-1 0 0,1 0 0,-1 0 0,1 0 0,-1 0 1,0 0-1,2-2 0,17-9-1,84-32 16,-99 43-14,-1-2 0,0 1 0,0 0 0,0-1 0,-1 1-1,1-1 1,5-6 0,-6 6 1,0 0 0,0 1 0,0-1-1,0 1 1,0 0 0,0 0 0,1 0 0,-1 0 0,6-1-1,-7 2 1,0 0-1,0 0 0,0 0 0,0 0 0,-1 0 1,1 0-1,0-1 0,0 1 0,-1-1 0,1 1 0,-1-1 1,1 1-1,-1-1 0,1 0 0,-1 0 0,0 0 0,0 0 1,0 0-1,0 0 0,0 0 0,-1 0 0,1 0 0,-1 0 1,1 0-1,-1 0 0,0-1 0,0 1 0,0-2 0,8-26 13,0 15-5,-5 10-6,0 1 0,-1-1 0,1 0 0,-1 0 0,0 0-1,-1 0 1,1 0 0,-1 0 0,1-11 0,-2 12-2,0 0 0,1 0 0,0 0 0,-1 0 0,1 0 0,1 0 0,-1 0 0,0 1 0,1-1 0,0 0 0,0 1 0,0-1 1,3-3-1,10-20 2,-12 21-2,0 1-1,0 0 0,0 0 0,1 0 0,5-6 0,14-19-2,30-40-13,-50 67 15,1 0-1,-1-1 0,1 1 0,0 1 0,0-1 0,0 0 0,0 1 0,1 0 0,8-3 0,14-8-6,-20 10-1,-1 0 0,1 1 0,-1 0 0,1 0 0,10-1 0,-5 1-28,-3 0-27,-1 1 0,0 0-1,1 0 1,-1 1 0,1 0 0,-1 0-1,1 1 1,-1 0 0,1 1-1,-1 0 1,0 0 0,0 1-1,0 0 1,0 0 0,0 1-1,-1 0 1,0 0 0,1 1-1,-1-1 1,-1 2 0,1-1-1,-1 1 1,0 0 0,-1 0-1,1 1 1,7 11 0,-3-2 91,-5-10-10,-1 0 0,1 0 0,-1 1 0,-1-1 0,1 1 0,-1 0-1,-1 0 1,1 1 0,-1-1 0,2 13 0,1-8 42,-4-11-55,-1-1 1,0 1-1,1 0 0,-1-1 0,1 1 0,-1 0 1,0-1-1,1 1 0,-1 0 0,0 0 1,0-1-1,0 1 0,1 0 0,-1 0 1,0-1-1,0 1 0,0 0 0,0 0 0,0-1 1,0 1-1,-1 0 0,1 0 0,0-1 1,0 1-1,0 0 0,-1-1 0,1 1 0,0 0 1,-1-1-1,1 1 0,-1 0 0,1-1 1,-1 1-1,1-1 0,-1 1 0,0 0 1,-9 9 46,1 1 0,0 0 0,1 1 0,-13 22 1,13-21-22,0 0 0,-1 0 0,0 0 1,-17 16-1,-3 2-57,25-25 45,-1-1-1,1 1 0,-2-1 0,1 0 0,0-1 0,-1 1 0,0-1 0,0 0 1,0 0-1,-1-1 0,-9 4 0,11-5 4,-1 0 1,0 1-1,1 0 1,0-1-1,-1 2 1,1-1-1,-5 4 1,6-3-18,1-2 5,0 0-1,-1-1 0,1 1 1,0-1-1,0 0 1,-1 0-1,1 0 0,-1 0 1,1-1-1,-7 1 0,7-1 8,0 0 0,0 0-1,0 1 1,0-1 0,0 1 0,0 0-1,0 0 1,1 0 0,-1 0-1,0 0 1,0 1 0,-4 3-1,3-2 1,0 0-1,0 0 1,-1 0-1,1 0 1,-1 0-1,1-1 1,-1 0-1,0 0 1,0 0-1,0-1 1,0 0-1,0 0 1,0 0-1,-10 0 1,3 0-13,10 0-7,1-1-1,0 0 1,-1 0-1,1 1 1,0-1-1,0 1 0,0-1 1,-1 1-1,1-1 1,0 1-1,0 0 0,0-1 1,0 1-1,0 0 1,0 0-1,-1 1 1,-10 7-29,4-6 35,0 2 4,4 1 7,-1 1-1,1-1 1,-1 0 0,0 0 0,-1 0 0,1-1 0,-9 6-1,8-4-7,0-1-1,1 1 1,0 0-1,0 0 1,0 1-1,1 0 1,0-1-1,1 1 1,0 1-1,-3 8 1,-11 26 68,13-36-83,1 0 0,1 1-1,-1-1 1,1 1 0,0-1-1,1 1 1,0 0 0,0 0-1,1 0 1,0-1 0,0 1-1,1 0 1,0 0-1,0 0 1,1-1 0,3 12-1,31 111 2,-2-56 94,-33-73-81,-1 1 1,1 0-1,-1 0 1,0 0 0,0 0-1,0 0 1,0 0-1,0 0 1,0 0-1,-1 0 1,1 0-1,-1 0 1,1 0 0,-2 2-1,-3 17 25,5-14-24,-1 0 0,0 0 0,-1 0 0,0 0 0,0-1 0,0 1 0,-4 7 0,6-13-2,-1 1-1,0-1 1,0 0 0,0 1-1,0-1 1,0 0 0,0 0-1,0 0 1,0 1 0,0-1-1,-1 0 1,1-1-1,0 1 1,-1 0 0,1 0-1,-1 0 1,1-1 0,-1 1-1,1-1 1,-1 1 0,1-1-1,-1 0 1,1 0-1,-1 1 1,0-1 0,1 0-1,-3-1 1,-6 2 16,-4 2 12,-22 2-5,0 1 0,0 2 0,1 2-1,-48 19 1,79-26-35,0 0 0,-1 1 0,1-1-1,1 1 1,-7 7 0,-9 8-21,15-16 20,1 0 0,1 0 0,-1 0 1,0 0-1,1 0 0,0 1 1,-1-1-1,1 1 0,1 0 0,-1-1 1,0 1-1,1 0 0,0 0 1,0 0-1,0 0 0,0 8 0,0 1-39,1-1 0,0 0 0,1 1-1,4 14 1,3 4 31,-5-24 26,-1 1 0,0-1 1,-1 0-1,2 14 1,-37-8 348,26-11-355,0 1-1,0-1 1,-1-1-1,1 0 0,0 0 1,-15-1-1,9 0 0,4 0 0,1 0 0,0-1 0,-1-1 0,1 1 0,0-1 0,0-1 0,0 0 1,-10-4-1,-2-4-19,-36-24 0,36 21-7,-31-15-1,-211-97 104,110 57-57,79 47-11,43 16-5,27 6-6,-1 0 0,1-1 0,0 0 0,0 0 0,0 0 0,0 0 0,0 0-1,1-1 1,-5-2 0,-64-35-30,51 25 19,20 13 10,-1 0 0,1 0 0,-1 0 0,0 0 0,0 0 0,0 0 0,0 0 1,1 0-1,-1 1 0,0-1 0,0 1 0,-4-1 0,-3-2-3,0 0 1,1-1 0,-1 0-1,1 0 1,0-1-1,-15-11 1,12 9 0,1 0 1,-1 1 0,-13-6 0,-6-1 12,-40-25 1,1 1-7,45 26 6,17 6-10,0 1 1,0 0-1,-1 1 0,0 0 1,0 0-1,0 1 0,0 0 1,0 0-1,0 1 0,-1 0 1,1 0-1,0 1 0,-14 1 1,11 2 6,0 0 0,0 1 0,0 1 0,0-1 0,1 2 0,0-1 0,0 2 0,0-1 0,1 1 0,-14 14 0,9-10-4,-33 18-11,25-16-11,19-11 16,0-1-1,0 1 1,0 0 0,0 0-1,0 0 1,0 0 0,-2 3-1,-2 2 6,1-1-1,-1 1 0,0-1 1,-1-1-1,1 1 0,-1-1 1,0 0-1,-1-1 0,1 0 1,-1-1-1,0 0 0,0 0 1,0 0-1,0-1 0,-11 1 1,14-2-3,0 0 1,1 1 0,-1 0 0,1 0-1,-9 4 1,8-3 0,0-1 0,0 1 0,0-1 0,0 0 0,-11 2 0,1-3 1,11-1-1,0 0 1,1 0-1,-1 1 0,0 0 0,1 0 0,-1 0 0,1 0 0,-1 1 0,1-1 0,0 1 0,-7 4 0,-18 8-7,25-13 7,1 0-1,-1 0 0,1 0 0,0 1 0,0 0 0,-1-1 0,1 1 0,1 0 0,-1 0 1,-5 5-1,5-3-1,1-1 1,-1 0-1,0 0 1,0 0 0,0 0-1,-1 0 1,1-1-1,-1 0 1,1 0-1,-1 0 1,0 0 0,0 0-1,0-1 1,0 1-1,0-1 1,-5 1 0,-8 1-17,16-2 14,1-1 0,-1 0 0,0 0 0,1 1 0,-1-1 0,0 0 0,0 0 0,1 0 0,-1 0-1,0 0 1,0 0 0,0 0 0,1 0 0,-1 0 0,0 0 0,0-1 0,1 1 0,-1 0 0,0 0 0,1-1 0,-1 1 0,0-1-1,1 1 1,-1 0 0,0-1 0,1 1 0,-1-1 0,1 1 0,-1-1 0,1 0 0,-1 1 0,1-1 0,-1 1 0,0-2 0,-5-6-31,0 1 1,1-1 0,0 1 0,0-2 0,0 1 0,1 0 0,0-1 0,1 0 0,0 0 0,-2-11 0,5 17 28,-1 0 0,1 1 1,0-1-1,0 0 0,0 0 1,0 0-1,1 0 0,-1 0 1,1 0-1,-1 1 1,1-1-1,2-4 0,1-5-8,34-148-76,-22 110 97,-2 6 14,9-53-1,-22 94-6,-1-1 0,0 0-1,0 0 1,-1 0-1,1 1 1,-1-1 0,0 0-1,-1-5 1,2 8-10,0 0 1,-1 1-1,1-1 1,0 0-1,0 0 1,-1 0-1,1 1 1,-1-1-1,1 0 1,0 1-1,-1-1 1,1 0-1,-1 1 1,0-1-1,1 1 1,-1-1-1,1 0 1,-1 1-1,0 0 0,0-1 1,1 1-1,-1-1 1,0 1-1,0 0 1,1-1-1,-1 1 1,0 0-1,0 0 1,0 0-1,1 0 1,-1 0-1,0 0 1,0 0-1,0 0 1,1 0-1,-1 0 1,0 0-1,0 0 1,0 0-1,1 1 1,-1-1-1,0 0 1,0 1-1,-1 0 1,1 0-11,-1 0 1,1 0 0,0 1 0,-1-1-1,1 0 1,0 1 0,0-1 0,0 1 0,0-1-1,0 1 1,0 0 0,0-1 0,0 1 0,1 0-1,-1 2 1,-3 7-13,1-4 8,0-1 1,0 1-1,0-1 0,1 1 1,0 0-1,1 0 1,-1 0-1,1 0 0,1 0 1,-1 0-1,1 0 0,1 7 1,2 12-29,2-1 0,0 0 0,12 32-1,-14-47 28,1 0-1,1 0 1,-1 0-1,2-1 1,-1 0 0,1 0-1,1 0 1,0-1-1,0 0 1,13 12-1,-16-18 14,-1 0-1,1 0 0,0 0 1,0 0-1,0-1 1,0 1-1,0-1 1,0 0-1,1-1 1,5 2-1,-23-28 187,-16-28-191,-17-36 7,42 80-25,0 0 0,1-1 1,0 1-1,0-1 0,1 0 1,-1-22-1,4 33 13,-1 0-1,0-1 1,0 1-1,0 0 1,1 0-1,-1-1 1,0 1-1,1 0 1,-1 0-1,0-1 1,1 1-1,-1 0 1,0 0-1,1 0 1,-1 0-1,0-1 1,1 1-1,-1 0 1,0 0-1,1 0 1,-1 0-1,1 0 1,-1 0-1,0 0 1,1 0-1,-1 0 1,0 0-1,1 0 1,-1 0-1,1 1 1,-1-1-1,0 0 1,1 0-1,-1 0 1,0 0-1,1 0 1,-1 1-1,19 7-95,-4 2 87,-1 0-1,-1 1 0,0 0 1,16 18-1,-6-5 2,18 13 15,2-3-1,1-1 0,58 32 0,-73-46 23,-10-2 15,-13-11 51,-9-14 242,1 4-322,-1 0 1,1 0-1,-1 0 1,0 1-1,0 0 1,0-1-1,-1 1 1,1 0-1,-5-2 1,-17-15-1,-39-34 2,-77-69 9,124 107-35,1 0 0,1-2 0,1 0 0,0 0 0,-20-40-1,31 52-9,0-1-1,1 1 0,0-1 0,0 1 1,0-1-1,1 0 0,-1-10 1,2 16 11,0 0 1,0-1 0,0 1-1,0 0 1,1-1 0,-1 1-1,0 0 1,0-1-1,1 1 1,-1 0 0,1 0-1,-1-1 1,1 1 0,-1 0-1,1 0 1,0 0 0,0 0-1,-1 0 1,1 0 0,0 0-1,0 0 1,0 0 0,0 0-1,0 0 1,0 1 0,1-1-1,-1 0 1,0 1 0,0-1-1,0 1 1,1-1 0,-1 1-1,0 0 1,1-1 0,-1 1-1,0 0 1,1 0 0,-1 0-1,0 0 1,1 0 0,-1 0-1,3 1 1,15 2-59,-1 0-1,1 1 1,0 2 0,-1 0 0,30 14-1,83 53-2,-90-44 76,-1 2-1,-2 1 0,35 39 1,-18-18 44,-45-42-55,-9-9-57,-9-10-154,-92-109-117,57 63 203,16 25 111,-2 0-1,-1 2 1,0 2 0,-2 0-1,-37-20 1,4 1 48,31 17-115,34 27 83,0 0 1,0 0 0,0 0 0,0 0-1,0 0 1,0 0 0,1 0 0,-1 0 0,0-1-1,0 1 1,0 0 0,0 0 0,0 0-1,0 0 1,0 0 0,0 0 0,1 0-1,-1 0 1,0-1 0,0 1 0,0 0 0,0 0-1,0 0 1,0 0 0,0 0 0,0 0-1,0 0 1,0-1 0,0 1 0,0 0 0,0 0-1,0 0 1,0 0 0,0 0 0,0-1-1,0 1 1,0 0 0,0 0 0,0 0-1,0 0 1,0 0 0,0 0 0,0 0 0,-1-1-1,1 1 1,0 0 0,0 0 0,0 0-1,58 23-810,-30-10 995,1-2-186,-1 2 1,-1 1-1,0 1 0,-1 1 1,-1 2-1,0 0 0,-2 2 1,26 26-1,70 70 140,-113-107 16,-14-19 169,-12-23-310,-1 1 0,-2 1 1,-32-33-1,-93-87-30,60 65 34,81 78-6,-41-45-7,45 49-19,-1-1 0,1 0 0,-1-1 0,2 1 0,-1 0 0,0-1 0,1 0 0,-3-11 0,5 17 11,1-1 0,-1 1 0,0-1 1,1 1-1,-1-1 0,1 1 0,-1-1 0,1 1 0,-1-1 0,1 1 0,-1 0 0,1-1 1,-1 1-1,1 0 0,-1-1 0,1 1 0,-1 0 0,1 0 0,0-1 0,-1 1 1,1 0-1,-1 0 0,1 0 0,0 0 0,-1 0 0,1 0 0,0 0 0,-1 0 1,1 0-1,-1 0 0,1 1 0,0-1 0,-1 0 0,1 0 0,-1 0 0,1 1 0,1 0 1,44 13-63,-1 3-1,0 2 1,-1 2 0,-1 1 0,-1 3 0,69 52 0,263 193 261,-355-257-151,0-1 1,1-1 0,0-1 0,1-1 0,0 0-1,35 8 1,-55-17-31,-1 1-1,0-1 1,1 0-1,-1 0 1,0 0-1,1 0 1,-1 0 0,0 0-1,1 0 1,-1 1-1,0-1 1,1 0-1,-1 0 1,1 0-1,-1 0 1,0-1-1,1 1 1,-1 0-1,0 0 1,1 0-1,-1 0 1,0 0-1,1 0 1,-1 0 0,0-1-1,0 1 1,1 0-1,-1 0 1,0 0-1,1-1 1,-1 1-1,0 0 1,0 0-1,1-1 1,-1 1-1,0 0 1,0-1-1,0 1 1,0 0 0,1-1-1,-1 1 1,0 0-1,0-1 1,0 1-1,0 0 1,0-1-1,0 1 1,0 0-1,0-1 1,0 1-1,0 0 1,0-1-1,0 1 1,0-1-1,0 1 1,0 0 0,0-1-1,-1 1 1,-9-19 109,-17-9-102,-1 0 0,-2 2 1,0 2-1,-40-25 0,37 25-20,-170-116-25,-85-62 105,227 157-68,12 10-124,-67-63 1,118 99 74,-1 0 0,1 1 0,0-1-1,0 0 1,0 0 0,0 0 0,-1-1 0,1 1 0,0 0-1,3 0 1,9 4-83,56 28-170,88 57 1,62 57 323,-71-46-46,3 7 149,240 225 0,-235-198 278,-215-163-234,-500-282-228,539 299 49,-128-77-83,4-6 0,-205-177 0,343 268 57,1 0-1,0-1 1,0 0 0,0 0-1,0 0 1,0-1 0,1 1 0,0-1-1,-5-9 1,8 14 22,0 0 0,0-1 0,0 1 0,0 0 0,0-1 0,0 1 0,0 0 0,0-1 0,0 1 0,0 0 0,0-1 0,0 1 0,0 0 0,0-1 0,0 1 0,0 0 0,0 0 0,0-1 0,1 1 1,-1 0-1,0-1 0,0 1 0,0 0 0,0 0 0,1-1 0,-1 1 0,0 0 0,0 0 0,1 0 0,-1-1 0,0 1 0,0 0 0,1 0 0,-1 0 0,0 0 0,1 0 0,-1-1 0,0 1 0,1 0 0,-1 0 0,0 0 0,0 0 0,1 0 0,-1 0 0,0 0 0,1 0 0,-1 0 0,21 2-235,-19-2 209,53 13-161,0 2 0,-1 3 0,0 2-1,53 28 1,41 26 214,-3 6-1,-4 7 0,258 208 1,-63-19 416,-331-272-431,30 25 101,-33-27-115,0 0-1,0 0 1,0 0 0,0 0-1,-1 1 1,1-1-1,-1 0 1,1 1 0,-1 0-1,0-1 1,0 1 0,1 2-1,-2-4 5,0-1 0,0 0 1,0 0-1,0 0 0,0 0 0,0 0 0,0 1 0,-1-1 1,1 0-1,0 0 0,0 0 0,0 0 0,0 0 0,0 0 1,0 1-1,0-1 0,-1 0 0,1 0 0,0 0 0,0 0 0,0 0 1,0 0-1,0 0 0,0 0 0,-1 0 0,1 0 0,0 0 1,0 0-1,0 0 0,0 0 0,-1 0 0,1 0 0,0 0 1,0 0-1,0 0 0,0 0 0,-1 0 0,1 0 0,0 0 0,0 0 1,0 0-1,0 0 0,0 0 0,-1 0 0,1 0 0,0 0 1,0-1-1,0 1 0,0 0 0,-16-6-358,1-1-1,0 0 0,0-1 1,-22-17-1,17 12 185,-137-100-285,-190-178 0,186 150 455,115 102 28,-309-257 427,284 237-23,69 57-411,9 0-954,-3 3 923,1-1 1,-1 1-1,0 0 1,0 0-1,0 0 0,0 1 1,0-1-1,0 1 1,4 2-1,108 69-185,-26-15 103,463 335-88,-517-364 198,377 279 250,-377-286-136,-1 2 1,-1 1 0,55 53-1,-87-75-68,1 0 0,-1 0-1,0 0 1,0 0-1,-1 0 1,1 0 0,-1 1-1,1-1 1,1 7 0,-3-9-38,0-1 0,0 1 0,0-1 0,0 1 0,0-1 0,0 1 1,0-1-1,0 1 0,0-1 0,0 1 0,0-1 0,0 1 1,0-1-1,-1 1 0,1-1 0,0 1 0,0-1 0,0 0 0,-1 1 1,1-1-1,0 1 0,-1-1 0,1 0 0,0 1 0,-1-1 0,1 0 1,0 1-1,-1-1 0,-1 1 0,1-1 1,-1 0-1,1 0 0,-1 0 0,1 0 1,-1 0-1,1 0 0,-1 0 0,1 0 1,-1-1-1,1 1 0,-1 0 1,1-1-1,0 1 0,-2-2 0,-34-14-42,2-3 0,-35-22-1,18 9-4,-108-63 15,-158-123 1,-231-246-63,514 431 74,2-2 1,1-1-1,2-1 1,-36-60-1,58 79-91,9 11-126,23 18-194,-20-9 398,153 80-484,49 28 307,159 145 91,-20 30 181,-103-82 92,-189-159 166,89 96 1,-133-129 123,-11-10-206,-21-19-93,3 2-78,-337-229-27,-98-76 58,-14-54 64,452 361-171,-4-2-12,0-1 0,2-1 0,0-1 0,-27-35 0,45 52-18,0 1 0,0 0 0,0 0 1,0-1-1,0 1 0,0-1 0,1 1 1,-1-1-1,0 1 0,1-1 0,-1 1 1,1-1-1,0 0 0,-1 1 0,1-1 0,0 0 1,0 1-1,0-1 0,0 0 0,1-2 1,0 3-1,-1 1 1,1-1-1,0 0 1,0 0-1,-1 1 1,1-1-1,0 0 1,0 1-1,0-1 1,0 1 0,0-1-1,0 1 1,0-1-1,0 1 1,0 0-1,0 0 1,0-1-1,0 1 1,0 0-1,1 0 1,-1 0-1,1 0 1,10 1-88,-1 0 1,0 1-1,1 0 1,12 4-1,57 22 78,-1 2-1,-1 4 0,-2 4 1,-2 2-1,-1 5 0,-3 2 1,71 61-1,-65-45 86,372 295 383,-362-290-212,-368-240-411,29 21 150,-445-294 147,571 358 148,183 117-570,1-2 0,70 22 1,-24-9 259,42 26 94,261 165 0,-91-36 155,-294-180-241,-31-18-150,-39-22-105,-117-73-9,-171-95 547,-12 21 507,192 112-283,88 36-60,1-3 0,-82-46 0,137 64-399,1 0 0,0 0 0,1-1 0,0-1 0,-11-12 0,6 4-39,3 9-58,2 1-75,16 9-635,17 13 658,0 0 1,0 1-1,21 20 0,4 2 162,-13-11 33,219 150 484,-177-137 375,-374-166 709,267 116-1498,1-1 0,-34-19 0,52 24-108,1 0-1,0 0 1,0-1-1,0-1 1,1 0 0,1 0-1,-1 0 1,-9-17-1,15 23-40,1-1 0,-1 1-1,1-1 1,0 0-1,1 0 1,-1 0-1,1 0 1,-1 0-1,1 0 1,0-5 0,1 7-4,0-1 1,0 1 0,1 0 0,-1 0 0,1 0 0,-1-1-1,1 1 1,0 0 0,0 0 0,0 0 0,0 0 0,1 0 0,-1 1-1,0-1 1,1 0 0,-1 1 0,1-1 0,0 0 0,-1 1 0,1 0-1,0-1 1,0 1 0,2-1 0,5-3 1,0 1 0,0 0 0,1 0 0,-1 1 0,1 0 0,-1 0 0,1 1 0,0 1 0,0 0 0,0 0 0,0 1 0,0 0 0,17 3 0,7 2-72,-1 2 0,59 20-1,40 21 561,149 78 0,-310-128 386,4 2-685,-495-71 363,502 68-563,0-1 1,1 0-1,-1-1 0,1-1 0,-26-13 1,42 18 10,-1 1 0,1-1 0,-1 0 0,1 0 0,-1 0 0,1 0 0,0 0 0,0-1 0,-1 1 0,1 0 0,0-1 0,0 1 0,0 0 0,0-1 0,0-1 0,1 2-4,0 0 1,0 1-1,0-1 0,0 1 1,0-1-1,0 0 1,0 1-1,0-1 0,0 0 1,0 1-1,0-1 0,1 0 1,-1 1-1,0-1 0,0 1 1,1-1-1,-1 1 1,0-1-1,1 0 0,-1 1 1,1-1-1,-1 1 0,1 0 1,-1-1-1,2 0 0,1-1-52,0 0-1,1 1 0,-1-1 1,1 1-1,-1-1 0,1 1 0,0 0 1,-1 1-1,1-1 0,0 1 1,4-1-1,56 5-28,-1 2 1,75 18-1,79 8 271,-81-24 272,-149-3 182,12-4-586,0 0-1,0-1 1,0 1 0,0 0 0,0-1-1,0 1 1,-1-1 0,1 0 0,0 1 0,0-1-1,0 0 1,0 0 0,-1 1 0,1-1 0,0 0-1,0 0 1,-1 0 0,1-1 0,0 1 0,0 0-1,0 0 1,-1-1 0,1 1 0,0-1-1,-2 0 1,-22-11-94,-1 0 0,-1 3 0,-51-14 0,77 23 66,0 0 0,1 0-1,-1-1 1,1 1 0,-1 0-1,0 0 1,1 0 0,-1 0 0,0 0-1,1 0 1,-1 0 0,0 0-1,1 0 1,-1 0 0,0 0-1,1 0 1,-1 1 0,0-1 0,1 0-1,-1 0 1,1 1 0,-1-1-1,1 1 1,-1-1 0,1 0-1,-1 1 1,1-1 0,-1 1 0,1-1-1,-1 1 1,1-1 0,-1 1-1,1-1 1,0 1 0,-1-1-1,1 1 1,0 1 0,-1-2-65,6 13-143,14 13 206,13 10 41,2-1 0,1-2 1,45 32-1,131 96-30,22 15-1,146 60-61,-387-240-124,-222-108-306,42 29 632,-209-127 0,245 128-130,-53-30-39,165 87-13,0-2 0,-64-58 1,71 51-1,21 21-2,-1 0 1,-1 1-1,-14-11 0,16 17-803,23 19-159,8 10 1145,8 14-72,-21-22 284,-11-9 129,-21-10 208,13 1-804,-14 1 147,15 1-43,0 0 0,0-1 0,0 0 0,0-1 1,0 0-1,-16-7 0,25 7-21,0 1-1,0 0 1,1-1 0,-1 1-1,1-1 1,0 0 0,-1 1-1,1-1 1,0-1 0,1 1-1,-3-4 1,3 4 27,0 0-1,-1 0 1,0 1 0,1-1-1,-1 0 1,0 1 0,0-1-1,-1 1 1,1 0 0,0-1-1,-1 1 1,-3-2 0,49 6-444,61 17 295,82 8 266,-170-27-76,-11 0 5,0 0 1,0 0 0,0 1 0,1-1-1,-1 1 1,0 0 0,0 0-1,7 3 1,-13-3-38,-1-1 0,1 0 0,0 1 0,-1-1 0,1 1 0,0 0-1,-1-1 1,1 1 0,0 0 0,0 0 0,-1 0 0,1 0 0,0 0 0,0 0 0,-1 1 0,-11 9-67,1-4 74,-1-1 0,0 0-1,-22 7 1,31-13-13,0 1 0,1-1 0,-1 0 0,1 0 0,-1 0 0,0 0 0,1-1 0,-1 1 0,1-1 0,-1 0 0,1 0-1,-1-1 1,1 1 0,0-1 0,-1 1 0,1-1 0,0 0 0,0 0 0,0 0 0,1-1 0,-1 1 0,-2-4 0,-9-5-116,13 7-794,9 3 774,21 3 302,-28-2-189,35 3 52,-19-3-40,0 1 0,0 1 0,0 0 0,0 2 0,17 5 0,28 19 62,0 3-1,83 58 1,-93-56 12,-31-20 47,-1 1 1,0 2-1,-1 0 1,0 1-1,-1 0 1,-2 2-1,0 0 1,0 1-1,-2 0 1,-1 1-1,0 1 1,-2 0-1,0 1 1,-2 0-1,11 35 1,-18-49 0,0 1 1,0-1-1,-1 0 0,0 0 0,-1 1 1,0-1-1,0 1 0,-3 9 0,3-17-77,-1 1-1,1-1 0,-1 1 1,0-1-1,0 0 1,0 1-1,0-1 0,-1 0 1,1 0-1,-1 1 0,1-1 1,-1 0-1,0-1 0,1 1 1,-1 0-1,0 0 0,0-1 1,-1 1-1,1-1 0,0 0 1,0 1-1,-1-1 1,1 0-1,-1-1 0,1 1 1,-1 0-1,1-1 0,-1 1 1,1-1-1,-1 0 0,1 0 1,-1 0-1,-3 0 0,-37-5 2,1-1 0,-1-3 0,-67-22-1,93 26-17,-69-23 21,0-4-1,-156-84 0,214 104-1281,34 9 570,16 3 609,1 1-1,-1 1 1,0 1 0,41 11-1,-29-6 31,117 33 9,-84-22 123,96 16 0,-345-117 1637,107 43-1750,2-4 0,-128-100 0,185 131-16,1-2-1,1 0 1,1-1 0,0 0-1,0-1 1,2 0 0,0-1-1,1 0 1,1-1 0,-11-27-1,19 42 13,0 1 0,0 0-1,0-1 1,0 1 0,0 0-1,1-1 1,-1 1-1,1-1 1,0 1 0,0-1-1,0 1 1,0-1 0,0 1-1,0-1 1,1 1 0,-1-1-1,1 1 1,0-1 0,-1 1-1,1 0 1,2-4 0,0 3 0,0 1 0,0-1 1,0 1-1,0-1 0,0 1 1,0 0-1,1 1 0,-1-1 1,1 0-1,-1 1 0,1 0 1,-1 0-1,7-1 0,-2 0 30,-6 2 1,0 0 0,1 0 0,-1-1 0,0 1 0,0-1 0,0 0-1,0 1 1,1-1 0,-1 0 0,0 0 0,0-1 0,-1 1-1,1 0 1,0-1 0,0 1 0,-1-1 0,1 1 0,2-4 0,-3 3 11,1 0 1,-1 0 0,1 0 0,0 0 0,-1 0 0,1 1-1,0-1 1,0 0 0,0 1 0,1 0 0,2-2 0,15-14 116,-17 14-143,-1 1 0,0-1 0,1 1 0,-1-1 0,1 1 0,0 0 0,0 0 0,0 0 0,0 0 0,0 1 0,0-1 0,0 1 0,1 0 0,-1 0 0,0 0 0,1 0 0,-1 0 0,1 1-1,-1 0 1,1 0 0,-1 0 0,7 0 0,8 2-7,0 1 0,1 0 0,18 7 0,-24-7 34,33 13 80,-34-12-17,-1 1-1,1-2 0,0 1 0,-1-2 0,22 3 304,-43-10 554,-43-6-909,1-1 0,1-3 1,-89-38-1,110 36-73,20 11-133,29 12-1068,-11-4 1234,0 0 0,0 1 0,0 1-1,-1-1 1,0 1 0,1 0 0,-1 1-1,-1 0 1,13 10 0,6 6 1,289 180 129,-86-59-33,-170-98-44,-1 2 0,89 97-1,-46-24 51,-21-25 103,-79-94-203,0 1-1,0-1 0,0 0 1,0 0-1,0 0 1,0 0-1,1 0 1,-1 0-1,0 0 0,0 0 1,0 1-1,0-1 1,0 0-1,0 0 1,0 0-1,0 0 1,0 0-1,0 0 0,0 1 1,0-1-1,0 0 1,0 0-1,0 0 1,0 0-1,0 0 0,0 1 1,0-1-1,0 0 1,0 0-1,0 0 1,0 0-1,0 0 0,0 0 1,0 1-1,0-1 1,0 0-1,0 0 1,0 0-1,0 0 0,0 0 1,-1 0-1,1 0 1,0 1-1,0-1 1,0 0-1,0 0 0,0 0 1,0 0-1,0 0 1,-1 0-1,-11 2-738,-24-3 47,27 0 610,0 0 0,1 0 1,-1-1-1,0 0 0,1 0 1,-1-1-1,1-1 0,0 1 1,0-1-1,0-1 0,-9-6 1,2-1-51,0 0 1,1-2 0,0 0 0,-15-20 0,24 27 80,0 0 0,0 0 0,1 0 0,0-1 0,0 0 0,1 0 0,0 0 0,0 0 1,1-1-1,0 1 0,1-1 0,-2-11 0,3 19 46,0 1 0,1-1 0,-1 0 0,0 0 0,0 1 0,0-1-1,0 0 1,1 0 0,-1 1 0,0-1 0,1 0 0,-1 1 0,0-1 0,1 0 0,-1 1 0,1-1 0,-1 1 0,1-1 0,-1 1-1,1-1 1,0 1 0,-1-1 0,1 1 0,0-1 0,-1 1 0,2-1 0,25-3-92,-17 5 108,-1 0 1,1 1-1,-1 0 0,12 3 1,8 7 110,-1 1 0,-1 2 1,31 20-1,10 6 193,-61-37-277,142 87 703,-129-77-540,-1 1 0,0 1 0,-1 0 0,-1 1-1,19 27 1,-20-24 180,0-1 0,36 32 0,-34-42 7,-34-18-40,6 5-334,0 0 0,0-1 1,1-1-1,0 1 0,0-1 0,0-1 0,-8-8 0,-55-60-54,0-1 5,42 50 6,-3-2-145,1-2 1,-54-65-1,84 93 141,1 0 0,0 0 0,0 0 0,0 0 0,0 0 0,0 0 0,0 0-1,0-1 1,1 1 0,-1 0 0,1-1 0,0 1 0,0 0 0,0-5 0,21 13-575,-13-4 606,-1 0 0,1 1 0,-1 0 0,0 0 0,0 0 0,0 1 0,0 0 0,-1 0 0,0 1 0,10 9 0,2 0 0,46 31 14,11 9 51,-67-47-48,-1 0 1,0 0-1,-1 1 0,1 0 1,-1 0-1,9 16 1,-11-16 9,0-1 0,1 1 0,0-1 0,1 0 0,-1 0 0,1 0 0,1-1 0,-1 0 0,13 9 0,-20-26 463,-13-15-444,-58-62-28,0 4-5,38 27-8,29 55-287,5 10 202,8 3 103,-6-8-6,0-1 1,0 1 0,0 0-1,0 0 1,0 0-1,-1 0 1,0 0-1,1 0 1,-1 0-1,0 1 1,-1-1-1,2 5 1,-1 3-9,-1-11-4,0 0 0,1 1-1,-1-1 1,0 0 0,0 1 0,0-1 0,0 0-1,0 1 1,0-1 0,0 1 0,0-1 0,0 0-1,0 1 1,0-1 0,0 0 0,0 1 0,0-1-1,0 1 1,0-1 0,0 0 0,0 1 0,0-1-1,0 0 1,-1 1 0,1-1 0,0 0 0,0 1-1,0-1 1,-1 0 0,1 0 0,0 1 0,0-1-1,-1 0 1,1 0 0,0 1 0,-1-1-1,1 0 1,0 0 0,-1 0 0,1 0 0,0 1-1,-1-1 1,1 0 0,0 0 0,-1 0 0,1 0-1,-1 0 1,1 0 0,0 0 0,-1 0 0,1 0-1,0 0 1,-1 0 0,1 0 0,-1 0 0,1 0-1,0-1 1,-1 1 0,1 3-492,1-1 473,0 1 0,0 0 0,0-1 0,1 1 0,-1-1 0,1 0 0,-1 1 0,1-1 0,0 0 0,0 0 0,-1 0 0,2 0 0,-1 0 0,4 3 0,-1-1 3,83 92-99,-16-16 135,-44-54 31,-12-11 35,-14-12 50,-4-4 97,-119-59 253,-46-49-416,157 102-67,-1 1 4,0 0-1,1-1 0,0 0 0,0-1 1,1 0-1,-11-12 0,20 15-465,10 7 354,26 11 143,-36-12-41,22 8 27,0 2 0,-1 0 1,0 1-1,-1 1 1,0 1-1,29 28 1,8 15 86,113 90 0,-168-145-91,1 0 0,-1 0 1,0 0-1,0 0 0,0 0 1,-1 0-1,1 0 0,0 1 1,-1-1-1,1 0 0,-1 1 1,0 0-1,0-1 0,1 5 1,-2-6 1,0 0 1,0 0-1,0 1 1,0-1 0,0 0-1,0 0 1,0 0-1,0 0 1,-1 0 0,1 0-1,0 0 1,-1 0-1,1 0 1,-1 0 0,1 0-1,-1 0 1,0 0-1,1 0 1,-1 0 0,0 0-1,0 0 1,0-1-1,1 1 1,-1 0 0,0-1-1,0 1 1,0 0-1,0-1 1,0 1 0,0-1-1,0 0 1,0 1-1,0-1 1,-1 0-1,1 0 1,0 0 0,0 1-1,-1-1 1,-37 9 281,32-6-297,0-1 0,0 0 0,0-1 0,0 1 0,0-1 0,0 0 0,0-1 0,-1 0 0,1 0 0,0-1 0,0 0 0,0 0 0,0 0 0,-11-4 0,13 2-27,0 1-1,-1-1 1,1 0-1,0 0 0,1-1 1,-1 0-1,1 1 1,-1-1-1,1-1 1,0 1-1,-3-6 1,7 9 11,0 1 0,0 0 0,0-1 0,0 1 0,0 0 0,0-1 0,0 1 0,0 0 0,0-1 0,0 1 0,0 0 0,1 0 0,-1-1 1,0 1-1,0 0 0,0-1 0,1 1 0,-1 0 0,0 0 0,0-1 0,1 1 0,-1 0 0,0 0 0,0 0 0,1-1 0,-1 1 0,0 0 1,1 0-1,-1 0 0,0 0 0,1 0 0,-1 0 0,0 0 0,1 0 0,-1 0 0,0 0 0,1 0 0,-1 0 0,0 0 0,1 0 0,-1 0 1,0 0-1,1 0 0,-1 0 0,0 0 0,0 0 0,1 0 0,-1 0 0,1 1 0,27 2 32,7 4 1,63 20 0,-77-19 16,0 0 0,-1 1-1,0 0 1,33 24 0,-31-18 41,-13-10 54,-11-8 165,-17-6-119,5 2-167,0-1-1,0-1 0,1 0 1,1-1-1,-20-19 0,-26-22 32,39 35-32,1 0 0,1-1 0,1 0 0,-18-25 0,28 34-26,1 0 0,0-1 0,0 0 1,1 0-1,0 0 0,0 0 0,1-1 0,1 1 0,-1-1 0,1 0 0,1 0 1,-1-19-1,2 16-24,0 11 19,0 0 1,0-1-1,0 1 1,0 0 0,0-1-1,0 1 1,1 0-1,-1 0 1,2-4 0,-1 5 5,0 0 1,0 0 0,-1 0 0,1 0-1,0 0 1,0 1 0,0-1 0,0 0-1,0 1 1,0-1 0,0 1 0,1-1-1,-1 1 1,0-1 0,0 1 0,0 0-1,0 0 1,1-1 0,-1 1 0,0 0-1,0 0 1,1 0 0,-1 0 0,2 1 0,11 0-12,1 2 1,-1 0-1,0 0 1,0 1 0,-1 1-1,1 1 1,-1-1-1,0 2 1,22 15 0,7 6 70,56 52 1,-78-62-2,-7-8 27,-1 0 0,0 1 0,0 1-1,-1 0 1,-1 0 0,14 21 0,-24-32-65,0-1 0,0 0 0,0 0 0,0 1 0,0-1-1,0 0 1,0 1 0,0-1 0,0 0 0,0 1 0,0-1 0,0 0 0,0 1 0,0-1 0,0 0-1,0 0 1,-1 1 0,1-1 0,0 0 0,0 1 0,0-1 0,0 0 0,-1 0 0,1 1 0,0-1 0,0 0-1,0 0 1,-1 1 0,1-1 0,0 0 0,0 0 0,-1 0 0,1 0 0,0 1 0,-1-1 0,1 0 0,0 0-1,0 0 1,-1 0 0,1 0 0,0 0 0,-1 0 0,1 0 0,0 0 0,-1 0 0,1 0 0,0 0 0,-1 0-1,1 0 1,0 0 0,-1 0 0,1 0 0,0 0 0,0-1 0,-1 1 0,1 0 0,-20-3 110,1-5-95,1 0 0,0-1-1,0-1 1,-22-16-1,-3-1-5,9 7-9,-1 0 32,1-1 0,-38-32 0,62 44-35,0 0-1,1-1 1,0 0 0,1 0-1,0-1 1,0 0-1,1 0 1,0-1-1,1 0 1,-8-23-1,8 19-28,4 11-1,0 0 1,0 0 0,0 0-1,1 0 1,0 0-1,0-1 1,0 1 0,0 0-1,1 0 1,0-1-1,1-9 1,0 14 15,-1 0 0,0 0 0,1 0 0,0 1-1,-1-1 1,1 0 0,-1 1 0,1-1 0,0 0 0,-1 1 0,1-1 0,0 1 0,0-1-1,-1 1 1,1-1 0,0 1 0,0-1 0,0 1 0,0 0 0,0 0 0,-1-1-1,1 1 1,0 0 0,0 0 0,0 0 0,0 0 0,0 0 0,0 0 0,0 0-1,0 0 1,0 0 0,1 1 0,33 11-135,6 9 139,-1 3-1,-1 0 1,45 38 0,101 101 148,-83-69-1,-85-79-100,-10-8 41,0-1 1,0 0 0,15 10 0,-125-65 403,76 34-486,1-3 1,1 0-1,0-1 0,1-1 1,2-2-1,0 0 0,1-1 1,1-2-1,1 0 0,2 0 1,0-2-1,2 0 0,-23-57 1,35 78-21,1-1 0,0 0 0,0 0 1,1 0-1,-1 0 0,1-9 0,1 15 9,0 0 0,0-1 0,0 1 0,1 0 0,-1 0 0,0-1 1,0 1-1,1 0 0,-1 0 0,1 0 0,0 0 0,-1 0 0,1 0 0,0-1 0,-1 1 0,1 1 0,0-1 0,0 0 0,0 0 0,0 0 0,0 0 0,0 1 0,0-1 0,0 0 0,0 1 0,0-1 0,0 1 0,1-1 0,-1 1 1,0 0-1,0-1 0,0 1 0,1 0 0,-1 0 0,0 0 0,0 0 0,1 0 0,-1 0 0,0 0 0,0 0 0,1 1 0,-1-1 0,2 1 0,8 1-17,-1 1-1,0 0 1,0 1-1,0 0 1,-1 0-1,1 1 1,-1 0-1,12 10 1,68 58 67,-67-54-24,177 155 726,-231-190-435,-8-10-221,-51-43 0,79 58-80,0 0 1,1-1 0,0 0-1,1 0 1,0-1 0,1-1-1,-15-27 1,22 35-19,0-1-1,0 1 1,0-1-1,0 1 1,1-1-1,0-10 1,0 14-1,1 1 0,0 0 0,0-1 0,1 1 1,-1-1-1,0 1 0,1 0 0,0-1 0,-1 1 1,1 0-1,0-1 0,0 1 0,0 0 1,0 0-1,1 0 0,-1 0 0,1 0 0,-1 0 1,1 1-1,3-4 0,-3 4 8,0 0-1,-1 1 1,1-1 0,0 1 0,0-1-1,0 1 1,0 0 0,0 0-1,0 0 1,0 0 0,0 0 0,0 0-1,0 0 1,0 1 0,4 0-1,30 12-58,-32-12 62,17 9 60,31 18-1,-35-18-3,1-1-1,30 12 1,-49-23-45,-1 1 0,1-1 0,0 0 0,0 0-1,0 0 1,0 0 0,0-1 0,0 1 0,1 0-1,-1 0 1,1 0 0,-1-1 0,1 1 0,0 0-1,0-4 1,0 4-6,-3-43-1,3 44-2,0 0 0,0-1 1,0 1-1,0 0 0,0-1 1,0 1-1,1 0 0,-1 0 1,0-1-1,1 1 0,-1 0 1,1 0-1,-1-1 0,1 1 1,0 0-1,-1 0 0,1 0 1,0 0-1,0 0 0,0 0 1,0 0-1,2-1 0,26-10 17,-26 12-15,-1-1-1,0 1 0,0-1 1,1 1-1,-1-1 0,0 0 0,0 0 1,0 0-1,0 0 0,0-1 1,0 1-1,0 0 0,0-1 0,0 0 1,-1 1-1,1-1 0,2-2 1,-4 1 4,1 1 1,0-1-1,0 1 1,0 0 0,0-1-1,1 1 1,-1 0-1,1 0 1,-1 0-1,1 0 1,0 0 0,-1 0-1,1 0 1,0 1-1,0-1 1,1 1 0,-1-1-1,0 1 1,0 0-1,1 0 1,-1 0-1,1 0 1,-1 0 0,1 1-1,-1-1 1,1 1-1,-1-1 1,1 1-1,3 0 1,-6 0-6,0 0-1,1 0 1,-1 0 0,0 0-1,1 0 1,-1 0-1,0 0 1,0 0 0,1 0-1,-1 0 1,0 0-1,0 0 1,1-1 0,-1 1-1,0 0 1,0 0 0,1 0-1,-1 0 1,0-1-1,0 1 1,1 0 0,-1 0-1,0-1 1,0 1-1,0 0 1,0 0 0,1-1-1,-1 1 1,0 0 0,0 0-1,0-1 1,0 1-1,0 0 1,0-1 0,0 1-1,0 0 1,0-1-1,0 1 1,0 0 0,0 0-1,0-1 1,0 1 0,0-1-1,0 0 0,0 1 0,0-1 0,0 0 0,0 1 0,0-1 0,0 1 0,0-1 0,1 1 0,-1-1 0,0 0 0,0 1 0,1-1 0,-1 1 0,0-1 0,1 1 0,-1-1 0,0 1 0,1-1 0,-1 1 0,1 0 0,-1-1 0,1 1 0,-1-1 0,1 1 0,-1 0 0,1-1 0,-1 1 0,1 0 0,-1 0 0,1 0 0,-1-1 0,1 1 0,0 0 0,-1 0 0,1 0 0,-1 0 0,1 0 0,1 0 0,12-34 32,-12 31-25,0-1 0,0 0 0,0 1 0,1 0 1,0-1-1,-1 1 0,1 0 0,0 0 0,0 1 0,1-1 1,-1 1-1,5-3 0,-6 3-6,0 0 2,-1 1 0,1-1-1,-1 1 1,1-1 0,-1 0-1,0 1 1,0-1-1,0 0 1,1-3 0,11-16-3,68-49 79,-64 54-79,-13 14 4,-1-1 1,0 1-1,0-1 1,0 0 0,0 0-1,-1 0 1,1 0 0,2-6-1,4-1 130,-8 10-124,-1 0 0,1-1 0,-1 1 0,1-1 0,-1 1 0,0-1 0,1 1 0,-1-1-1,1 1 1,-1-1 0,0 1 0,1-1 0,-1 1 0,0-1 0,0 1 0,1-1 0,-1 0 0,0 1 0,0-1 0,0 0 0,0 1-1,0-1 1,0 1 0,0-1 0,0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7:18.91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6 5913,'0'7'9490,"4"-9"-9639,20-8 1058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0:54.2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489 1837 1912,'16'-7'6952,"-14"7"-6518,31-5 2242,-21 4-2186,14-3-83,-14 3-284,0-1 0,-1 0-1,1-1 1,0 0-1,15-7 1,-22 6-44,0 1 1,-1-1 0,0 1-1,1-1 1,-2 0-1,1-1 1,4-5-1,15-15 429,-20 22-442,-1 0-1,0 0 0,1 0 1,-1 0-1,0 0 1,-1 0-1,1-1 1,0 1-1,-1-1 1,0 1-1,1-5 0,-1 4-13,0 1-1,0 0 1,0-1-1,0 1 1,0 0-1,1 0 1,0 0-1,-1 0 1,1 0-1,0 1 1,0-1-1,1 1 1,-1-1-1,3-2 1,-2 4-13,1-1 0,-1 0 1,0 0-1,0 0 0,-1 0 0,1-1 1,0 1-1,-1-1 0,0 1 0,1-1 1,-1 0-1,0 0 0,0 0 0,-1-1 1,1 1-1,-1 0 0,1 0 0,-1-1 1,0 1-1,1-6 0,23-128 1348,-21 109-1162,-3 21-186,-1 0-1,2-1 1,-1 1-1,1 0 1,0 0 0,0 0-1,1 0 1,0 1-1,5-9 1,7-8 43,-1 0 0,-2-1 0,0 0 0,-1-1 0,9-31 0,-13 37 135,1-1 1,1 1-1,1 1 1,14-21-1,-14 23-173,8-18 43,-16 28-71,0 0 0,1 1 0,0-1 0,1 1 0,-1-1 0,1 1 0,0 0 0,0 1-1,9-9 1,10-7 129,-20 16-114,1 0 1,-1 1-1,1 0 1,0 0-1,1 0 1,-1 0-1,0 0 1,1 1-1,-1 0 1,1 0-1,0 0 0,7-1 1,-1 0-12,-1 0 1,1-1-1,15-7 1,-19 7-14,0 0 0,1 1 0,-1 0 0,1 1 0,0 0 0,0 0 1,9-1-1,-13 4-2,-1-2 0,1 1 0,0 0 0,-1-1 0,1 1 0,0-1 0,6-3 1,-9 4-5,-1-1 1,1 1-1,0-1 1,-1 1 0,1-1-1,-1 1 1,1-1-1,-1 1 1,1-1 0,-1 0-1,1 1 1,-1-1 0,0 0-1,1 0 1,-1 1-1,0-1 1,0 0 0,1 0-1,-1 1 1,0-1-1,0 0 1,0 0 0,0 1-1,0-1 1,0 0-1,0 0 1,0 0 0,0 1-1,-1-1 1,1 0 0,0 0-1,0 1 1,-1-1-1,0-1 1,1 1 0,0 1-1,0-1 1,0 1 0,0-1-1,0 1 1,0-1 0,0 1-1,0-1 1,0 1-1,0-1 1,1 1 0,-1-1-1,0 0 1,0 1 0,0-1-1,1 1 1,-1 0 0,0-1-1,1 1 1,-1-1 0,0 1-1,1-1 1,-1 1 0,0 0-1,1-1 1,-1 1-1,1 0 1,-1-1 0,1 1-1,20-11 14,-7 4-2,-11 5-10,-1-1-1,1 0 1,0 0 0,-1 0-1,0 0 1,1 0-1,-1-1 1,0 1-1,1-6 1,-2 6-1,1 0 1,-1 0 0,1 0-1,-1 1 1,1-1-1,0 0 1,0 1-1,0-1 1,1 1 0,-1 0-1,0-1 1,1 1-1,0 0 1,3-2-1,3 0 6,0-1 0,-1-1 0,1 1 0,-1-1 0,0-1 0,-1 0-1,0 0 1,0 0 0,7-10 0,-11 14-6,0-1 0,0 1 0,1 0 0,0 0 0,-1 0 0,5-2 0,19-17 11,-20 14-8,1 0-1,0 1 1,0 0 0,16-10 0,0 1 1,72-49 34,-88 58-38,0 1-1,-1-2 1,10-10-1,21-19 17,-17 21-10,-10 9-6,0 0 0,-1-1 0,10-11 0,-4 8 15,-1-2-241,-15 12 215,0 1 1,0-1 0,0 0-1,-1 0 1,1 1-1,0-1 1,0 0 0,-1 1-1,1-1 1,0 0 0,-1 1-1,1-1 1,-1 1-1,1-1 1,-1 0 0,1 1-1,-1-1 1,0 1-1,1 0 1,-1-1 0,1 1-1,-1-1 1,0 1-1,0 0 1,1 0 0,-1-1-1,0 1 1,1 0-1,-1 0 1,0 0 0,0 0-1,-13-6-7,-1-1 7,0 1 0,0 0-1,-1 1 1,0 1 0,1 1-1,-21-3 1,-62-4 39,-24-2-39,107 11 6,0-1 1,1-1-1,-1 0 0,0-1 0,1-1 0,0 0 0,-18-10 1,32 15 2,-1-1 0,1 1 0,-1-1 0,1 1 0,-1 0 1,1 0-1,-1-1 0,0 1 0,1 0 0,-1 0 0,1 0 1,-1 0-1,0-1 0,1 1 0,-1 0 0,0 0 0,1 0 1,-1 0-1,1 1 0,-1-1 0,0 0 0,1 0 0,-2 0 1,2 1-1,-1-1 0,0 0 0,1 0 0,-1 0 0,0 0 1,1 0-1,-1 0 0,1 0 0,-1 0 0,0 0 0,1 0 0,-1 0 1,0 0-1,1 0 0,-1 0 0,1-1 0,-1 1 0,0 0 1,1 0-1,-1-1 0,1 1 0,-1 0 0,1-1 0,-1 0 1,-56-21-42,40 17 19,0-1 1,-29-16-1,-51-19 16,79 32 6,12 6 0,1 0 0,0 0 0,0 0 0,0-1 0,-6-5 0,-32-18 34,37 24-20,-1 0 0,1 1 0,-1-1 0,0 2 0,0-1-1,0 0 1,0 1 0,-1 1 0,1-1 0,0 1 0,0 0 0,-12 2 0,8 1-5,0 0 1,0 0 0,1 1 0,-1 0-1,1 0 1,0 2 0,1-1 0,-12 9-1,-36 26-7,53-38-3,1 1 1,-1 0-1,1 1 1,0-1 0,0 0-1,0 1 1,1 0-1,-4 6 1,4-6-1,-1 0 1,1 0 0,-1-1-1,0 1 1,0 0-1,0-1 1,0 0-1,-1 0 1,-5 5 0,-29 16 6,32-5-11,3-8 4,2-9 1,0-1 0,1 0 0,-1-1 0,0 1 0,0 0 0,0 0 0,0 0 0,0 0 0,0-1 0,0 1 0,0 0 0,0-1 0,0 1 0,0-1 0,0 1 0,-1-1 0,1 0 0,0 1 0,0-1 0,-1 0 0,1 0 0,0 0 0,0 0 0,-1 0 0,1 0 0,0 0 0,0 0 0,0 0 0,-1-1 0,0 0 0,-28 21-8,13-4 10,0 0 0,1 1 1,-28 37-1,-8 31 13,20-34-5,-25 59 0,39-74-8,13-27-1,0-1-1,-1 1 0,-11 12 1,10-12-1,3-4-13,2 0 0,-1 0 0,0 0 0,1 0 1,0 0-1,0 1 0,1-1 0,-2 9 0,-4 13-158,-1 14 14,8-35 152,0-1 0,-1 0 0,0 0 0,0 0-1,0 0 1,0 0 0,-1 0 0,0-1-1,0 1 1,0 0 0,-1-1 0,0 0 0,1 1-1,-2-1 1,-3 4 0,-5 2-3,9-7 6,0-1 0,0 1 0,0-1 0,0 1 0,1 0 0,-1 0 0,1 1 0,-4 6 1,-32 47-22,20-39 18,16-17 5,0 1-1,0 0 1,-1 0 0,1 0-1,0 0 1,1 0 0,-1 0-1,0 1 1,1-1-1,-1 1 1,0 2 0,-22 32 0,21-33 0,-1 0-1,1 1 1,0 0 0,0 0 0,0 0 0,1 0 0,-1 0-1,-1 9 1,0 5-2,-1 0-1,-1-1 1,0 0-1,-1 0 1,-17 29 0,-4 23-22,25-62 6,1 1 1,-1-1 0,2 1 0,-1-1-1,1 1 1,0-1 0,1 1 0,0 0 0,1 0-1,1 12 1,4 9-177,1 11-5,8 42 76,-15-77 109,1-1 0,-1 1 0,1-1 0,1 1 0,-1-1 0,1 0 0,0 1 0,0-1 0,0 0 0,1 0 0,5 6 0,-2-2-19,1 0-1,0-1 0,0 0 1,1 0-1,9 6 1,-7-8-27,-1 0 0,1-1 0,0 0-1,18 6 1,10 4-53,-21-8 80,1 0 0,0-1-1,0-1 1,0 0 0,27 2-1,-2-3 0,57-2-1,-88-2 36,0-1 1,0 0 0,0 0-1,1-2 1,-1 1 0,-1-1-1,1-1 1,13-6-1,2 10 32,-22 1-69,-24-8-17,-78-26 18,-134-47-16,162 56 48,45 17 1,1-1 1,-1-1-1,2-1 1,-25-15-1,36 17 14,10 4-65,22 3-101,-4 2 125,74 6-53,177 37-1,-75-9 89,-143-27 8,-22-3 10,56 3 1,-83-8-24,-1 1 0,1-1 0,0 0 0,0 0 0,-1 0 0,1 0 1,0 0-1,-1 0 0,1 0 0,0 0 0,0 0 0,-1 0 0,1 0 0,0-1 0,-1 1 0,1 0 0,0 0 0,-1-1 0,1 1 0,0-1 0,-1 1 1,1 0-1,-1-1 0,1 1 0,-1-1 0,2 0 0,-3 0 0,1 0 1,0 0-1,-1 0 1,1 0-1,-1 1 1,1-1-1,-1 0 1,0 0-1,1 1 0,-1-1 1,0 0-1,1 1 1,-1-1-1,0 1 1,0-1-1,-1 0 1,-40-21 27,-40-11 7,-100-26 0,113 39-47,1-2-1,-116-56 0,176 74-1,0 0 0,1 0 0,-1-1 1,1 0-1,0-1 0,0 1 0,1-1 0,-9-10 0,15 15 9,-1 1 1,1-1-1,0 1 0,-1-1 1,1 1-1,0-1 0,0 0 1,-1 1-1,1-1 0,0 0 1,0 1-1,0-1 0,0 1 1,0-1-1,0 0 0,0 1 1,0-1-1,0 0 0,0 1 1,0-1-1,0 0 0,1 1 1,-1-1-1,0 1 0,0-1 1,1 0-1,-1 1 0,0-1 1,1 1-1,-1-1 0,0 1 1,1-1-1,-1 1 0,1-1 1,-1 1-1,1 0 0,-1-1 1,1 1-1,-1 0 0,1-1 1,0 1-1,-1 0 0,1 0 1,-1-1-1,1 1 0,0 0 0,-1 0 1,1 0-1,0 0 1,40-7-17,-36 7 14,46-3-9,0 2 0,0 3 1,75 11-1,150 42 41,-211-41 20,6 1 158,-297-79-107,61 14-54,144 44-45,-65-18-28,76 20 23,0 1 1,0-2 0,1 1 0,0-2 0,0 1-1,-10-8 1,18 12 0,1 1 0,-1-1 0,1 1 1,-1 0-1,0-1 0,1 0 0,-1 1 0,1-1 0,-1 1 0,1-1 1,-1 0-1,1 1 0,0-1 0,-1 0 0,1 1 0,0-1 0,-1 0 0,1 0 1,0 1-1,0-1 0,0 0 0,0 0 0,0 1 0,0-2 0,0 1 2,1 1-1,-1-1 1,0 0-1,1 1 1,0-1-1,-1 1 1,1-1-1,-1 0 1,1 1-1,0 0 1,-1-1-1,1 1 1,0-1-1,0 1 1,-1 0-1,1-1 1,0 1-1,0 0 1,0 0-1,48-5-71,44 7 19,1 5 1,143 29 0,-199-29 65,-11-2 0,-10-1 11,1-1-1,0 0 1,-1-2-1,1 0 1,30-2-1,-47 1-17,-1 0 0,0 0 0,0 0 0,1 0 0,-1 0 0,0 0 0,0 0-1,0 0 1,1 0 0,-1 0 0,0 0 0,0 0 0,1 0 0,-1-1 0,0 1-1,0 0 1,1 0 0,-1 0 0,0 0 0,0 0 0,0 0 0,1-1 0,-1 1 0,0 0-1,0 0 1,0 0 0,0 0 0,0-1 0,1 1 0,-1 0 0,0 0 0,0-1 0,0 1-1,0 0 1,0 0 0,0 0 0,0-1 0,0 1 0,0 0 0,0 0 0,0-1-1,0 1 1,0 0 0,0 0 0,0-1 0,0 1 0,0 0 0,0 0 0,0-1 0,0 1-1,0 0 1,0 0 0,0-1 0,0 1 0,-1 0 0,1 0 0,0 0 0,0-1 0,0 1-1,0 0 1,-1 0 0,1 0 0,0 0 0,0 0 0,0-1 0,-1 1 0,1 0 0,-15-10 69,-12-1-9,-1 1-1,-1 1 0,-38-7 1,9 2-29,-125-29 33,-52-15-61,229 56-19,-1 1 1,1-2-1,0 1 1,0 0-1,0-1 1,0 0 0,0-1-1,0 1 1,1-1-1,-6-5 1,10 9 8,1 0 1,0-1 0,0 1 0,0 0-1,0 0 1,0 0 0,-1-1 0,1 1-1,0 0 1,0 0 0,0-1-1,0 1 1,0 0 0,0 0 0,0-1-1,0 1 1,0 0 0,0-1-1,0 1 1,0 0 0,0 0 0,0-1-1,0 1 1,0 0 0,0 0-1,0-1 1,0 1 0,0 0 0,0 0-1,1-1 1,-1 1 0,0 0-1,0 0 1,0-1 0,0 1 0,1 0-1,-1 0 1,0 0 0,0-1 0,0 1-1,1 0 1,-1 0 0,0 0-1,0 0 1,1 0 0,-1 0 0,0 0-1,0-1 1,1 1 0,-1 0-1,0 0 1,1 0 0,-1 0 0,0 0-1,20-4-75,-16 4 62,50-7-31,-1 2-1,2 3 0,-1 3 0,0 1 1,0 3-1,75 17 0,-48-5 59,162 31 212,-219-44-25,-34-6 63,-37-4-2,-341-86 1,133 25-284,232 63 14,15 3-3,1 0 0,0 0 0,0-1 1,0 0-1,0 0 0,0 0 0,0-1 0,0 0 1,1-1-1,-8-4 0,13 7 9,1 1 0,0-1 0,0 1 0,-1 0 0,1-1-1,0 1 1,0-1 0,0 1 0,0-1 0,0 1 0,0 0 0,0-1 0,0 1-1,0-1 1,0 1 0,0-1 0,0 1 0,0-1 0,0 1 0,0 0-1,0-1 1,0 1 0,1-1 0,-1 1 0,0-1 0,0 1 0,0 0 0,1-1-1,-1 1 1,0 0 0,1-1 0,-1 1 0,0 0 0,1-1 0,-1 1 0,0 0-1,1 0 1,-1-1 0,1 1 0,-1 0 0,0 0 0,1 0 0,-1 0 0,1-1-1,-1 1 1,1 0 0,-1 0 0,0 0 0,2 0 0,26-8-116,-26 7 106,53-9-100,0 1-1,111-2 1,116 21 111,-67-1 172,-189-7-128,-19-1-11,1 0 0,-1-1-1,1 0 1,-1 0 0,1-1 0,12-2 0,-73-5 688,-72-2-436,-100-4-184,176 12-100,1-3 0,-1-1 0,-47-14 0,47 10-172,49 10 169,0 0 0,0 0 0,-1 0 0,1 0 1,0-1-1,0 1 0,0 0 0,0 0 0,0 0 0,-1 0 0,1 0 1,0 0-1,0-1 0,0 1 0,0 0 0,0 0 0,0 0 0,0 0 1,-1-1-1,1 1 0,0 0 0,0 0 0,0 0 0,0-1 0,0 1 0,0 0 1,0 0-1,0 0 0,0-1 0,0 1 0,0 0 0,0 0 0,0 0 1,0 0-1,0-1 0,0 1 0,1 0 0,-1 0 0,0 0 0,0-1 1,0 1-1,0 0 0,0 0 0,0 0 0,11-12-179,15-7-34,0 5 161,1 2 0,0 1 0,0 0 1,1 3-1,0 0 0,1 1 0,37-3 0,209-3 33,82 19 243,-323-8-33,-34 2-181,0 0 1,0 0 0,0 0-1,0 0 1,0 0-1,0 0 1,0 0-1,0 0 1,-1 0-1,1 0 1,0 0-1,0 0 1,0 0 0,0 0-1,0 0 1,0 0-1,0 0 1,0 0-1,0-1 1,0 1-1,0 0 1,0 0-1,0 0 1,0 0 0,0 0-1,0 0 1,0 0-1,0 0 1,0 0-1,0 0 1,0 0-1,0 0 1,0 0-1,0 0 1,0 0 0,0-1-1,0 1 1,0 0-1,0 0 1,0 0-1,0 0 1,0 0-1,0 0 1,0 0-1,0 0 1,0 0 0,0 0-1,0 0 1,0 0-1,0 0 1,0 0-1,0 0 1,0-1-1,-17-1 296,-264 2 263,146-1-548,19 1-52,-170-22 1,274 21-14,0-2 0,1 1 0,-1-2 0,0 1 0,1-2 0,-11-5 0,21 10 38,0-1 0,0 1 0,0-1 0,1 1 0,-1-1 1,0 1-1,0-1 0,1 1 0,-1-1 0,0 0 0,1 1 1,-1-1-1,1 0 0,-1 0 0,1 1 0,-1-1 0,1 0 1,0 0-1,-1 0 0,1 0 0,0 1 0,0-1 0,0 0 1,-1 0-1,1 0 0,0 0 0,0 0 0,0 0 0,0 0 1,1 0-1,-1 1 0,0-1 0,0 0 0,0 0 0,1 0 1,-1 0-1,0 0 0,1 1 0,-1-1 0,1 0 0,-1 0 1,1 1-1,0-1 0,-1 0 0,1 1 0,-1-1 0,1 0 1,1 0-1,2-3-41,1 0-1,1 0 1,-1 1 0,11-6-1,9-2-3,1 1 1,0 1-1,1 1 0,0 2 0,0 0 0,48-2 0,167 5-17,-234 3 71,433 26 378,-424-24 108,-53-5-179,-34-4-290,0-4-1,1-3 0,-122-40 1,188 52-19,-48-21-97,49 21 86,0 1-1,0-1 0,-1 1 1,1-1-1,0 0 0,1 0 1,-1 0-1,0 0 0,0 0 1,1 0-1,-1 0 0,1 0 1,0-1-1,0 1 0,0-1 0,0 1 1,0-1-1,-1-2 0,3 3 4,-1 1 0,0-1 0,0 0 0,1 1 0,-1-1 0,1 0 0,-1 1 0,1-1 0,-1 1 0,1-1 0,0 1 0,0-1 0,0 1 0,0-1 0,0 1 0,0 0 0,0 0 0,1 0 0,-1-1 0,0 1 0,1 0 0,-1 0 0,3-1 0,39-18-86,-39 19 90,20-7 1,0 1-1,0 2 1,1 0 0,0 2 0,0 0 0,0 2 0,0 1-1,0 1 1,45 7 0,18 10 114,119 38-1,-184-49-71,5 1 8,-14-5 18,0 1 0,0 1-1,0 0 1,16 9 0,-30-14-55,0 0 1,0 0-1,1 0 0,-1 0 1,0 0-1,0 1 0,0-1 0,1 0 1,-1 0-1,0 0 0,0 0 1,0 0-1,0 0 0,1 0 1,-1 1-1,0-1 0,0 0 0,0 0 1,0 0-1,0 0 0,1 0 1,-1 1-1,0-1 0,0 0 1,0 0-1,0 0 0,0 1 0,0-1 1,0 0-1,0 0 0,0 0 1,0 1-1,0-1 0,0 0 0,0 0 1,0 0-1,0 1 0,0-1 1,0 0-1,0 0 0,0 0 1,0 1-1,0-1 0,-11 2 135,-44-7-93,0-4-1,-72-19 1,121 26-45,-273-88-75,143 43 20,132 45 50,-9-2-16,-1 0 0,1-1 0,0 0 0,1-1 0,-1-1 0,1 0 0,0 0 0,-12-11-1,24 17 12,-1 1-1,0-1 0,0 0 0,1 1 0,-1-1 1,0 0-1,1 1 0,-1-1 0,0 0 0,1 0 0,-1 0 1,1 1-1,0-1 0,-1 0 0,1 0 0,0 0 1,-1 0-1,1 0 0,0 0 0,0 0 0,0 0 0,0 0 1,0 0-1,0 0 0,0 0 0,0 0 0,0 1 1,0-1-1,1 0 0,-1 0 0,0 0 0,1 0 0,-1 0 1,0 0-1,1 0 0,-1 1 0,1-1 0,0 0 1,-1 0-1,1 1 0,-1-1 0,1 0 0,0 1 0,0-1 1,-1 0-1,1 1 0,0-1 0,0 1 0,0 0 1,0-1-1,1 0 0,5-2-11,0 0-1,0 1 1,0 0-1,0 0 1,10-2 0,10 1 19,-1 1 1,0 2 0,1 0 0,-1 2 0,31 5 0,128 37 80,-39-8 121,-143-36-180,0 1 1,0-1 0,0 1 0,0 0-1,0 0 1,0 0 0,-1 0 0,1 1-1,0-1 1,-1 1 0,1-1 0,-1 1-1,1 0 1,-1 0 0,0 0 0,0 0-1,0 1 1,0-1 0,2 3-1,-4-4-9,0 0-1,-1 0 0,1 0 1,-1-1-1,1 1 0,0 0 0,-1 0 1,1-1-1,-1 1 0,0-1 0,1 1 1,-1 0-1,0-1 0,1 1 1,-1-1-1,0 1 0,1-1 0,-1 1 1,0-1-1,0 0 0,0 1 0,0-1 1,1 0-1,-1 0 0,0 0 1,0 0-1,0 0 0,0 0 0,0 0 1,1 0-1,-3 0 0,-34 2 37,35-2-40,-470-1 64,458 1-72,0 0 0,0 1-1,0 1 1,0 0 0,0 1 0,0 0 0,0 1-1,-15 7 1,28-10-8,1-1 0,0 0 0,0 0 0,0 0 0,0 0 0,-1 0 0,1 0 0,0 0 0,0 1 0,0-1 0,0 0 0,-1 0 0,1 0 0,0 0 0,0 0 0,0 0 0,-1 0 0,1 0 0,0 0 0,0 0 0,0 0 0,0 0 0,-1 0 0,1 0 0,0 0 0,0 0 0,0 0 0,-1 0 0,1-1 0,0 1 0,0 0 0,0 0 0,0 0 0,-1 0 0,1 0 0,0 0 0,0 0 0,0-1 0,0 1 0,0 0 0,-1 0 0,1 0 0,0 0 0,0 0 0,0-1 0,0 1 0,0 0 0,0 0 0,2-11-158,3 5 345,-5 16 415,-12 15-534,-1-7-21,-2-1 1,0 0 0,-1-1-1,-21 16 1,30-26-14,0 0-1,0 0 1,1 0 0,0 1-1,1 0 1,-1 0 0,1 0-1,1 1 1,-1 0 0,1 0-1,0 0 1,1 0 0,0 0-1,1 1 1,-2 9 0,3-17-30,1 1 0,-1-1 0,0 1 0,1-1 1,-1 1-1,0-1 0,0 0 0,0 1 0,0-1 1,0 0-1,0 0 0,0 0 0,0 0 0,-1 0 0,1 0 1,0 0-1,-1 0 0,1 0 0,-1-1 0,1 1 1,-1 0-1,1-1 0,-1 1 0,1-1 0,-1 0 0,1 1 1,-1-1-1,0 0 0,1 0 0,-3-1 0,2 1-14,1-1-1,-1 1 1,1-1-1,0 0 0,-1 1 1,1-1-1,0 0 1,0 0-1,0 0 0,0 0 1,0 0-1,0 0 1,0-1-1,0 1 0,0 0 1,0 0-1,0-1 1,1 1-1,-1 0 0,1-1 1,-1 1-1,1-1 1,-1-2-1,-3-42-208,3 44 241,1-9-24,-1 8 8,1 0 0,-1 0 1,1 0-1,0 0 0,0 0 0,0 0 0,1 0 1,-1 1-1,1-1 0,-1 0 0,1 0 0,0 0 1,0 0-1,0 0 0,1 1 0,-1-1 0,4-4 1,5-4 19,0 2 0,0-1 0,1 1 0,0 1 1,0 0-1,16-7 0,-4 1 20,7 6 85,-21 7 142,-24 5 349,-2 0-586,1 1 1,0 0-1,0 1 1,0 1-1,1 0 0,-22 15 1,27-15-24,1 1 0,0 0 0,0 0 1,-12 17-1,13-15-7,-1 0 0,-19 16 0,25-23 0,3-2-9,-1-1 0,1 1 0,-1 0 0,0-1 0,1 1 0,-1 0 0,0-1 1,1 1-1,-1-1 0,0 1 0,0-1 0,1 1 0,-1-1 0,0 0 0,0 1 0,0-1 1,0 0-1,1 0 0,-1 0 0,0 0 0,0 0 0,0 1 0,0-1 0,0-1 0,0 1 0,0 0 1,1 0-1,-1 0 0,0 0 0,0-1 0,0 1 0,0 0 0,1-1 0,-1 1 0,0-1 1,0 1-1,0-1 0,1 1 0,-2-2 0,2 2 0,0 0-1,-1-1 1,1 1 0,0 0 0,0 0-1,0-1 1,0 1 0,-1 0-1,1-1 1,0 1 0,0 0-1,0-1 1,0 1 0,0-1 0,0 1-1,0 0 1,0-1 0,0 1-1,0 0 1,0-1 0,0 1-1,0 0 1,0-1 0,1 1 0,-1 0-1,0-1 1,0 1 0,0 0-1,0-1 1,1 1 0,-1 0-1,0 0 1,0-1 0,0 1 0,1 0-1,-1 0 1,0-1 0,1 1-1,-1 0 1,1-1 0,15-9 96,-12 8-116,3-3 41,0 0-1,0 0 1,-1-1-1,7-8 1,-3 4 4,-2 1 10,-9 5 205,-7 7 300,-6 17-479,5-6-33,0-1 0,-1 0 0,0 0-1,-1-1 1,0-1 0,-1 1 0,0-2 0,-26 18 0,17-15-12,2 1-1,0 0 1,0 2 0,-22 25 0,15-10-5,19-21 1,-1 0 0,0-1 0,-1 1 0,0-2 0,-16 13 1,-60 34-1,35-20-10,32-18-2,16-15 11,0 0 1,1 0 0,-1 0 0,0 0 0,0-1-1,0 1 1,0-1 0,-1 1 0,-3 1 0,4-2 0,0 0 0,0 1 0,1-1 0,-1 0 0,0 1 0,1-1 0,0 1 0,-1 0 0,1 0 0,0-1 0,0 1 0,0 0 0,0 0 0,0 0 0,0 0 0,-1 4 0,2-5 0,0-1 0,0 0 0,-1 1 0,1-1 0,0 0 0,0 1 0,-1-1 0,1 0 0,0 0 0,-1 1 0,1-1 0,0 0 0,-1 0 0,1 0 0,-1 1 0,1-1 0,0 0 0,-1 0 0,1 0 0,-1 0 0,1 0 0,0 0 0,-1 0 0,1 0 0,-1 0 0,1 0 0,0 0 0,-1 0 0,0 0 0,1 0 0,-1 0 0,1 0 0,-1 0 0,1 0 0,-1 0 0,1 0 0,-1 0 0,1 0 0,-1 0 0,1 0 0,-1 0 0,1 0 0,-1 0 0,1 1 0,-1-1 0,1 0 0,-1 0 0,1 1 0,-1-1 0,1 0 0,0 0 0,-1 1 0,1-1 0,-1 1 0,1-1 0,0 0 0,-1 1 0,1-1 0,0 1 0,-1 0 0,1 3 0,-1-1 0,0 1 0,1-1 0,0 1 0,0-1 0,0 1 0,1 5 1,0-6 6,-1 0 1,1 0 0,-1 0 0,0 0 0,0-1-1,0 1 1,0 0 0,-1 0 0,1 0 0,-1 0-1,0 0 1,0 0 0,0-1 0,0 1 0,0 0-1,-1-1 1,1 1 0,-3 3 0,0-2-15,1 0 1,0 0-1,0 0 1,1 1-1,-1 0 1,1-1-1,0 1 1,0 0-1,0 0 0,1 0 1,-1 0-1,1 0 1,1 1-1,-1-1 1,1 0-1,0 0 1,0 1-1,0-1 1,1 0-1,0 0 0,2 7 1,-3-10 2,0-1 1,0 0 0,1 1-1,-1-1 1,0 0-1,0 1 1,0-1-1,-1 0 1,1 1-1,0-1 1,0 0 0,-1 1-1,1-1 1,-1 0-1,1 0 1,-2 3-1,1-3 1,1-1 0,0 1 0,-1 0 0,1 0-1,0 0 1,-1-1 0,1 1 0,0 0-1,0 0 1,0 0 0,0 0 0,0-1-1,0 1 1,0 0 0,0 0 0,0 0 0,0 0-1,0 0 1,0-1 0,1 1 0,-1 0-1,0 0 1,1 0 0,-1-1 0,0 1-1,1 0 1,-1 0 0,1-1 0,-1 1 0,1 0-1,0-1 1,-1 1 0,1-1 0,0 1-1,0 0 1,7 8-42,-6-7 29,-1 0 0,1 0 0,0 0 0,-1 0-1,1-1 1,0 1 0,0-1 0,0 1 0,0-1 0,0 0 0,1 0 0,-1 1 0,0-2 0,0 1 0,1 0 0,-1 0 0,1-1 0,-1 1-1,4-1 1,15 2-38,-1-2-1,1-1 0,-1 0 0,0-1 0,0-1 1,0-1-1,0-1 0,0-1 0,-1-1 0,23-10 1,66-22-48,-69 27 79,0-2 0,63-34 0,-90 40 30,0-1 0,0-1 0,-1 0 0,17-20 0,-18 19-2,1 0 1,0 0 0,1 1 0,0 0-1,26-15 1,-2 7 0,-17 9-1,0 0 0,0-1 0,19-16 0,-26 17-1,13-11 12,30-18 0,-46 33-10,1 0-1,0 0 1,0 1 0,0 0 0,0 1 0,0 0-1,14-2 1,70-13 76,28-3 51,-108 19-106,20 0 51,-33 2-63,1 0 0,-1 0-1,1 0 1,-1 0-1,1 1 1,-1-1 0,1 0-1,-1 1 1,0-1-1,1 1 1,-1 0 0,0 0-1,1-1 1,-1 1-1,0 0 1,0 0 0,0 0-1,2 2 1,-3-3-6,0 0 0,-1-1 0,1 1 0,0 0 0,0 0 0,0 0 0,0 0-1,-1 0 1,1 0 0,0 0 0,0 0 0,0 0 0,-1 0 0,1 0 0,0 0 0,0 0 0,0 0 0,0 0 0,-1 0 0,1 0 0,0 0 0,0 0 0,0 1 0,0-1 0,-1 0 0,1 0 0,0 0 0,0 0 0,0 0 0,0 0 0,0 0 0,-1 1 0,1-1 0,0 0 0,0 0 0,0 0-1,0 0 1,0 1 0,0-1 0,0 0 0,0 0 0,0 0 0,0 0 0,0 1 0,0-1 0,0 0 0,0 0 0,0 0 0,0 1 0,0-1 0,0 0 0,0 0 0,0 0 0,-3 15 10,3 21 17,1-29-28,-1-1 1,0 1-1,-1-1 0,1 0 1,-1 1-1,0-1 0,-1 0 1,1 1-1,-1-1 0,-5 10 1,-8 23 52,12-28-48,-1 0 0,0-1 0,-1 1 0,0-1 0,-1 0 0,-9 13 0,-37 35 31,26-31-27,-31 42-1,51-60-24,-1 0-21,2-1-1,-1 1 1,1-1 0,0 2-1,1-1 1,-5 16 0,9-25 13,0 1 0,1-1 0,-1 1 1,1-1-1,-1 1 0,1-1 0,-1 1 1,1-1-1,-1 1 0,1-1 1,0 0-1,-1 0 0,1 1 0,0-1 1,-1 0-1,1 0 0,0 1 0,-1-1 1,1 0-1,0 0 0,-1 0 1,1 0-1,0 0 0,-1 0 0,1 0 1,0 0-1,-1-1 0,1 1 0,0 0 1,-1 0-1,1 0 0,1-1 1,27-5-196,-16 1 162,0 0 0,0-1-1,0 0 1,-1-1 0,1-1 0,-2 0 0,1 0-1,-1-1 1,14-16 0,-4 2 11,-1-2 0,-2 0 0,19-34 0,-12 25 28,-21 30 18,0-1 0,0 0 1,0 0-1,0-1 1,-1 1-1,0-1 1,0 0-1,0 0 1,-1 0-1,0 0 1,0 0-1,-1-1 1,2-7-1,-3 10 22,-1-20 90,1 24-111,0-1 0,0 1 0,0 0 0,0-1 0,0 1 0,-1 0 1,1-1-1,0 1 0,0 0 0,0-1 0,0 1 0,0 0 0,-1-1 0,1 1 1,0 0-1,0 0 0,0-1 0,-1 1 0,1 0 0,0 0 0,0-1 0,-1 1 1,1 0-1,0 0 0,-1 0 0,1-1 0,0 1 0,-1 0 0,1 0 0,0 0 1,-1 0-1,1 0 0,0 0 0,-1 0 0,1 0 0,0 0 0,-1 0 0,1 0 1,0 0-1,-1 0 0,1 0 0,0 0 0,-1 0 0,1 0 0,0 0 1,-1 0-1,1 1 0,0-1 0,-1 0 0,1 0 0,0 0 0,-1 1 0,1-1 1,0 0-1,0 0 0,0 1 0,-1-1 0,1 1 0,-17 14 141,1 1 1,0 1-1,-23 33 1,19-23-260,-27 26 0,11-16-1330,-2-3 0,-53 39 0,65-59 428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0:56.3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 1170 1688,'-21'27'7163,"15"-17"-6139,6-9-965,-1 0 0,1 0 0,0 1 0,-1-1 0,1 0 0,0 0 1,0 1-1,0-1 0,0 0 0,0 0 0,0 1 0,0-1 0,1 0 0,-1 0 0,0 1 1,1-1-1,-1 0 0,1 0 0,-1 0 0,1 1 0,0-1 0,-1 0 0,1 0 1,0 0-1,0 0 0,-1 0 0,1-1 0,0 1 0,0 0 0,0 0 0,0 0 1,0-1-1,1 1 0,0 0 0,11 5-18,-1-1 1,0 0 0,1 0-1,0-2 1,20 4-1,-32-7-24,1 1-1,0-1 1,-1 0-1,1 0 1,0-1-1,-1 1 1,1 0-1,-1 0 1,1-1 0,0 1-1,-1-1 1,1 0-1,-1 1 1,1-1-1,-1 0 1,0 0-1,1 0 1,-1 0-1,0 0 1,0 0-1,1 0 1,-1 0-1,0-1 1,0 1-1,1-2 1,11-11 220,-5 8-128,-1 0 0,0 0 0,0-1 0,7-10 0,-8 10 50,0 0-1,0 0 1,1 1 0,0 0 0,13-10 0,-8 10 8,0-1 1,-1 0-1,0-1 1,0 0-1,-1-1 1,0-1-1,-1 1 1,0-1-1,11-16 1,-6 4 53,28-37 0,-27 40-66,0-1 0,17-32 0,-29 44-128,0 1 1,-1-1 0,0 0-1,2-11 1,-3 10 1,0 1 0,1 0 1,0 0-1,1 0 0,4-10 0,61-88 116,-61 96-133,0 1 0,1 0 0,0 0-1,0 1 1,11-8 0,-9 7 3,0 0 0,17-21 0,-24 27-12,0 0-1,0 0 1,0 0-1,1 0 1,-1 0-1,1 1 1,6-3-1,-7 3 1,1 0-1,-1 0 0,0 0 0,0 0 1,0-1-1,0 1 0,0-1 1,-1 0-1,3-3 0,-2 3 1,0 0-1,-1 0 1,1 0 0,0 0-1,1 0 1,-1 1 0,5-4-1,-5 5 0,-1-1-1,1 0 1,-1 1-1,0-1 0,0 0 1,1 0-1,-1-1 1,-1 1-1,1 0 1,0-1-1,1-2 1,0-1 3,1 0 0,-1 0 0,1 1-1,0-1 1,0 1 0,7-6 0,11-16 17,-18 23-16,-1-1 0,1 1 0,0 0 0,1 0 1,6-4-1,-6 4-2,-1 1 1,1-1 0,-1 0 0,1-1 0,-1 1 0,3-6-1,-3 6-1,0 0 0,0 1-1,0-1 1,1 1-1,-1-1 1,1 1 0,0 1-1,0-1 1,0 1-1,0 0 1,0 0-1,1 0 1,6-1 0,-3 1 1,-1-1 0,0 0 0,1-1 1,7-4-1,33-21 15,-36 23-13,-1 0 0,-1-1 0,1-1 0,-1 0 1,10-10-1,-13 11-4,0 1-1,0 0 1,0 0 0,10-4-1,-10 5 1,-1 1-1,1-1 0,-1 0 0,0-1 1,0 0-1,8-8 0,27-35-149,-12 18-3565,-17 17 2324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0:59.5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1391 4617,'-9'20'5220,"2"-12"-3313,7-8-1879,0 0 0,-1 0 0,1 1 0,0-1 1,0 0-1,0 0 0,-1 0 0,1 0 0,0 0 0,0 0 1,0 0-1,-1 0 0,1 0 0,0 0 0,0 0 1,0 0-1,0 0 0,-1-1 0,1 1 0,0 0 0,0 0 1,0 0-1,-1 0 0,1 0 0,0 0 0,0 0 0,0 0 1,0-1-1,0 1 0,-1 0 0,1 0 0,0 0 0,0 0 1,0-1-1,0 1 0,0 0 0,0 0 0,0 0 0,-1 0 1,1-1-1,0-2-10,-1 1 0,0-1 1,1 0-1,-1 1 1,1-1-1,0 0 0,0 1 1,0-1-1,1-3 0,-1-17 59,1-1 82,1 0-1,0 1 1,11-40 0,5-52 725,-13 87-379,3-37 1,-6 37-146,8-32 0,-8 50-264,1 1 1,0 0-1,0 0 0,1 1 1,0-1-1,1 1 0,8-12 1,-9 13-48,-1 0 0,1 1-1,-1-2 1,0 1 0,0 0 0,1-11 0,-2 11-12,-1 1-1,1-1 0,1 1 1,-1 0-1,1 0 1,0 0-1,0 0 0,1 0 1,-1 1-1,6-6 0,-4 4 19,0 1-1,0-1 1,0 0-1,-1 0 0,4-9 1,-5 9 15,1 0 0,0 0-1,1 0 1,-1 1 0,7-7 0,15-15 201,-20 20-212,2 0 0,-1 1 0,1 0 0,0 0 0,0 0 0,15-8 0,-5 5-26,-1-1-1,0-1 1,-1-1-1,0 0 1,-1-1-1,19-23 1,-6 1 22,44-70 1,-61 85-108,-1 0-1,-1-1 1,-1 0 0,8-39 0,8-21-1676,-3 29 1142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1:09.5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340 785 2977,'-61'5'1699,"46"-7"6853,-4-9-7307,12 7-828,-2 0-298,1-1 0,-1-1 0,1 1 0,-13-13 0,6 6 15,7 4 29,0 1-1,0-1 1,1 0-1,0-1 1,0 0-1,1 0 0,-7-12 1,-5-9 52,14 23-187,0-1-1,0 1 0,1-1 0,0 0 0,-3-16 0,4 15 8,0 0 1,-1 0-1,0 1 0,-1-1 0,-5-9 0,3 8 40,1-1 0,0-1 0,0 1 0,1-1 0,1 0 0,0 0 0,0 0 0,1 0 0,1 0 0,0-25 0,3-4-95,13-80 0,1 65-114,-11 41-495,0 0 1,4-28 0,-6-3-51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4:26.28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64 1000 3881,'-7'5'1576,"3"-3"-788,1 0 1,-1 0-1,0 0 0,0-1 0,0 1 0,0-1 0,-1 0 1,1 0-1,0 0 0,0-1 0,-8 0 343,12-1-1107,0 1 1,0 0-1,0 0 1,0 0-1,0 0 1,0 0-1,0 0 0,0-1 1,-1 1-1,1 0 1,0 0-1,0 0 1,0 0-1,0 0 1,0-1-1,0 1 1,0 0-1,0 0 1,0 0-1,1 0 0,-1 0 1,1-2 293,-1 2-269,0 0-25,0 0 1,0 0-1,0 0 1,0 0-1,1 0 1,-1 0-1,0 0 1,0-1-1,0 1 1,0 0-1,1 0 1,9-5 316,20 0-134,5-2 52,60-19 0,-83 22-202,-1 0 0,0-2-1,0 1 1,0-2 0,-1 1 0,0-1-1,0-1 1,-1 0 0,11-10 0,-11 7 8,0 0 0,14-23-1,-20 30-59,-1-1 0,1 0-1,-1 0 1,0-1 0,0 1-1,0 0 1,-1-1 0,0 1-1,1-10 1,3-20 34,-3 32-32,-2 0-1,1 0 0,0 0 0,0 0 1,-1-1-1,0 1 0,1 0 0,-1 0 0,-1-1 1,1 1-1,0 0 0,-1 0 0,0-1 1,1 1-1,-1 0 0,-3-5 0,1 3 4,-12-22 69,15 27-77,0 0 1,-1-1-1,1 1 1,0 0-1,0-1 1,-1 1-1,1 0 1,0-1-1,0 1 1,0 0-1,-1-1 1,1 1-1,0-1 1,0 1-1,0 0 0,0-1 1,0 1-1,0-1 1,0 1-1,0 0 1,0-1-1,0 1 1,0-1-1,0 1 1,0-1-1,0 1 1,0 0-1,1-1 1,-1 1-1,0 0 1,0-1-1,0 1 0,0-1 1,1 1-1,-1 0 1,0-1-1,1 1 1,-1 0-1,0 0 1,0-1-1,1 1 1,-1 0-1,0 0 1,1-1-1,-1 1 1,1 0-1,-1 0 1,0 0-1,1 0 0,0-1 1,0 1 1,1 0 0,-1 0-1,0 0 1,1 0 0,-1-1 0,1 1-1,-1-1 1,0 1 0,1-1 0,-1 1 0,0-1-1,0 0 1,1 0 0,-1 0 0,0 0-1,0 1 1,0-1 0,0-1 0,0 1 0,0 0-1,0 0 1,-1 0 0,2-2 0,6-6 36,9-13 44,-16 20-75,1-1 1,0 0-1,0 1 1,-1 0-1,2-1 1,-1 1-1,0 0 0,0 0 1,5-3-1,8-3 36,-11 7-33,0-1 1,-1 1-1,0-1 0,1 0 1,-1 0-1,0-1 0,0 1 1,0-1-1,0 1 0,0-1 1,-1 0-1,1 0 0,2-4 1,0-3 3,-4 8-11,0 0 0,0 0 0,0 0 0,0 0 0,0 0 0,0 0 0,0 0 0,0-1 0,-1 1 0,1 0 0,-1-1 0,0 1 0,0 0 0,0-1 0,0 1 0,0 0 0,0-1 0,-1 1 0,1 0 0,-1 0 0,1-1 0,-1 1 0,-1-2 0,-7-21 53,1 0 0,2 0 0,0 0 0,-2-32 1,13-23 83,-6 74-90,1 1-1,0-1 1,0 1 0,0-1-1,0 1 1,1 0 0,0-1-1,0 1 1,1 0 0,-1-1-1,1 1 1,0 0-1,3-5 1,1 1 125,-5 7-148,0 1 0,0-1 0,0 0 0,0 1 0,0-1 0,0 1 0,1 0 0,-1-1 0,1 1 0,-1 0 0,1 0 0,-1 0 0,1 0 0,0 0-1,-1 0 1,1 0 0,0 0 0,0 1 0,3-2 0,210-47 470,-155 28-434,-49 16-51,0 0 0,1 1 1,0 0-1,0 1 0,22-3 1,75 0 129,-101 7-123,1 1 0,-1 0 1,1 0-1,-1 0 0,0 1 1,0 0-1,0 1 0,0 0 1,-1 0-1,1 1 0,-1 0 1,0 0-1,7 8 0,-1-3 16,1-1-1,22 13 1,221 80 66,-84-38-47,-140-51-52,-20-9 4,0 1 0,23 13 0,-31-15 3,-1 0-1,1 0 0,-1 1 1,0 0-1,0-1 1,-1 1-1,1 1 0,-1-1 1,0 1-1,0-1 0,2 6 1,3 5 35,-4-9-34,-1 1 0,1-1-1,-1 1 1,0 0 0,-1 1 0,0-1 0,0 0-1,-1 1 1,1-1 0,-1 10 0,-1-13-10,1 0 0,0 0-1,-1 0 1,1 0 0,0 0 0,1-1 0,-1 1 0,3 4 0,-2-5 0,-1-1 0,0 1-1,1 0 1,-1 0 0,0 0 0,-1 0 0,1-1 0,0 1 0,-1 0 0,0 0 0,1 0 0,-1 0 0,0 0 0,-1 0-1,1 0 1,-1 4 0,-4 5 1,1-1 0,0 1 0,1 0 0,-2 16 0,3-15-4,-1 0 0,-7 21 0,7-24 0,0 0 0,0 0 0,1 0 0,0 0 0,0 16 0,0 4-10,1-23 4,1 0 0,-1 0-1,1 0 1,1 0-1,-1 0 1,1-1-1,0 1 1,1 0-1,-1 0 1,4 7 0,-1-5 0,-1 0 1,-1 1 0,0-1-1,0 1 1,0-1 0,-2 1-1,1 0 1,-1-1 0,0 1-1,-1 0 1,-2 12 0,2-19-3,1 1 1,0 0 0,0-1 0,1 1 0,-1 0 0,1-1 0,0 1 0,0-1 0,0 1 0,0-1 0,1 0 0,-1 1 0,1-1 0,0 0 0,0 0-1,0 0 1,4 4 0,-3-3-16,0 0-1,0 1 0,0-1 0,-1 1 1,1-1-1,-1 1 0,0 0 0,2 8 0,-4-11 7,-1 0-1,1 0 0,0 0 0,-1 0 0,1 0 0,-1 0 0,1 0 0,-1 0 0,0 0 0,0-1 1,-1 4-1,-6 15-109,7-14 109,0-1 15,1 0 1,-1 0 0,-1 0-1,1 0 1,-1 0-1,1 0 1,-1-1-1,-1 1 1,-5 8-1,6-9 4,0 0-1,0 0 1,1 0-1,-1 1 0,1-1 1,0 0-1,0 0 0,0 1 1,1-1-1,0 6 1,-4 14-62,2-20 35,0 0-1,-1 0 1,1-1 0,-1 1-1,0-1 1,0 1-1,0-1 1,-1 0-1,1 0 1,-1-1 0,-5 4-1,-10 9-27,2 2 34,5-5-1,-1 0 0,1-1-1,-2 0 1,0-1 0,0 0-1,-18 8 1,-15 7-46,39-20 43,-1 0-1,1 0 1,-1-1 0,-1 0-1,1 0 1,-1-1 0,1 0-1,-1-1 1,0 0 0,-11 0-1,-303 0-165,307-3 172,0-1-1,1-1 0,-1 0 1,1-1-1,-1-1 0,1 0 0,0-2 1,1 1-1,-22-14 0,-120-72 57,146 86-18,-1 1 1,1 1-1,-1 0 0,-18-3 0,16 4-4,0-1 1,0 0 0,-13-6 0,-35-20 11,2-3 0,-69-49 0,124 78-27,1-1 0,-1 0 0,1 1 0,0-1 0,0-1 0,0 1 0,-5-12 0,6 11 6,-1-1 0,0 1 0,0 0 0,-7-8 0,7 11 1,0 0 0,0 1 0,-1-1 0,1 1 0,0 0 0,-1 0 0,-6-2 1,-21-11-12,20 6-67,28 15-26,5 2 110,256 76-93,-29-22 55,106 22 4,-229-62 18,0-4 0,132 0-1,-227-16-7,-23-1 0,0 0 0,-1-1-1,1 1 1,0-2 0,0 1 0,0-1 0,-1 0 0,1 0 0,11-4 0,-18 5 9,0 0 0,0 0-1,1 0 1,-1 0 0,0-1 0,0 1 0,0 0 0,1 0 0,-1 0 0,0 0-1,0 0 1,0 0 0,0 0 0,1-1 0,-1 1 0,0 0 0,0 0 0,0 0 0,0 0-1,0-1 1,1 1 0,-1 0 0,0 0 0,0 0 0,0-1 0,0 1 0,0 0 0,0 0-1,0 0 1,0-1 0,0 1 0,0 0 0,0 0 0,0 0 0,0-1 0,0 1-1,0 0 1,0 0 0,0-1 0,0 1 0,0 0 0,0 0 0,0 0 0,0-1 0,-1 1-1,1 0 1,-10-5-36,-198-16-90,-327-39-24,13-39 195,512 97-41,-93-29 16,100 28-59,10 2 6,171 11-111,-44 0 119,151-1 2,122 7 34,-404-16-9,235 7 22,-220-6-19,0-2 0,0 0-1,0-1 1,0-1 0,31-8-1,-48 11-2,0-1-1,0 1 0,0 0 0,-1 0 1,1-1-1,0 1 0,0 0 0,-1-1 1,1 1-1,0-1 0,0 1 1,-1-1-1,1 1 0,-1-1 0,1 1 1,0-1-1,-1 0 0,1 1 0,0-2 1,-1 1-2,0 1 1,0-1-1,-1 1 1,1-1-1,0 1 0,0 0 1,0-1-1,-1 1 1,1-1-1,0 1 1,0 0-1,-1-1 1,1 1-1,0-1 1,-1 1-1,1 0 1,0 0-1,-1-1 1,1 1-1,-1 0 0,1 0 1,0-1-1,-1 1 1,0 0-1,-38-13-123,-48-4-217,-143-9 0,86 12 137,-282-55-13,405 64 217,-174-46 42,147 36 14,-91-41-1,104 36-39,25 9 23,16 5 11,24 5 41,327 23 216,121 4-250,-418-25-50,42 2 31,186-20 1,-277 16-26,28-6 20,-37 7-27,-1 0 1,1 0-1,-1-1 0,1 1 0,-1-1 1,0 1-1,1-1 0,-1 1 0,0-1 1,1 0-1,-1 0 0,0 0 0,0 1 1,0-1-1,1 0 0,-1-1 0,1-1 1,-9 0 30,-61-4-71,-94 0 0,57 5 1,-740-78 92,815 75-38,21 3-62,0 0 1,-1 1-1,-16-1 0,796-20-149,-366 22 431,-395 0-230,10 0 35,0-1 1,28-5-1,-37 2 10,-15 1-5,-22-2-4,-143-16 66,-131-6-52,79 10-31,-226-47-1,415 57-27,0-2 0,-41-17 0,72 26-9,1-1-1,0 1 1,-1-1-1,1 1 1,0-1 0,-1 0-1,1 1 1,0-1-1,0 0 1,-1 0 0,1 0-1,0 0 1,0 0-1,0 0 1,0 0 0,0 0-1,0-2 1,1 2-3,1 0 0,0 0 0,-1 0 0,1 0 0,0 1 1,0-1-1,-1 0 0,1 0 0,0 1 0,0-1 0,0 1 1,0-1-1,0 1 0,0-1 0,0 1 0,0-1 0,0 1 0,0 0 1,0 0-1,1-1 0,-1 1 0,0 0 0,0 0 0,0 0 0,2 1 1,69-9-44,0 4 1,76 6 0,-62-1 75,416 22 146,-326-11-89,-2-8 33,-198-10-41,-28-2-62,-57-1 37,-245-29 22,276 26 0,1-4 0,-116-39 1,151 35-31,27 4-111,15 15 66,0 1-1,0-1 1,0 0-1,0 1 1,0-1-1,0 0 1,0 0-1,0 1 0,0-1 1,0 0-1,0 1 1,0-1-1,0 0 1,0 1-1,1-1 1,-1 1-1,0-1 0,1 0 1,-1 1-1,0-1 1,1 1-1,-1-1 1,0 0-1,1 1 1,-1-1-1,1 1 0,-1 0 1,2-1-1,3-2-16,0 0 0,0 0 0,0 0 0,1 1 0,0 0 0,-1 0 0,1 1 0,0-1 0,0 1 0,9 0 0,-4-1 6,58-6 24,0 3 1,129 7-1,135 37 87,-263-27-73,121 35 0,-189-46-34,1-1 0,-1 1 0,0 0 0,1-1 1,-1 1-1,0 0 0,0 0 0,1 1 1,-1-1-1,0 0 0,0 1 0,0-1 0,-1 1 1,1 0-1,0-1 0,2 4 0,-4-4 8,0-1-1,-1 0 0,1 1 1,0-1-1,0 1 0,0-1 1,-1 0-1,1 1 0,0-1 1,0 0-1,-1 0 0,1 1 1,0-1-1,-1 0 0,1 0 1,0 1-1,-1-1 0,1 0 1,0 0-1,-1 0 0,1 1 1,0-1-1,-1 0 0,1 0 1,-1 0-1,1 0 0,0 0 1,-1 0-1,0 0 0,-30 1-165,-447-73-420,460 69 586,-59-12 297,2-2 0,0-4 0,1-4-1,-114-54 1,186 79-283,0-1 0,1 0 0,-1 0 0,0 0 0,1 0 0,-1 0 0,1-1 0,-1 1 0,1 0 0,-3-4 0,4 5-9,0 0 0,0-1 0,0 1 0,0 0 0,0 0 0,0-1 0,0 1 0,0 0 0,0-1 0,0 1 0,0 0 0,0 0 0,0-1 0,0 1 0,0 0 0,0 0 0,0-1 0,1 1 0,-1 0 0,0 0 0,0-1 0,0 1 0,0 0 0,1 0 0,-1 0 0,0-1 0,0 1 0,0 0 0,1 0 0,-1 0 0,0 0 0,0-1 0,1 1 0,-1 0 0,0 0 0,0 0 0,1 0 0,-1 0 0,1 0 0,40-5-58,-39 5 66,67-1 37,126 15 0,70 28 175,-101-14 5,-134-23-130,-55-8-87,-610-133-274,599 128 261,20 5-16,-1 0-1,1-1 1,1-1 0,-1-1-1,1 0 1,-28-15 0,43 21 18,0 0 0,0 0 0,0 0 0,0-1 0,-1 1 0,1 0 0,0 0 0,0 0 0,0 0 0,0 0 0,0 0 0,0 0 0,-1-1 0,1 1 0,0 0 0,0 0 0,0 0 0,0 0 1,0-1-1,0 1 0,0 0 0,0 0 0,0 0 0,0 0 0,0-1 0,0 1 0,-1 0 0,1 0 0,0 0 0,1-1 0,-1 1 0,0 0 0,0 0 0,0 0 0,0 0 0,0-1 0,0 1 0,0 0 0,0 0 0,0 0 1,0 0-1,0-1 0,0 1 0,0 0 0,1 0 0,-1 0 0,0 0 0,0 0 0,0-1 0,0 1 0,0 0 0,1 0 0,-1 0 0,0 0 0,0 0 0,0 0 0,0 0 0,1 0 0,-1 0 0,0 0 0,0 0 0,0 0 1,1 0-1,-1 0 0,14-3-121,4 2 95,-1 1 0,1 1 0,0 1-1,-1 0 1,19 6 0,89 28 132,-110-31-99,26 9 58,0 3-1,55 31 1,-47-27 249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4:26.78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228 216 7410,'-52'50'2854,"50"-48"-2740,-1 0 0,0 0 0,1 0 0,-1 0 0,0 0 0,0-1 0,0 1 0,0-1 1,0 0-1,0 0 0,0 0 0,0 0 0,0-1 0,-1 1 0,1-1 0,0 0 1,-1 0-1,1 0 0,0 0 0,0 0 0,-1-1 0,1 0 0,0 1 0,0-1 0,0-1 1,0 1-1,0 0 0,-5-4 0,2 2-115,0-1 1,0 0-1,1 0 0,0-1 1,0 1-1,0-1 1,1 0-1,-1-1 0,1 1 1,0-1-1,-5-11 1,5 8-20,1-1 0,0 1 0,0-1 1,1 0-1,0 0 0,1 0 0,0 0 1,1 0-1,0-1 0,1 1 0,0 0 1,0 0-1,1 0 0,0 0 0,5-12 0,-6 20 44,0 0 0,0 0 0,1 0-1,-1 0 1,0 0 0,1 1-1,-1-1 1,1 0 0,0 1 0,-1-1-1,1 1 1,0 0 0,0-1-1,0 1 1,0 0 0,0 0-1,3-1 1,1 0 66,0 1 0,0-1-1,0 1 1,0 1 0,0-1 0,10 1-1,6 2 367,1 1-1,35 9 0,-51-11-343,1 1 19,11 2 342,0 1 0,28 12-1,-44-16-412,0 0 0,-1 0 0,1 0 0,0 1 0,0 0 0,0-1 0,-1 1 0,1 0 0,-1 0-1,0 0 1,1 0 0,-1 1 0,0-1 0,0 1 0,0-1 0,-1 1 0,1 0 0,-1 0 0,1-1 0,-1 1 0,0 0-1,0 0 1,1 5 0,-2-6-142,-1 0 0,1 0-1,0 1 1,-1-1-1,1 0 1,-1 1 0,0-1-1,0 0 1,0 0 0,0 0-1,0 0 1,0 0-1,0 0 1,-1 0 0,1 0-1,-1-1 1,1 1 0,-1 0-1,0-1 1,0 1 0,0-1-1,0 0 1,0 1-1,0-1 1,0 0 0,0 0-1,0-1 1,0 1 0,-4 1-1,-23 0-764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1:17.97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189 882 4289,'-102'41'1935,"98"-39"-1763,0-1 0,0 1 0,0-1 0,0 0 1,-1 0-1,1 0 0,0-1 0,-1 0 0,1 1 0,-40 21 8805,56-15-8911,1-1 0,0 0-1,0-1 1,1-1 0,-1 0 0,1-1-1,0 0 1,0-1 0,0 0-1,26-1 1,-36-1-14,1-1-1,-1 1 1,0-1-1,1 0 1,-1 0-1,7-3 1,21-3 199,-6 6-105,-20 2-111,0-1 0,0 0 0,1 0 0,-1-1 0,0 0 1,0 0-1,0 0 0,0-1 0,0 0 0,0 0 0,-1-1 0,1 1 1,8-7-1,-3 3 34,1 0-1,-1 1 1,1 0 0,0 1 0,23-6 0,0 0 27,29-15 37,-59 23-106,1-1-1,-1 0 1,0 0 0,0 0-1,0-1 1,0 0-1,-1 0 1,1 0-1,3-5 1,-4 4 45,0 0 0,0 1-1,0 0 1,1 0 0,0 0 0,6-3 0,21-19 149,-24 18-167,2-2 13,0 0 0,0-1 0,-1-1 0,10-15 0,-15 23-49,-1 1-1,1-1 1,0 1-1,0 0 1,0 0-1,0 1 0,0-1 1,0 1-1,1 0 1,7-2-1,23-14 125,-31 15-121,1-1 1,-1 1-1,0-1 1,0 0-1,-1 0 0,1 0 1,-1 0-1,0 0 1,0-1-1,0 0 1,0 1-1,-1-1 0,0 0 1,2-7-1,-1 5-2,0 1-1,0 0 1,1-1 0,0 2-1,0-1 1,0 0-1,7-6 1,16-21 48,-15 15-27,1 0 0,30-29 0,9-11 162,-49 53-193,1 1 1,0 0-1,0 0 1,0 0-1,1 1 1,-1-1-1,1 1 1,0 0-1,0 1 1,0-1-1,0 1 1,0 0-1,0 0 1,7-1-1,88-39 129,4-4-44,-61 28-35,-36 14-46,0 1 1,0 0 0,1 0 0,-1 1-1,1 0 1,-1 0 0,10-1 0,-16 3-14,0 0 1,1 0 0,-1-1-1,0 1 1,0 0 0,0-1 0,1 1-1,-1-1 1,0 0 0,0 1 0,0-1-1,0 0 1,0 0 0,0 1 0,0-1-1,0 0 1,-1 0 0,1 0 0,0 0-1,0 0 1,0-2 0,0 1 0,0 1 0,0-1 0,0 1 0,0-1 0,0 1 0,1 0 0,-1-1 0,0 1 0,1 0 0,-1 0 0,1 0 0,-1 0 0,3-1 0,-1 1 0,-2 1 0,0 0 0,0 0 0,-1 0 0,1-1 0,0 1-1,0 0 1,0-1 0,0 1 0,-1 0 0,1-1 0,0 1 0,0-1 0,-1 0 0,1 1 0,0-1 0,-1 1 0,1-1 0,-1 0 0,1 0-1,-1 1 1,1-1 0,-1 0 0,1 0 0,-1 1 0,0-1 0,1 0 0,-1-1 0,34-9 169,-28 10-148,-5 1-31,0 0 0,1-1 1,-1 1-1,1-1 0,-1 1 1,0-1-1,0 1 0,1-1 1,-1 0-1,0 0 0,0 0 1,0 0-1,0 0 0,0 0 0,0 0 1,0 0-1,0 0 0,0 0 1,0 0-1,-1 0 0,1-1 1,0 1-1,-1 0 0,1-1 0,-1 1 1,1 0-1,-1-1 0,0 1 1,0-1-1,0 1 0,0-1 1,0 1-1,0 0 0,0-1 0,0 1 1,0-1-1,0 1 0,-1 0 1,1-1-1,-1 1 0,1 0 1,-1-1-1,0 1 0,1 0 1,-1 0-1,0-1 0,-1 0 0,1 0-6,0 1-1,0 0 0,0 0 0,0-1 0,0 1 0,-1 0 0,1 0 1,0 0-1,-1 0 0,1 1 0,-1-1 0,1 0 0,-1 1 1,1-1-1,-3 0 0,-15-8-48,-23-23-181,41 31 223,0 0 0,0 0 1,0 0-1,-1 0 0,1 0 1,0 1-1,-1-1 1,1 0-1,0 1 0,-1-1 1,1 1-1,-1 0 0,1-1 1,-1 1-1,1 0 0,-1 0 1,1 0-1,-1 0 0,1 0 1,-1 0-1,1 0 1,-1 1-1,1-1 0,-1 0 1,1 1-1,-1-1 0,1 1 1,0 0-1,-1 0 0,0 0 1,-10 4 32,-123 43 74,-5 1-162,45-21 4,-50 12 2,91-30 37,24-5 22,1 1-1,-45 16 1,70-20 15,0 0-1,1 0 1,-1 0 0,0 1 0,1-1-1,0 1 1,0 0 0,-4 5 0,4-5-4,0 0 1,0 0 0,0 0-1,0 0 1,-1-1-1,1 0 1,-1 1 0,-5 1-1,2 0-4,0-1 1,0 1-1,0 0 0,1 1 1,-1 0-1,1 0 0,0 0 1,1 1-1,-6 6 0,5-6 8,0-1-1,-1 1 0,-12 8 0,13-10 1,0 0-1,0 0 1,0 1-1,1 0 1,-9 9 0,2 0-6,-1-1 0,-1 0 0,0-1 0,-1 0 0,0-1 0,-31 15 1,-25 21 4,-29 12-17,72-42 27,23-15-10,0 1-1,0 0 1,0 0 0,0 0 0,1 1 0,-5 3-1,7-4 0,-1-1 0,1-1 0,-1 1 0,1 0 0,-1-1 0,0 1-1,0-1 1,1 0 0,-1 1 0,-4-1 0,5 0 0,0 0 0,-1-1 0,1 1 0,0 0 0,-1 0 0,1 1 0,0-1 0,0 0 0,0 1 0,0-1 0,0 1 0,0-1 0,-2 5 1,1-4 0,1 0 1,-1 1 0,1-1-1,-1 0 1,0-1 0,1 1 0,-1 0-1,0-1 1,-4 2 0,3-2-1,1 1 0,-1 0 0,0 0 0,1 0 0,0 0 0,-1 1 0,-4 4 0,7-6-10,1 0 1,-1 1 0,0-1-1,1 0 1,-1 0 0,1 1-1,-1-1 1,1 0 0,0 1-1,-1-1 1,1 0 0,0 1-1,0-1 1,0 0 0,0 1-1,0-1 1,1 1 0,-1-1-1,0 0 1,0 1 0,1-1-1,-1 0 1,1 0 0,-1 1-1,1-1 1,0 0 0,0 0-1,1 2 1,0 0-25,0 0 1,1 0-1,-1 0 0,1-1 1,0 1-1,0-1 0,0 0 1,0 0-1,0 0 0,0 0 0,1 0 1,-1 0-1,1-1 0,-1 0 1,1 0-1,-1 0 0,8 1 0,6 0-83,0 0-1,27-2 0,-28 0 93,18 0-33,0-2 0,-1-2 0,1-1 0,0-1 0,-1-2 0,0-1 0,45-20 0,-76 28 54,29-11-10,39-24 0,-61 31 11,-1 0 0,0-1 0,0 0 1,-1-1-1,0 1 0,0-2 0,0 1 1,-1-1-1,6-9 0,7-16 25,2 2-1,34-40 1,-44 59-10,1 0 1,1 0-1,0 1 1,0 1-1,1 0 1,1 1-1,23-11 1,-27 14 8,-8 3 7,1 1-1,0 0 0,0 0 0,0 0 0,0 0 0,0 1 0,0-1 0,0 1 0,9-1 1,-15 3 22,0 1 0,0-1 0,0 0 1,0 0-1,-1 0 0,1 0 1,0 0-1,0 0 0,-5 0 0,-2 2-60,0-1 0,0 1 0,1 1-1,-1-1 1,1 1 0,-1 1 0,1 0-1,1 0 1,-1 1 0,-13 12 0,1-1-23,-58 43-152,-92 54 0,135-94 174,0-2-1,-2-1 1,0-2-1,0-1 1,-52 11-1,66-21-29,0 0 1,0-2-1,0 0 0,0-2 0,-1 0 0,1-2 0,-24-4 1,45 6 29,1 0 1,-1 0-1,0-1 1,0 1-1,1 0 1,-1-1-1,1 0 1,-1 1-1,0-1 1,1 0-1,-1 0 1,1 0-1,0 0 1,-1 0-1,1 0 1,0 0-1,-3-3 1,4 4 3,0-1 1,0 0 0,0 0-1,0 0 1,0 1-1,0-1 1,1 0-1,-1 0 1,0 0-1,0 1 1,0-1-1,1 0 1,-1 1-1,0-1 1,1 0-1,-1 0 1,1 1-1,-1-1 1,1 1-1,-1-1 1,1 0-1,-1 1 1,1-1 0,0 1-1,-1-1 1,2 1-1,8-8-31,1 1 0,0 1 0,18-8 0,-18 10 21,478-248-162,-447 230 206,-27 13-1,1 1-1,0 0 1,1 1-1,0 0 1,0 2-1,0 0 1,25-3-1,-12 4 108,-24 3 7,-14 3 64,-8 1-178,-1 1 0,1 1 0,-1 0 0,2 1-1,-30 16 1,-69 51-128,-4 3 53,94-63 35,4-1-13,-1-1 0,-1 0 0,0-2 0,-1-1 0,1 0 0,-34 5 1,55-12 19,1-1 0,0 0 0,0 0 0,0 0 0,-1 0 0,1 1 0,0-1 0,0 0 1,-1 0-1,1 0 0,0 0 0,0 0 0,-1 0 0,1 0 0,0 0 0,-1 0 1,1 0-1,0 0 0,0 0 0,-1 0 0,1 0 0,0 0 0,0 0 0,-1 0 1,1 0-1,0-1 0,0 1 0,-1 0 0,1 0 0,0 0 0,0 0 0,-1 0 0,1-1 1,0 1-1,0 0 0,0 0 0,-1 0 0,1-1 0,0 1 0,0 0 0,0 0 1,0-1-1,0 1 0,0 0 0,-1 0 0,1-1 0,0 1 0,0 0 0,0 0 0,0-1 1,0 1-1,0 0 0,0-1 0,0 1 0,0 0 0,0 0 0,0-1 0,0 1 1,1 0-1,-1 0 0,0-1 0,0 1 0,0 0 0,0-1 0,12-14-243,12-4 117,0 2 0,0 0 0,2 2 0,0 0 0,45-17 0,-55 24 106,71-27-62,128-33-1,-53 18-1133,-140 43 446,-1-1 0,-1-1 0,40-24 1,-25 6-161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1:25.68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960 913 2208,'-22'3'622,"16"-1"-156,-1-1 0,1 0 0,-1 0 0,1-1 0,-1 0 0,-11-1 0,-35-24 6238,54 24-6699,1 0-1,-1 0 1,0 1-1,0-1 1,0 0-1,0 1 1,0-1-1,1 1 1,-1 0-1,0-1 1,1 1-1,-1 0 1,0 0-1,0 0 1,1 0-1,-1 0 1,0 0-1,1 0 1,-1 0 0,0 1-1,3 0 1,4-1 11,97-2 219,-92 1-187,-1 0 1,1-1 0,-1-1 0,0 0-1,0-1 1,0 0 0,15-7-1,-23 9-41,0 0 0,0 1 0,1 0 0,-1 0 0,0 0 1,6 0-1,-7 0 3,1 1 1,-1 0 0,0-1-1,0 0 1,0 1 0,0-1-1,0 0 1,0-1 0,0 1-1,0 0 1,0-1 0,3-2-1,-3-39 769,-2 30-690,0 1-1,-1-1 1,-3-22 0,2 32-74,1 0 5,-1 0 0,0-1 1,0 1-1,0 0 0,0-1 1,-1 1-1,1 0 0,-1 0 1,1 0-1,-1 0 0,-3-3 1,-8-15 57,4-15-12,1 0-1,2 0 1,1 0 0,2-1-1,1-42 1,4 69-43,0 0 1,0 1-1,1-1 0,0 1 1,0-1-1,1 1 1,0 0-1,1 1 1,6-10-1,4-10 52,-7 12-24,1 1 0,17-23 0,-7 22-1,-18 16-47,1-1 1,-1 0-1,1 0 1,-1 0-1,1-1 1,-1 1-1,0 0 0,1 0 1,-1-1-1,0 1 1,0-1-1,0 1 1,0-1-1,0 1 0,0-1 1,-1 1-1,1-1 1,0-3-1,-1 4 4,1-1 0,-1 1 0,0 0-1,0 0 1,-1-1 0,1 1 0,0 0-1,0 0 1,-1 0 0,1-1 0,0 1 0,-1 0-1,1 0 1,-1 0 0,0 0 0,1 0 0,-1 0-1,0 0 1,0 0 0,0 0 0,1 0 0,-1 0-1,0 0 1,0 0 0,0 1 0,0-1 0,-1 0-1,1 1 1,0-1 0,0 1 0,0-1 0,0 1-1,-3-1 1,-21-14 46,13 4-37,10 8-11,-1 0-1,0 0 1,0 0 0,0 1 0,0 0 0,0-1 0,0 1 0,-1 1 0,1-1 0,-1 0 0,1 1-1,-1-1 1,-5 0 0,-37-16 120,38 14-106,1 1 0,-1 0-1,0 0 1,0 0 0,-10-1 0,-65-5 84,-28-4 10,107 13-99,0-1 1,0 1 0,0 0 0,0 0 0,1 1-1,-1-1 1,0 1 0,0 0 0,0 0 0,-6 3-1,7-3-4,0 0 0,-1 0 0,1 0 0,0 0 0,-1 0-1,1-1 1,0 1 0,-1-1 0,1 0 0,-1 0 0,1 0 0,-6-2-1,3 1 0,1 0 0,0 1-1,-1-1 1,1 1-1,-1 0 1,1 0-1,-1 1 1,1 0 0,-1 0-1,1 0 1,0 0-1,-1 1 1,1 0 0,0 0-1,-9 5 1,-8 3 9,9-6-6,-1 0 0,0-1 0,0-1 0,0 0 0,-29-1 0,-25 4 14,61-4-22,-1 0 1,0 0 0,1 0-1,-1-1 1,0 0-1,1-1 1,-1 1-1,-13-4 1,15 3 4,0 0-1,0 1 1,0-1 0,0 2-1,0-1 1,0 1 0,0-1-1,-9 4 1,8-2-6,-1-1 1,1 0-1,0 0 0,-12-1 1,5-1 7,-1 0 1,1 1-1,0 1 1,-1 0-1,1 0 0,-17 6 1,16-1 33,14-5-40,-1 0 0,0 0 0,0 0 0,0 0 0,0 0 0,0-1 0,0 1 0,0-1 0,0 1 0,0-1 0,-2 0 0,1 0-1,0 1 0,0 0 0,0-1 0,0 1 0,1 0 0,-1 0 0,0 1-1,1-1 1,-1 0 0,1 1 0,-1 0 0,1-1 0,0 1 0,0 0 0,-1 0 0,-1 3 0,-26 40 125,26-38-95,6 9-2,1 0-23,-3-15-10,0-1 0,0 0 0,0 1 0,0-1 0,0 0 0,0 0 0,0 1 0,0-1 0,0 0 0,0 1 0,0-1 0,0 0 0,-1 1 0,1-1 0,0 0 0,0 0 0,0 1 0,-1-1 0,1 0 0,0 0 0,0 0 0,-1 1 0,1-1 1,0 0-1,0 0 0,-1 0 0,1 0 0,0 1 0,-1-1 0,1 0 0,0 0 0,0 0 0,-1 0 0,1 0 0,0 0 0,-1 0 0,1 0 0,0 0 0,-1 0 0,1 2-5,0-1 1,-1 1-1,1 0 0,1 0 0,-1-1 0,0 1 1,0 0-1,1 0 0,-1-1 0,1 1 0,-1 0 0,1-1 1,1 3-1,-1-1 4,1-1 0,-1 0 0,1 0 0,-1-1 0,1 1 0,0 0 0,-1 0 0,1-1 0,0 1 0,0-1 0,0 0 1,1 1-1,-1-1 0,0 0 0,0 0 0,1-1 0,-1 1 0,0 0 0,4 0 0,1 0 9,-1 1-1,0 0 1,0 1 0,0-1-1,8 6 1,-1 2 0,-9-7-5,0 0-1,0 0 1,0-1 0,0 1 0,1-1 0,-1 0 0,1 0-1,-1 0 1,1 0 0,0-1 0,0 0 0,0 0-1,8 1 1,157-8 45,-141 3-37,-1-1 0,0-2 0,52-16 0,116-40 229,-154 46-176,-36 12-48,1 1 0,-1 1 0,1-1 0,13-2 0,13-4 45,-28 7-50,-1 0 0,1 1 0,0 0 0,0 0 0,0 0 1,0 0-1,-1 1 0,8 0 0,39 5 64,40 2 3,-16 1 53,-75-8-124,0 0-1,0 0 0,0 0 1,0 0-1,0 1 1,0-1-1,0 0 0,0 0 1,0 0-1,-1 0 0,1 0 1,0 0-1,0 0 1,0 0-1,0 0 0,0 0 1,0 0-1,0 0 0,0 0 1,0 0-1,0 0 1,0 0-1,0 0 0,0 0 1,0 1-1,0-1 0,0 0 1,1 0-1,-1 0 1,0 0-1,0 0 0,0 0 1,0 0-1,0 0 0,0 0 1,0 0-1,0 0 0,0 0 1,0 0-1,0 0 1,0 0-1,0 0 0,0 0 1,0 0-1,0 0 0,0 0 1,0 0-1,0 0 1,0 0-1,0 0 0,-10 4 46,-23 4-84,-30 3-32,0-3-1,-78 1 0,-140-15 21,-40 3-12,168 5 246,136-4-263,17 2 68,0 0 0,-1 0 1,1 0-1,0 0 0,0 0 1,0 0-1,0 0 1,0 0-1,0 0 0,0-1 1,0 1-1,0 0 0,-1 0 1,1 0-1,0 0 0,0 0 1,0 0-1,0 0 1,0 0-1,0 0 0,0 0 1,0-1-1,0 1 0,0 0 1,0 0-1,0 0 0,0 0 1,0 0-1,0 0 1,0 0-1,0-1 0,0 1 1,0 0-1,0 0 0,0 0 1,0 0-1,0 0 1,0 0-1,0 0 0,0-1 1,0 1-1,0 0 0,0 0 1,0 0-1,0 0 0,0 0 1,0 0-1,0 0 1,0 0-1,1 0 0,-1-1 1,0 1-1,0 0 0,0 0 1,0 0-1,0 0 0,0 0 1,0 0-1,1 0 1,3-2-30,0 0 0,0 0 0,1 1 0,-1-1 0,1 1 0,-1 0 0,6 0 0,90-12-80,1 4 0,171 8-1,-116 13 233,170 34 0,-319-44-121,28 5 211,-28 0-42,-21 1-9,-9-3-158,-1 0 1,1-1 0,0-2 0,-1 0 0,0-2-1,1 0 1,-1-2 0,1 0 0,-1-2 0,-32-9-1,-15-2 34,-1 3 0,0 3 0,-1 3-1,-113 6 1,124-4-23,51 2-5,-1 1-1,1 1 1,-1-1 0,0 2-1,-16 2 1,7 5 32,18-7-29,1 0 0,0 0 0,0 0 0,-1 0 0,1 0 0,0-1-1,-1 1 1,1-1 0,-5 1 0,6-1 42,2 4-34,-1 1-1,1-1 0,-1 1 1,1-1-1,0 1 0,1-1 0,-1 0 1,1 0-1,0 0 0,0 0 0,0 0 1,1 0-1,-1 0 0,1 0 0,0-1 1,6 6-1,2 1 6,0-2 1,1 1-1,19 10 1,-23-14-23,2 0 8,0 0 0,1 0 0,-1-1 0,13 3-1,-15-5 0,-1 0 1,0 1-1,0 0 0,0 0 0,12 7 0,1 4 20,10 7 60,42 36 0,-62-48-61,1-1-1,1 0 1,22 11 0,-24-14 2,0 1 0,0 0 0,0 0 0,-1 1 0,0 0 0,13 14 0,-8-6 3,1-1 0,17 14 0,-18-18-26,-1 1 0,-1 1 1,0 0-1,10 14 0,5-3 5,-25-21-5,1 0-1,0 0 1,-1 0-1,0 0 1,1 0-1,-1 0 1,0 0-1,0 1 1,3 4-1,-2 3 5,-3-8-8,1-1 0,-1 1 0,1 0 0,-1-1 0,1 1 0,0-1 0,-1 1 0,1-1 0,0 0 0,0 1 0,0-1 0,0 0 0,0 1 0,1-1 0,-1 0 0,0 0 0,1 0 0,-1 0 0,0 0 0,1 0 0,-1-1 0,4 2 0,11 7-26,-14-7 23,-1-1 0,1 0 0,-1 0 0,1 0-1,-1 0 1,1 0 0,0 0 0,-1-1 0,1 1-1,0-1 1,0 1 0,0-1 0,-1 1 0,1-1-1,0 0 1,0 0 0,0 0 0,0 0 0,0 0-1,-1-1 1,1 1 0,0 0 0,0-1 0,0 1-1,3-3 1,15-5-43,-16 6 35,1 1-1,-1-1 1,0 0-1,0-1 0,1 1 1,-2-1-1,1 1 1,4-5-1,14-12-18,-18 17 30,-1 0 1,0-1-1,1 1 1,-1-1-1,-1 0 1,1 0-1,0 0 1,-1 0-1,1-1 1,-1 1-1,0 0 1,0-1-1,0 0 1,-1 1-1,1-1 1,0-5-1,-2 7 1,0 1 1,0 0-1,0 0 0,0-1 0,0 1 0,-1 0 0,1 0 1,-1-1-1,1 1 0,-1 0 0,1 0 0,-1 0 0,0 0 1,1 0-1,-1 0 0,0 0 0,0 0 0,0 0 0,0 0 0,0 0 1,-2-1-1,-26-15 14,21 13-8,-142-70 74,-46-37-32,165 96-35,12 6-2,1-1 1,-32-21-1,50 31-12,0 0 0,-1-1 1,1 1-1,0 0 0,0 0 0,-1 0 0,1-1 1,0 1-1,0 0 0,0 0 0,-1-1 1,1 1-1,0 0 0,0 0 0,0-1 0,0 1 1,0 0-1,0-1 0,-1 1 0,1 0 0,0 0 1,0-1-1,0 1 0,0 0 0,0-1 1,0 1-1,0 0 0,0-1 0,0 1 0,0 0 1,1 0-1,-1-1 0,0 1 0,0 0 1,0-1-1,0 1 0,0 0 0,0 0 0,1-1 1,-1 1-1,0 0 0,0 0 0,0-1 0,1 1 1,-1 0-1,0 0 0,1-1 0,17-5-33,44 5 34,89 9 0,-142-7 3,177 26 91,-64-6-15,-168-27-142,-3 1 15,0-2 1,0-3-1,-56-18 1,75 17 46,-18-7 55,-60-15 1,125 35-96,0-1 0,1-1 1,-1 0-1,19-3 0,20 0-14,6 2 87,0 4-1,0 2 1,121 26 0,-161-23 33,-22-8-63,1 0 0,-1 0 0,0 0 0,0 0 0,0 0 0,0 0 0,1 0 0,-1 1 0,0-1 0,0 0 0,0 0 0,0 0 0,0 0 0,1 0 0,-1 0 0,0 0-1,0 0 1,0 1 0,0-1 0,0 0 0,0 0 0,0 0 0,0 0 0,1 0 0,-1 1 0,0-1 0,0 0 0,0 0 0,0 0 0,0 0 0,0 1 0,0-1 0,0 0 0,0 0 0,0 0 0,0 0 0,0 1-1,0-1 1,0 0 0,0 0 0,0 0 0,0 0 0,0 1 0,-1-1 0,1 0 0,0 0 0,-3 2 5,-1 0-1,1-1 1,-1 0-1,0 0 0,1 0 1,-1 0-1,-5 0 1,-264 42-1501,254-44-553,0-7-1536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0:02.3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549 494 704,'-20'2'1519,"0"0"0,-40 11 0,37-8-1265,18-4-210,0 0 0,1-1 0,-1 0 1,1 0-1,-1 0 0,0 0 1,1-1-1,-1 0 0,1 0 0,-1 0 1,1 0-1,-1-1 0,1 0 1,0 0-1,0 0 0,0 0 0,0 0 1,0-1-1,0 0 0,1 0 1,-1 0-1,1 0 0,0-1 0,0 1 1,0-1-1,1 0 0,-5-8 1,0 0-34,1-1 1,0 0-1,1 0 1,1-1-1,0 0 1,1 1-1,-2-21 1,3 18-9,-3-40 22,5 52-26,0 0-1,0 0 1,1 0-1,-1 0 1,1 0-1,0 0 1,0 0-1,0 0 1,1 0-1,0 1 1,1-5-1,-1 7 1,-1 0 0,0 0 0,1 0 0,-1-1-1,1 2 1,-1-1 0,1 0 0,-1 0 0,1 0-1,0 1 1,-1-1 0,1 1 0,0-1 0,-1 1-1,1 0 1,0-1 0,0 1 0,0 0 0,-1 0-1,1 0 1,2 1 0,39 7 106,-42-8-101,21 6 74,0-1 40,-1 0 1,0 2 0,0 0 0,-1 1 0,38 22 0,-48-21 124,-16-6-34,-47-25 1401,-104-52-1551,76 34-90,53 22 60,27 17-60,-1 0 0,1 0 0,0 0 0,-1 0 0,1-1 0,0 1 0,0 0 0,0-1 0,0 1-1,0-1 1,0 1 0,0-1 0,0 1 0,1-1 0,-1 0 0,0-1 0,21-2-56,7 2 52,48 3 1,-19 1 9,-35-1 23,98 5 22,-107-4 21,-1 1 0,0 0-1,1 1 1,-1 0-1,0 1 1,-1 0 0,1 1-1,10 6 1,-20-11-31,-1 0 1,0 0 0,1 0 0,-1 0-1,0 1 1,1-1 0,-1 0 0,0 0-1,1 0 1,-1 0 0,0 0-1,0 1 1,1-1 0,-1 0 0,0 0-1,1 0 1,-1 1 0,0-1 0,0 0-1,0 0 1,1 1 0,-1-1-1,0 0 1,0 1 0,0-1 0,0 0-1,0 1 1,1-1 0,-1 0 0,0 1-1,0-1 1,0 0 0,0 1-1,0-1 1,0 0 0,0 1 0,0-1-1,0 0 1,0 1 0,0-1 0,0 0-1,-1 1 1,1-1 0,0 0-1,0 0 1,0 1 0,0-1 0,0 0-1,-1 1 1,1-1 0,0 0 0,0 0-1,-1 1 1,1-1 0,0 0-1,0 0 1,-1 1 0,-25 8 448,15-6-545,0 1 105,0-1 1,-1 0-1,0-1 1,1 0-1,-1-1 1,0 0-1,-23-2 1,0-2-22,0-2 1,0-1 0,1-1 0,0-2 0,1-2 0,-61-28 0,63 28-30,-11-6 91,41 16-96,-1 0 0,1 0 0,-1 0 0,1 0 0,0 0 0,0-1 0,0 1 0,0 0 0,0-1 0,0 1 0,0-1 0,0 1 1,0-1-1,1 1 0,-1-1 0,0 0 0,1 1 0,0-1 0,-1 0 0,1 1 0,0-1 0,0-2 0,4 1-36,10-4 62,0 2 0,1-1-1,-1 2 1,1 0 0,0 1 0,0 0 0,0 1-1,1 1 1,-1 0 0,28 3 0,14 5 50,90 22-1,-21-3 111,-109-24-82,0 1-1,-1 1 0,0 0 0,0 1 0,26 12 0,-42-17-52,0 0 0,0 0 1,1 0-1,-1 0 0,0 0 0,0 0 0,1 0 0,-1 1 1,0-1-1,0 0 0,1 0 0,-1 0 0,0 0 0,0 0 0,0 1 1,1-1-1,-1 0 0,0 0 0,0 0 0,0 1 0,0-1 0,1 0 1,-1 0-1,0 1 0,0-1 0,0 0 0,0 0 0,0 1 0,0-1 1,0 0-1,0 0 0,0 1 0,0-1 0,0 0 0,0 0 0,0 1 1,0-1-1,0 0 0,0 1 0,0-1 0,0 0 0,0 0 0,0 1 1,0-1-1,0 0 0,-1 1 0,-15 7 399,-35 3-228,47-10-202,-64 6 31,-1-2 0,0-3-1,1-4 1,-81-11 0,129 11-31,-14-2-21,-36-9-1,62 11 13,0 0 0,0 0 0,0-1 0,0 0 0,1-1 0,0 0 0,-1 0-1,1 0 1,1-1 0,-8-6 0,13 10 8,1 1-1,-1-1 1,0 1-1,1-1 1,-1 1-1,1-1 1,-1 0 0,1 0-1,-1 1 1,1-1-1,0 0 1,-1 0-1,1 1 1,0-1 0,-1 0-1,1 0 1,0 0-1,0 0 1,0 0-1,0 0 3,1 1 0,-1-1-1,1 1 1,-1-1-1,1 1 1,0 0 0,-1-1-1,1 1 1,0 0-1,-1 0 1,1 0-1,0-1 1,-1 1 0,1 0-1,0 0 1,0 0-1,-1 0 1,1 0 0,0 0-1,-1 0 1,1 0-1,0 1 1,0-1 0,-1 0-1,1 0 1,0 1-1,0-1 1,67 17-114,70 28 1,-68-21 74,279 111 108,-336-128 26,0 0 1,0 0 0,-1 1 0,0 1 0,20 18 0,-31-27-71,-1 1-1,0-1 1,0 0 0,1 0-1,-1 1 1,0-1-1,0 0 1,0 0 0,1 1-1,-1-1 1,0 0 0,0 1-1,0-1 1,0 0 0,0 1-1,1-1 1,-1 0 0,0 1-1,0-1 1,0 0-1,0 1 1,0-1 0,0 0-1,0 1 1,0-1 0,0 0-1,0 1 1,-1-1 0,1 0-1,0 1 1,0-1 0,0 0-1,0 0 1,0 1-1,-1-1 1,1 0 0,0 1-1,0-1 1,0 0 0,-1 0-1,1 1 1,0-1 0,-1 0-1,1 0 1,0 0 0,0 1-1,-1-1 1,1 0-1,0 0 1,-1 0 0,1 0-1,0 0 1,-1 0 0,1 0-1,0 0 1,-1 0 0,1 0-1,0 0 1,-1 0 0,1 0-1,-1 0 1,-26 4 226,23-4-219,-24 1 61,1-1 1,-1-2-1,-41-7 1,-84-25-84,73 14-24,42 10-32,1-2 0,1-1 0,-67-36 0,87 36-163,16 13 212,0-1 1,0 1 0,0 0 0,0 0-1,0-1 1,0 1 0,0 0 0,0-1-1,0 1 1,0 0 0,0-1-1,0 1 1,0 0 0,0 0 0,0-1-1,0 1 1,0 0 0,1 0 0,-1-1-1,0 1 1,0 0 0,0 0-1,0-1 1,1 1 0,-1 0 0,0 0-1,0 0 1,1-1 0,-1 1 0,0 0-1,0 0 1,1 0 0,-1 0-1,1-1 1,2 0-41,1 0 1,0 0-1,0 0 0,-1 1 1,1-1-1,0 1 0,7 0 1,43 5-24,0 3 1,0 2 0,73 23-1,-109-28 73,50 13 13,-15-5 83,65 26-1,-96-27 134,-22-12-215,1 0 0,-1 0 0,0 1 1,0-1-1,0 0 0,0 0 0,1 0 0,-1 0 0,0 0 0,0 1 1,0-1-1,0 0 0,0 0 0,0 0 0,0 0 0,1 1 0,-1-1 1,0 0-1,0 0 0,0 0 0,0 1 0,0-1 0,0 0 0,0 0 1,0 0-1,0 1 0,0-1 0,0 0 0,0 0 0,0 0 1,0 1-1,0-1 0,0 0 0,-1 0 0,1 0 0,0 1 0,0-1 1,0 0-1,0 0 0,0 0 0,0 0 0,0 1 0,-1-1 0,1 0 1,0 0-1,0 0 0,-5 2 137,0 0 1,-1 0 0,1-1-1,0 0 1,-10 1-1,-8 3-350,-29 4 194,0-2 0,0-2 0,-1-2 0,1-3 0,-1-2 0,1-2 0,0-3 0,-73-18 0,121 24-34,-29-12 50,32 12-50,-1 1-1,1-1 0,0 0 0,0 1 0,0-1 0,0 0 0,0 0 1,0 0-1,0 0 0,0 0 0,0 0 0,1 0 0,-1 0 1,0-1-1,1 1 0,-1 0 0,0 0 0,1-1 0,0 1 0,-1 0 1,1-1-1,0 1 0,-1-2 0,8 1-97,28 0 78,1 0 0,-1 3 1,61 7-1,115 29 71,-187-32 3,-3-1 28,0-1 90,1 2 1,-1 0-1,37 15 1,-113 8 1031,17-13-1112,-1-2-1,-1-1 1,-78 12 0,-118 1 11,224-21-64,11-3-24,1-1 0,-1 0 0,1 1 0,-1-1 0,1 0 0,0 1 0,-1-1 0,1 0 0,-1 0-1,0 1 1,1-1 0,-1 0 0,1 0 0,-1 0 0,1 0 0,-1 0 0,1 1 0,-1-1 0,0 0 0,1 0-1,-1-1 1,1 1 0,-1 0 0,1 0 0,-1 0 0,1 0 0,-1 0 0,1-1 0,-1 1 0,0-1 0,17 0-325,53 4 312,-1 3 0,0 3 0,86 24 0,-110-19 81,-35-10-19,0-1 0,1 0 0,-1 0 0,1-1-1,0 0 1,0 0 0,-1-1 0,1-1 0,11 0-1,-149 13 1529,60-8-1456,0-3-1,-117-12 0,97 3-112,57-1-43,30 8 48,0 0 0,1 0-1,-1-1 1,0 1-1,0 0 1,0-1 0,1 1-1,-1-1 1,0 1 0,1-1-1,-1 1 1,0-1-1,1 1 1,-1-1 0,1 0-1,-1 1 1,1-1 0,-1 0-1,1 0 1,-1 1-1,1-1 1,0 0 0,-1 0-1,1 0 1,0 0 0,0 1-1,0-1 1,-1 0 0,1 0-1,0 0 1,0-1-1,1 1-98,9-2-557,372 1 384,-317 2 313,-36 0 42,-1 0 0,1 2 1,41 8-1,-58-6 118,-13 0 281,-23 0 424,3-1-1029,-248 42 374,174-27-202,65-11-37,-1-1 0,0-1-1,-54 0 1,69-4-70,10-1 69,0 0-1,0 0 1,0 0 0,0-1 0,-8-1-1,13 1-29,0 1-1,0-1 0,-1 1 1,1-1-1,0 1 0,0-1 1,0 0-1,0 1 0,0-1 0,0 0 1,0 0-1,0 0 0,0 0 1,1 0-1,-1 0 0,0 0 1,0 0-1,1 0 0,-1 0 1,1 0-1,-1 0 0,1-1 1,-1 1-1,1 0 0,0 0 1,0 0-1,0-1 0,-1 1 1,1 0-1,1-2 0,8-2-269,24-4 263,0 2 0,1 1 0,0 1 0,47 0 0,144 13 95,-53 19 271,-166-24 207,-14 2-125,-24 7-180,30-11-249,-10 3 34,0 0-1,-1-1 1,1 0 0,-1-1 0,0 0 0,0-1-1,1-1 1,-17 0 0,-78-7 50,-42-5-171,146 11 83,0 0 0,-1 0 0,1-1-1,0 1 1,0-1 0,0 0 0,0 0-1,0-1 1,0 1 0,1 0 0,-1-1 0,1 1-1,0-1 1,0 0 0,-1 0 0,2 0-1,-3-4 1,5 5-14,0-1-1,0 0 0,0 1 1,0-1-1,0 1 0,1-1 1,-1 1-1,1 0 1,2-4-1,1 0-58,-2 2 34,0 0 0,0 0 0,1 0 0,-1 1-1,1 0 1,0 0 0,0 0 0,0 0 0,0 0-1,1 1 1,-1 0 0,1 0 0,-1 0 0,6-1-1,11-3-705,42-5 0,-33 6-31,43-8-1033,15-5 804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1:33.8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912 1057 2529,'17'23'11939,"-17"-21"-11852,0-1-1,0 0 0,1 1 0,-1-1 1,0 1-1,0-1 0,0 1 0,0-1 1,0 0-1,-1 1 0,1-1 0,0 1 1,-1-1-1,1 0 0,-1 1 0,1-1 1,-1 0-1,0 1 0,-1 1 0,-27 15 340,7-7-439,18-10 17,-2 3 22,-1 0 0,0-1-1,0 0 1,0 0-1,0-1 1,0 0-1,-1 0 1,1 0-1,-1-1 1,-12 0 0,-20-1 194,27 0-83,0 0 0,-24-3-1,9-10-14,1 4 224,-41-17 0,23 7 187,34 15-484,1 0 0,0-1 0,0-1 0,0 0 0,0 0 0,1-1 0,0 0 0,1 0 0,0-1 0,0 0 0,0-1 0,1 1 0,-7-12 0,-2-1-9,14 19-39,1 1 0,-1-1-1,0 0 1,1 1 0,0-1 0,-1 0 0,1 0 0,0 0 0,0 0 0,0 0 0,0 0-1,0 0 1,0-1 0,1 1 0,-1 0 0,1 0 0,-1-1 0,1 1 0,0 0 0,0-5 0,1 5 3,-1-1 1,0 0 0,0 0 0,0 1 0,0-1 0,0 0-1,0 1 1,-1-1 0,1 0 0,-1 1 0,0-1 0,0 1 0,0-1-1,0 1 1,0-1 0,0 1 0,-1 0 0,-2-4 0,-1 0 24,0 1 0,0 1 1,-1-1-1,1 1 0,-1 0 1,-8-4-1,-24-9 288,13 8-297,20 8-12,-1 0 0,1-1-1,0 0 1,0-1 0,0 1-1,0-1 1,0 0-1,1 0 1,-1 0 0,-3-4-1,-13-3-7,19 8 7,0 1 0,-1-1 0,1 1 0,0 0 0,0-1 0,0 1 0,-1 0 0,1 0 0,-1 1 0,1-1 1,-1 0-1,1 1 0,-1 0 0,1-1 0,-1 1 0,-3 0 0,-46 8 101,11-3-140,57-17-447,-6 5 489,1 0 0,-1 0 0,0-2 0,-1 1-1,13-16 1,23-65 57,-44 87-55,0 0 0,0-1 0,0 1-1,-1 0 1,1-1 0,-1 1 0,0 0 0,1-1 0,-1 1-1,0-1 1,0 1 0,-1-1 0,1 1 0,0 0 0,-1-1 0,1 1-1,-1 0 1,-1-4 0,1 5-7,0-1 0,1 1 0,-1 0 0,1 0-1,-1-1 1,1 1 0,0 0 0,-1 0 0,1-1 0,0 1 0,0 0 0,0-1 0,0 1-1,0 0 1,0-1 0,1 1 0,-1 0 0,0-1 0,1 1 0,-1 0 0,1 0 0,-1-1-1,1 1 1,-1 0 0,1 0 0,0 0 0,0 0 0,0 0 0,0 0 0,-1 0-1,3-2 1,-2 1 13,0-1-1,0 0 1,0 0-1,0 0 1,-1 0-1,1 0 1,-1 0-1,0 0 1,0 0-1,0 0 1,0 0-1,-1-3 1,1-18-6,10-21 86,26-76 0,-29 101-79,35-122 69,-15 68-21,-25 71-63,-1 0 0,1 0 1,-1 0-1,1 1 0,0-1 1,0 1-1,1-1 0,-1 1 1,0-1-1,1 1 0,-1 0 1,1 0-1,0 1 0,0-1 0,0 0 1,0 1-1,0 0 0,0-1 1,0 1-1,0 1 0,0-1 1,5 0-1,5-1 6,-1 1 1,1 0-1,-1 1 0,20 3 1,-20-2-4,0 1 1,0-1 0,-1 2 0,1 0 0,-1 0 0,0 1 0,0 1-1,20 11 1,-28-14 28,0 1 0,0-1 0,0 1 0,-1 0-1,1 0 1,-1 0 0,0 0 0,0 0 0,0 0 0,0 1-1,-1-1 1,1 1 0,1 4 0,10 51 13,-10-42-21,8 46 63,-9-50-93,0 0 0,0 0 0,1-1 0,1 1 0,0 0-1,1-1 1,0 0 0,11 17 0,9 22 3,-22-42 0,1-1 0,0 0-1,0 1 1,0-2 0,1 1-1,1 0 1,8 9 0,10 5 2,-13-12 0,-1 0 1,0 0-1,10 15 0,-16-21-2,0 1 0,0-1 0,0 0 0,0-1 0,1 1 0,-1-1 0,1 0 0,6 3 0,10 7-2,-15-8 11,-1 1 1,1 0 0,-1 0-1,1 0 1,-2 0-1,1 1 1,-1 0 0,0 0-1,0 0 1,-1 1-1,0-1 1,0 1 0,-1-1-1,0 1 1,-1 0-1,1 0 1,-1 0 0,-1 0-1,0 0 1,-1 13-1,1-10 7,0 0 0,0 1 0,4 15 0,-1 33 21,-5-33-48,2-8-9,-2-1-1,0 1 0,-7 26 1,-18-46-302,24 0 316,-24-4-14,1-1 0,0-2 0,0 0 0,1-2 0,0-1 0,1-1 0,-24-14 0,-12-13 10,-82-67 0,115 81 25,0-1 0,-23-31 0,50 53-94,13 8-60,304 180-534,-265-151 678,1-4 43,-39-23-5,-1 1 0,-1 0 0,1 1-1,-1 1 1,12 10 0,-20-13 24,-7-4-4,-18-5-110,-23-9 23,0-2 0,2-1 1,0-3-1,1-1 0,1-2 1,1-2-1,0-2 0,2-1 1,-56-52-1,84 69 20,0-1 0,0 0 0,-9-16 0,15 21-3,-1-1 1,2 1 0,-1-1-1,1 1 1,0-1 0,0 1-1,0-1 1,1 0 0,0 0 0,0-9-1,1 15 3,0-1 0,0 1-1,1-1 1,-1 1 0,0-1-1,1 1 1,-1-1 0,0 1-1,1-1 1,-1 1 0,1 0-1,-1-1 1,1 1 0,-1 0-1,1-1 1,-1 1 0,1 0-1,-1 0 1,1 0 0,-1-1-1,1 1 1,0 0 0,-1 0-1,1 0 1,-1 0 0,1 0-1,-1 0 1,1 0 0,0 0-1,-1 0 1,1 0 0,-1 0-1,2 1 1,25 3-37,-21-3 21,11 1-10,-1 1 1,1 0-1,-1 2 0,0 0 1,17 7-1,73 43-74,-74-38 73,52 31-14,-33-17 55,2-2 0,63 24 0,-159-93-147,18 18 118,-276-228 69,186 154 48,32 25 104,83 70-192,-3-4 12,16 9 7,160 84-76,-119-61 137,-2 2-1,55 42 0,-102-66 8,-15-8-88,-19-11-71,-176-121-87,178 115 157,2-2 0,0-1 0,2 0 0,0-2 0,-25-37 0,42 53 18,1-1-1,0 0 1,-7-19-1,6 15 29,6 14-54,0 0 1,0 0-1,0-1 0,0 1 1,0 0-1,0 0 1,0 0-1,0 0 1,0 0-1,0 0 1,0 0-1,0-1 1,0 1-1,0 0 1,0 0-1,0 0 1,0 0-1,0 0 1,0 0-1,0 0 1,0 0-1,0 0 1,1-1-1,-1 1 1,0 0-1,0 0 1,0 0-1,0 0 1,0 0-1,0 0 1,0 0-1,0 0 1,0 0-1,1 0 1,-1 0-1,0 0 1,0 0-1,0 0 1,0 0-1,0 0 1,0 0-1,0 0 1,1 0-1,-1 0 0,0 0 1,0 0-1,0 0 1,0 0-1,0 0 1,0 0-1,0 0 1,0 0-1,1 0 1,-1 0-1,0 0 1,0 0-1,0 0 1,0 0-1,0 0 1,0 1-1,0-1 1,0 0-1,0 0 1,0 0-1,1 0 1,-1 0-1,0 0 1,16 8 99,24 19-11,31 28-11,129 92 212,-186-135-214,-7-7-17,-13-12-126,-163-166-31,162 166 95,0 0 0,1-1 0,-1 0 1,1 0-1,1 0 0,0 0 0,0-1 1,1 0-1,0 0 0,0-1 0,1 1 1,-3-15-1,-8-11 57,14 35-54,0-1 0,0 1 1,1 0-1,-1 0 0,0-1 1,0 1-1,0 0 0,0 0 1,1-1-1,-1 1 0,0 0 0,0 0 1,1 0-1,-1 0 0,0-1 1,0 1-1,1 0 0,-1 0 1,0 0-1,0 0 0,1 0 1,-1 0-1,0 0 0,1 0 1,-1 0-1,0 0 0,0-1 1,1 2-1,-1-1 0,0 0 1,1 0-1,-1 0 0,0 0 0,0 0 1,1 0-1,-1 0 0,0 0 1,0 0-1,1 0 0,-1 1 1,0-1-1,0 0 0,1 0 1,-1 1-1,15 5 29,-15-5-30,12 4 11,-1 1 0,-1 1 0,1 0 0,-1 0 0,-1 1 0,1 0 0,9 12 0,-17-19-27,-1 0 1,1 1-1,-1-1 0,0 0 0,0 1 1,0-1-1,0 1 0,0 0 0,0-1 1,0 1-1,0 0 0,0 0 1,-1 0-1,1-1 0,0 4 0,-1-5-14,-1 0-1,1 1 0,0-1 1,0 0-1,0 1 0,0-1 1,0 0-1,0 1 0,0-1 1,-1 0-1,1 0 0,0 1 1,0-1-1,0 0 1,-1 0-1,1 1 0,0-1 1,0 0-1,-1 0 0,1 0 1,0 0-1,0 1 0,-1-1 1,1 0-1,0 0 0,-1 0 1,1 0-1,0 0 0,-1 0 1,-18-2-1413,-2-5 279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1:43.23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30 1084 5769,'-29'31'11057,"51"-32"-10734,0-1-1,0-1 0,-1-1 1,1-1-1,33-12 0,102-51 958,-121 55-1134,-1 2 1,2 1-1,-1 1 0,1 3 0,49-3 1,-3-2 130,196-32 753,-230 36-896,92-24 1,-117 23-48,41-7 1,347-36 365,-233 38-378,-161 13-63,1-2 1,-1 0 0,1 0-1,33-11 1,-46 12-9,1 0 0,-1 0 0,1 1 0,-1 0 0,1 0 0,-1 0 0,1 1 0,-1 0 0,1 0 0,-1 1 0,8 2 0,10 1 13,8 1-5,0-1 0,1-2 0,53-2 0,-47-2-13,-14 1-46,0-2 1,34-5 0,-57 6 27,-1 1 0,1-1 1,-1 1-1,1-1 0,-1 0 1,0 1-1,1-1 0,-1 0 0,0 0 1,0 0-1,0 0 0,0 0 0,1 0 1,-1 0-1,0 0 0,-1 0 0,1-1 1,0 1-1,0 0 0,-1-1 0,1 1 1,0-1-1,-1 1 0,1-1 0,-1 1 1,0 0-1,0-1 0,1 0 1,-1 1-1,0-1 0,0 1 0,0-1 1,-1 1-1,1-2 0,-1-1-15,1 0 0,-1 0 0,0 1 0,0-1 0,-1 0 0,1 1 0,-1-1 0,1 1 0,-1 0 0,0-1 0,-1 1 0,1 0 0,-4-3 0,-20-19-86,-1 1 0,-1 1 0,-1 1 0,-1 2 0,-41-21 0,30 21 114,0-2 1,2-1 0,-62-48-1,45 27 27,31 26 3,-39-37-1,61 51-18,0-1 1,0 1-1,0-1 0,0 1 0,1-1 0,-3-6 1,3 7 1,0 0-1,1 0 1,-1 0 0,-1 0 0,1 0 0,-1 1 0,1-1 0,-6-5 0,-39-25 37,30 22-22,1 1 0,-18-18 1,-2-4 5,24 22-1,0 1 0,0-2 0,-13-17 0,24 28-18,0-1 1,0 2 0,0-1 0,0 0 0,0 0 0,0 0 0,0 0-1,0 0 1,0 1 0,0-1 0,0 1 0,-1-1 0,1 1-1,0-1 1,0 1 0,-1 0 0,1-1 0,0 1 0,0 0 0,-1 0-1,1 0 1,0 0 0,-1 0 0,1 0 0,0 0 0,-1 1-1,0-1 1,-4 2 8,0 0 0,1 0 0,-1 1 0,1-1 0,0 1 0,-6 5 0,-142 96 123,123-81-139,20-15 0,1 0 0,-1-1 0,-1 0 0,1-1 0,-1 0 0,-16 6 0,22-10-1,0-2 2,1 1 0,-1 1 0,1-1 0,-1 1 0,1 0 0,-1 0 0,1 0 0,0 0 0,0 1 0,0 0 0,0 0 0,0 0 0,1 0 0,0 0 0,-1 1 0,-3 6 0,0-1 19,0-1 0,0 0 0,0 0 0,-1 0 0,0-1 0,-1 0 0,-16 10 0,-74 35 13,59-32-31,22-11-3,-145 80 53,153-83-54,-1-1 0,1-1 0,-1 0 0,-13 3 1,15-4 2,1-1 0,-1 1 0,0 1 1,1-1-1,0 1 0,-1 1 0,-9 7 1,13-9 2,1 0 0,-1 0 0,0 0 0,0-1 0,0 0 0,0 0 0,-1 0 0,-9 1 0,10-1-2,-1-1 0,1 0 0,0 1-1,-1 0 1,1 0 0,0 1 0,-7 4 0,11-6-3,0 0 0,0-1 0,1 1-1,-1 0 1,0 0 0,0 0 0,1 0 0,-1 0 0,1 0 0,-1 0 0,1 0 0,-1 1-1,1-1 1,-1 0 0,1 0 0,0 0 0,0 0 0,0 3 0,-1-3 0,1 1 0,0-1 0,0 1 0,0-1 0,-1 0 0,1 1 0,-1-1 0,1 1 0,-1-1 0,0 0 0,0 1 0,1-1 0,-1 0 0,0 0 0,-2 2 0,-1 1 4,0-1 0,-1 1 1,0-1-1,0 0 0,-10 5 0,12-7-5,1 1 0,-1 0 0,1 0 1,0 0-1,0 0 0,-1 1 0,2-1 1,-4 4-1,-15 16-2,10-15 7,1 0 0,0 1 0,-8 8 0,14-12-3,0-1-1,0 1 1,0-1 0,1 1-1,0 0 1,0 0 0,0 0-1,0 0 1,0 0 0,1 0-1,-2 9 1,2-9 0,0 1-1,-1-1 1,1 1 0,-1-1 0,0 0 0,-2 5-1,2-6 1,0 0 0,0 1 0,1-1 0,-1 1-1,1 0 1,0-1 0,0 1 0,0 0 0,0 5 0,0-7-3,0 1 1,0-1 0,0 1-1,0-1 1,0 0 0,-1 1 0,1-1-1,-1 0 1,0 0 0,0 0-1,1-1 1,-1 1 0,0 0-1,-4 2 1,-9 10-2,-11 5 0,24-18 2,-1 0-1,1 1 1,-1-1-1,1 1 1,-1 0 0,1 0-1,0 0 1,0 0-1,0 0 1,0 0 0,-2 4-1,3-2 4,1-3 18,-10 20-150,17-19 113,0 1 0,0-1 0,0 0 0,0 0 0,0-1 1,1 0-1,-1 0 0,0-1 0,1 0 0,-1 0 0,8-2 0,-10 1 9,0 0-1,-1 0 1,1 0-1,-1-1 1,1 0-1,-1 0 1,1 0-1,-1 0 1,5-5-1,5-1-6,21-7-2,1 1 0,0 2 1,71-14-1,-25 7 23,79-25 22,159-38 6,-183 46-8,19-3 3,258-14 33,-274 35-41,19-1 12,-140 19-30,-14 1-10,1-1-1,-1 0 1,1 0 0,-1-1 0,0 0 0,1 0 0,9-3 0,-12 1-231,-17 3-320,-454 9-202,-250 1 879,595-10-30,-90-4 127,139 4-153,146 0 26,351-14-181,-17-16 115,-172 14 21,-203 14-39,219-26 13,-248 28-33,0-1-1,0 1 1,1 0-1,-1-1 1,0 1 0,0-1-1,0 0 1,0 0-1,0 0 1,0 0-1,0 0 1,0 0-1,2-3 1,-4 4 6,0 0 0,0-1 0,0 1 0,0-1 0,0 1 0,0-1 0,0 1 0,0-1 0,0 1 0,0-1 1,0 1-1,0-1 0,0 1 0,-1 0 0,1-1 0,0 1 0,0-1 0,-1 1 0,1-1 0,0 1 0,0 0 0,-1-1 0,1 1 0,0 0 0,-1-1 0,1 1 0,-1 0 0,1 0 1,0-1-1,-1 1 0,1 0 0,-1 0 0,1 0 0,-1 0 0,0-1 0,-6-2-45,-1 0 0,0 0 0,-1 1 0,1-1 0,-10 0-1,-60-2 4,-115 6-1,88 2 64,46-2 5,-347-6 401,358 4-289,31 1-69,1-1-1,-1 0 0,-20-5 1,37 7-63,0-1 1,0 0-1,-1 0 1,1 0-1,0 0 1,0 0-1,-1 0 1,1 0-1,0 0 1,0 0-1,-1 0 1,1 0-1,0 0 1,-1 0-1,1 0 1,0 0 0,0 0-1,-1-1 1,1 1-1,0 0 1,0 0-1,-1 0 1,1 0-1,0 0 1,0-1-1,0 1 1,-1 0-1,1 0 1,0 0-1,0-1 1,0 1-1,0 0 1,-1 0-1,1-1 1,0 1-1,0 0 1,0 0 0,0-1-1,0 1 1,0 0-1,0 0 1,0-1-1,0 1 1,0 0-1,0 0 1,0-1-1,0 1 1,0 0-1,0-1 1,0 1-1,0 0 1,0 0-1,0-1 1,0 1-1,0 0 1,0 0-1,0-1 1,1 1-1,21-12-31,34-6 79,95-14 183,239-20 0,-217 34-147,-104 11-93,-63 6-82,-8-2-87,-17-2 3,-228-10 103,185 9 91,0-2 0,1-2-1,-75-24 1,134 33-9,0 1 0,1 0-1,-1-1 1,1 0 0,-1 1 0,1-1-1,-1 0 1,1 0 0,0 0 0,-1 0 0,1 0-1,0 0 1,0 0 0,-2-2 0,3 3-6,0 0 1,0-1 0,0 1-1,0-1 1,0 1-1,0-1 1,0 1 0,0-1-1,0 1 1,0 0 0,0-1-1,1 1 1,-1-1-1,0 1 1,0 0 0,0-1-1,1 1 1,-1-1-1,0 1 1,0 0 0,1-1-1,-1 1 1,0 0 0,1-1-1,-1 1 1,0 0-1,1 0 1,-1-1 0,0 1-1,1 0 1,0 0 0,8-5 21,-1 2 0,1-1 0,15-3 0,-11 4-9,57-15 78,1 4 0,1 2 0,137-3 0,-199 15-93,-8 1-2,-1-1 0,1 0 0,-1 0 0,1 0 0,-1 0 0,1 0 0,-1 0 0,1 0 0,-1 0 0,0-1 0,1 1 0,-1-1 0,1 1 0,-1-1 0,0 1 0,1-1 0,1-1 0,-49-5-199,-48-7 230,-48-6 41,118 18-37,0 1 0,0 2 0,0 0 0,-27 6 0,5-4 40,39-3-56,0 0 1,0 0 0,0 1 0,0-1-1,-1 2 1,1-1 0,1 1-1,-1 0 1,0 0 0,0 1-1,-11 6 1,1 12 33,16-19-49,0 0 0,0 0 1,-1 0-1,1 0 0,-1-1 1,1 1-1,-1 0 0,0-1 1,0 1-1,-3 2 0,-25 10 41,0 0 1,0-2-1,-2-1 0,1-1 1,-37 6-1,29-7 35,-1 1 1,-61 27-1,22-4-2,48-22-13,1 2 0,1 1 0,-44 28 0,60-31-26,0 1 1,1 1-1,1 0 1,0 0-1,-15 24 1,5-7-7,6-2-10,15-25-20,-2 0 0,1-1 0,0 1 0,-1 0 0,1-1 0,-1 1 0,0 0 0,0-1 0,0 0 0,0 0-1,0 1 1,-4 1 0,3-1 0,0 0-1,0-1 1,0 1-1,0 0 1,1 0-1,-1 0 1,1 1-1,0-1 1,0 1-1,0-1 1,0 1-1,1 0 1,-3 6-1,4-8 0,-1-1 0,0 1 0,0-1 0,0 1 0,0-1 0,0 0 0,0 0 0,0 1 0,0-1 0,0 0 0,-3 1 0,-4 7 0,-3 6-1,-9 21-5,19-35 6,-1 6-4,0-1 1,-1 0-1,0 1 1,-1-1-1,1 0 1,-1-1-1,0 1 1,-6 6-1,-36 31-29,9-3 8,17-16 53,19-23-40,1 0 0,-1 0 0,0 0 0,1 1 0,-1-1 0,1 0 0,-1 0-1,1 0 1,-1 1 0,1-1 0,0 0 0,0 1 0,0-1 0,0 0 0,0 0 0,0 1 0,0-1 0,0 0 0,0 1 0,1-1-1,-1 2 1,29 7-156,31 5 98,-51-14 59,-5 0-3,1 0 0,-1-1 0,1 0 0,-1 0 1,1-1-1,-1 1 0,1-1 0,-1 0 0,1 0 0,-1 0 0,1-1 0,4-2 0,3-2-25,-1-1-1,18-13 0,-10 6 5,-17 13 35,57-39-49,0 2 1,122-54 0,190-34 123,-285 100-61,-17-1 40,-58 22-36,-1 0 0,1 1 1,0 0-1,0 0 1,0 1-1,1 1 0,-1 0 1,0 0-1,19 1 1,-29 1-18,-1 0 0,1 0 0,-1 0 0,1-1 0,-1 1 0,0 0 0,1 1 0,-1-1 0,1 0 0,-1 0 0,1 0 0,-1 0 0,1 0 1,-1 0-1,0 0 0,1 1 0,-1-1 0,0 0 0,1 0 0,-1 1 0,1-1 0,-1 0 0,0 1 0,1-1 0,-1 0 0,0 1 0,0-1 0,1 1 1,-8 9-87,-24 9-170,27-17 226,-12 7-72,-1-2-1,-27 9 0,2-1 28,-4 0 43,0-2-1,-1-2 0,-70 8 1,60-12 48,-100 28 0,119-23-9,22-9-5,1 2 0,0-1-1,0 2 1,1 0 0,0 1-1,-24 15 1,37-22-3,1 1 0,-1-1 0,1 0 0,-1 0 0,1 1 1,0-1-1,-1 0 0,1 1 0,-1-1 0,1 0 0,0 1 0,-1-1 0,1 1 0,0-1 0,0 0 0,-1 1 0,1-1 0,0 1 0,0-1 0,0 1 1,-1-1-1,1 1 0,0-1 0,0 1 0,0-1 0,0 1 0,0-1 0,0 1 0,0-1 0,0 1 0,0-1 0,0 1 0,0-1 0,1 1 1,-1-1-1,0 1 0,0 0 0,1 0-44,4 0-131,28 8 127,1-1 0,0-2 0,47 2 0,340 9 229,-413-16-155,0 1-1,0 0 0,-1 0 0,1 1 1,-1 0-1,1 1 0,-1-1 0,0 1 1,0 0-1,-1 1 0,10 8 0,-6-5-4,1-1 0,-1 0 0,1-1 0,16 7 0,-15-8-22,1-1-1,0-1 1,1 0-1,-1-1 1,0 0-1,1-1 1,-1-1-1,1 0 1,0-1-1,-1 0 1,0-1-1,1 0 1,-1-1-1,18-7 1,64-21-224,159-75 0,-235 98-387,11 4 2506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1:56.74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882 1923 3497,'-3'0'8939,"5"0"-8910,0 0 1,0 0-1,0 0 1,-1-1-1,1 1 1,0-1-1,0 1 1,0-1-1,0 0 1,-1 0-1,1 0 1,0 1-1,-1-2 0,1 1 1,-1 0-1,1 0 1,-1 0-1,1-1 1,-1 1-1,0-1 1,2-1-1,1-4 40,-1 1-1,1-1 1,-1 0-1,2-9 1,6-11 384,-9 23-365,-1 0 0,1 0-1,-1 0 1,0-1 0,0 1-1,0-1 1,-1 1 0,0-1-1,0 1 1,0-1 0,-1-4-1,-11-51 272,2 18-205,6 25-50,-1 1 0,-1-1 0,-12-25 0,10 23-120,5 9 52,-1-1 0,2 0 1,0 1-1,0-1 0,1 0 1,0 0-1,2-16 0,-1 12-12,-1 0-1,-4-30 0,3 33-15,-10-34 39,11 44-42,0-1-1,0 0 1,0 1-1,0-1 1,-1 1-1,1-1 1,-1 1-1,0 0 1,1 0-1,-1 0 1,0 0-1,0 0 1,-4-3-1,-6-6 6,-4-7-4,-31-17 3,42 31-7,0 1 0,0 0 1,-1 1-1,1-1 0,-1 1 0,0 0 1,1 1-1,-1-1 0,0 1 1,-6 0-1,8 0 3,0 0 1,0-1-1,0 1 1,1 0-1,-1-1 1,0 0-1,1 0 1,-1 0-1,-3-4 1,-5-8 18,11 12-21,0 1 0,0-1 0,0 1 1,-1 0-1,1-1 0,0 1 0,0 0 0,-1 0 0,1 0 0,-1 0 0,1 0 0,-1 0 0,1 0 0,-1 0 0,0 1 0,1-1 0,-4 0 1,-3-3 3,-1 0 1,1-1 0,0 0 0,0-1 0,1 0 0,-1 0 0,1 0 0,-7-9 0,11 11-6,-8-6 16,0 0 1,0 1-1,-1 0 0,-17-8 1,-4-4 9,-69-57 19,95 73-30,2 0 0,-1 0 0,0-1 0,1 0 0,0 0 0,1 0 0,-1 0 0,1-1 0,0 0 0,1 0 0,-4-8 0,5 11 18,0 0 0,-1 1 0,1 0 0,-1-1 0,0 1 0,0 0 0,0 1 0,-7-6 0,6 5 11,1 0-1,-1 0 1,0 0-1,1 0 1,0-1 0,-6-8-1,0 0-1,1-1 0,-16-14 0,-17-26 5,38 49-48,1 0 0,-1 0 0,1-1 0,0 1 0,1-1 0,-1 1 0,1-1 0,0 0 0,0 0 0,0-9 0,1-7 1,1 15 1,-1-1 0,0 1 0,0 0 0,-2-12-1,0 8-1,1 1 0,0-1 0,2-17 0,-1 20 3,0-1 1,0 0-1,0 0 0,-1 0 0,0 0 1,-4-10-1,-1-15 18,6 29-19,0 0-1,-1 0 1,1 0 0,-1 0-1,0 0 1,-1 0-1,1 0 1,-1 1-1,-2-5 1,2 4-2,1 0 0,-1 1-1,0-1 1,1 0 0,0-1 0,0 1 0,-1-6 0,2 6-8,-1 0 0,1 1 0,-1-1 0,0 0 0,0 1 0,-1 0 0,1-1 0,-3-3 0,3 5 6,0 1 0,0-1 0,1 1 0,-1-1 1,0 1-1,1-1 0,-1 0 0,1 1 0,0-1 0,0 0 0,-1 1 1,1-1-1,0 0 0,0 1 0,1-1 0,-1 0 0,0 0 0,0 1 0,1-1 1,-1 1-1,1-1 0,1-2 0,-1 2 2,0 0 0,-1 0 0,1 0 0,-1 0 0,1 0-1,-1 0 1,0 0 0,1 0 0,-1 0 0,0 0 0,0-1 0,-1 1 0,1 0 0,0 0 0,-2-3-1,-8-14 16,8 17-15,1-1-1,-1 0 0,1 1 1,-1-1-1,1 0 1,0 0-1,0 0 1,0 0-1,0 0 1,1 0-1,-1 0 0,1-5 1,0-4-127,-1 1 1,0 0-1,-1 0 0,0 0 1,-4-11-1,-1-11-949,4-10 439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1:58.7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18 239 1592,'-11'-5'4656,"5"2"-3660,10-11-1048,31-72 200,-29 59-17,-6 25-126,0 1-1,0 0 1,0 0 0,0 0-1,0 0 1,0 0 0,1-1 0,-1 1-1,0 0 1,1 0 0,-1 0-1,1 0 1,0 0 0,-1 0-1,1 0 1,0 0 0,-1 1 0,3-3-1,-2 2 29,1-1 0,-1 0 0,0 1-1,0-1 1,1 0 0,-1 0 0,0 0 0,-1 0-1,1 0 1,0 0 0,0-1 0,-1 1-1,0 0 1,1 0 0,-1 0 0,0-1 0,0 1-1,0 0 1,0 0 0,0 0 0,-1-1 0,1 1-1,-1 0 1,1 0 0,-1 0 0,0 0-1,0 0 1,0 0 0,0 0 0,0 0 0,0 0-1,-1 0 1,1 1 0,-1-1 0,-1-1 0,-3-5-960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2:10.9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0 294 1880,'2'-13'4027,"5"7"-3923,0 0 0,1 1 1,0 0-1,0 1 1,1 0-1,-1 0 1,17-5-1,-10 4 1,7-3 93,-19 7-156,0 0-1,0 0 1,0 0 0,0-1 0,0 1-1,-1-1 1,1 1 0,-1-1 0,1 0 0,2-3-1,5-7 128,-9 10-127,1 0-1,-1 0 1,1 0 0,-1 0 0,1 1 0,0-1-1,0 0 1,0 1 0,0-1 0,0 1 0,0 0 0,4-2-1,37-24 856,-39 23-793,1 0 0,0 0 0,0 1 0,0 0 1,1 0-1,-1 0 0,1 1 0,0 0 0,0 0 0,6-1 0,163-31 1131,-169 32-1192,-1 1 1,0 0-1,1-1 0,-1 0 0,0 0 0,9-6 1,-10 6-7,0-1 1,1 1 0,-1 0 0,1 1 0,-1-1-1,1 1 1,0-1 0,8 0 0,3 1 69,-12 0-75,0 0 0,0 1 0,0 0 0,0 0 0,1 0 0,-1 0 0,0 1 0,7 1 0,5 5 38,-13-5-55,0 0-1,0-1 1,0 1-1,0-1 1,0 0-1,0 0 1,0 0-1,1-1 1,-1 1-1,0-1 1,1 0-1,-1 1 1,0-1-1,4-1 1,43-15 219,-41 13-207,-1-1-1,1 2 1,0-1-1,-1 1 1,14-1-1,135-9 321,-60 8-208,15-1-137,-60 1 66,-35 2 71,-35 3 220,-70 12-330,61-7-1,-57 4 0,71-9-27,0 1 0,0 1 0,0 0 0,1 1 0,-1 0 0,1 1-1,-18 9 1,-38 14 28,-118 24-29,145-43 4,-1-2-1,-65 3 1,93-8 11,0-1 1,0 2-1,0 0 0,-16 6 1,-11 2-40,39-11 20,0 0-1,0-1 1,0 1-1,0 0 1,0-1-1,0 1 1,0-1-1,1 0 1,-1 0 0,0 1-1,0-1 1,0 0-1,1-1 1,-1 1-1,1 0 1,-3-3-1,-3-1-16,-1-1-243,13 1 189,19-1 118,-18 5-63,64-15 47,-23 5 19,49-6 1,226-7 350,-300 21-340,0-1 1,30-10-1,31-5 113,12 3-68,-62 9-72,1 1 0,0 1 0,0 3 0,1 0 0,43 5 0,92 4 53,-57-5-47,57 3 5,-110-3-45,70-7 0,-38 0-944,-37 2 552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2:12.2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1 233 3129,'9'82'7747,"-4"-84"-7226,7 0-408,0 0 0,0-1-1,0-1 1,15-6 0,-20 7-97,-1 0 0,0-1 0,0 0 0,-1 0 1,1-1-1,-1 0 0,0 0 0,0 0 0,5-8 1,75-119 117,-74 115-116,-1-2 4,-7 13-8,0 0-1,0 1 1,1-1 0,0 1 0,0 0-1,0 0 1,8-7 0,3-3 73,-15 15-75,1 0 0,-1 0 0,0 0 1,0 0-1,0 0 0,0 0 0,0 0 1,1-1-1,-1 1 0,0 0 0,0 0 1,0 0-1,0 0 0,0 0 0,0-1 0,0 1 1,0 0-1,0 0 0,0 0 0,0 0 1,1-1-1,-1 1 0,0 0 0,0 0 0,0 0 1,0 0-1,0-1 0,0 1 0,-1 0 1,1 0-1,0 0 0,0 0 0,0-1 1,0 1-1,0 0 0,0 0 0,0 0 0,0 0 1,0-1-1,0 1 0,0 0 0,-1 0 1,1 0-1,0 0 0,0 0 0,0 0 0,0-1 1,0 1-1,-1 0 0,1 0 0,0 0 1,0 0-1,0 0 0,0 0 0,0 0 1,-1 0-1,1 0 0,0 0 0,0 0 0,0 0 1,-1 0-1,1 0 0,0 0 0,0 0 1,0 0-1,0 0 0,-1 0 0,1 0 1,-1 2 15,-1-1 1,1 1 0,0 0 0,0-1 0,0 1 0,0 0 0,1 0 0,-1 0 0,0 0 0,1 0 0,-1 0 0,1 0-1,-1 3 1,-2 7 12,-3 9-8,-1 1 0,-16 32 0,9-22-6,14-29-35,-1 0 0,0 0 1,0 0-1,0 0 0,-1 0 0,1 0 0,0 0 0,-1 0 0,0-1 1,0 1-1,0-1 0,0 1 0,0-1 0,0 0 0,-1 0 0,1 0 0,-1 0 1,1 0-1,-1-1 0,0 1 0,0-1 0,-3 2 0,2-1-406,-16 4 1005,10-38-6846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2:15.0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37 150 3305,'-6'3'6732,"45"-7"-6292,101 5-305,145 18-1,74 6-38,-254-23-53,149-17 1,-187 2 105,-121 27 721,-8-6-708,-1-3-1,-88-3 1,-132-21-32,40 2-60,-113-15 38,336 31-111,-12-2 102,32 3-107,-1 0 1,0 0-1,1 0 0,-1 0 1,0 0-1,1 0 0,-1 0 1,1-1-1,-1 1 0,0 0 1,1-1-1,-1 1 1,1 0-1,-1-1 0,0 1 1,1 0-1,-1-1 0,1 1 1,0-1-1,-1 1 0,1-1 1,-1 0-1,1 1 1,0-1-1,-1 1 0,1-1 1,0 0-1,0 1 0,-1-1 1,1-1-1,24-1-61,81 3 178,-37 3-37,466 36 284,-427-26-270,0-4 0,1-6 0,191-17 0,-201 5 46,-356 21 452,-150-1-373,196-3-131,-239 2 89,367-16 69,84 6-236,0 0 1,0 0 0,0 0-1,-1 0 1,1 0 0,0 0-1,0 0 1,0 0-1,-1 0 1,1 0 0,0 0-1,0 0 1,0 0 0,-1 0-1,1 0 1,0 0-1,0 0 1,0 1 0,-1-1-1,1 0 1,0 0 0,0 0-1,0 0 1,0 0 0,-1 1-1,1-1 1,0 0-1,0 0 1,0 0 0,0 0-1,0 1 1,0-1 0,0 0-1,0 0 1,-1 0-1,1 1 1,0-1 0,0 0-1,0 0 1,0 0 0,0 1-1,0-1 1,0 0-1,0 0 1,0 1 0,1-1-25,-1 1 0,1-1 0,-1 1 0,1-1 0,-1 1 0,1-1 0,-1 0 1,1 1-1,-1-1 0,1 0 0,-1 1 0,1-1 0,-1 0 0,1 0 0,0 1 1,-1-1-1,1 0 0,0 0 0,-1 0 0,2 0 0,92 8 134,1-3 0,115-11 0,196-37 85,-401 43-196,468-37 201,-420 34-78,55-10-1,-95 13 20,-32 7-7,-34 5-32,-1-3 0,-105 4 1,101-9-77,11-1-27,-410 24 91,5-32-40,405 3-58,28 2-14,0-1 0,1-1 0,-1 0 1,1-2-1,-29-8 0,47 12 8,-1 0 0,1 0 0,-1 0 0,1-1 1,0 1-1,-1 0 0,1 0 0,0 0 0,-1-1 0,1 1 0,0 0 0,-1-1 0,1 1 0,0 0 0,0-1 0,-1 1 1,1 0-1,0-1 0,0 1 0,0 0 0,-1-1 0,1 1 0,0-1 0,0 1 0,0 0 0,0-1 0,0 1 1,0-1-1,0 1 0,0-1 0,0 1 0,0 0 0,0-1 0,0 1 0,0-1 0,0 1 0,0 0 0,1-1 0,-1 1 1,0-1-1,0 1 0,0 0 0,1-1 0,-1 1 0,0 0 0,0-1 0,1 1 0,-1 0 0,0-1 0,1 1 1,-1 0-1,0 0 0,1-1 0,-1 1 0,1 0 0,24-18-281,-23 16 257,20-10-19,1 1-1,1 0 1,0 2 0,0 1-1,1 1 1,0 0 0,32-2-1,185-10 108,-180 17-65,833-2 404,-870 6-361,-19-1-17,0 0 1,0 0-1,0-1 1,0 0-1,0 0 1,0-1-1,0 1 1,1-1-1,-1-1 1,0 1-1,6-3 1,-40 1 224,-168 23 132,14 0-324,-95-14-19,-353-37 0,620 31-117,9 0 80,1 1-1,0-1 1,0 0 0,-1 0-1,1 0 1,0 0-1,0 0 1,-1 0 0,1 0-1,0 0 1,-1 0-1,1 1 1,0-1 0,-1 0-1,1 0 1,0-1-1,0 1 1,-1 0 0,1 0-1,0 0 1,-1 0-1,1 0 1,0 0 0,0 0-1,-1 0 1,1 0 0,0-1-1,0 1 1,-1 0-1,1 0 1,0 0 0,0-1-1,-1 1 1,1 0-1,0 0 1,0 0 0,0-1-1,0 1 1,0 0-1,-1-1 1,1 1 0,0 0-1,0 0 1,0-1-1,0 1 1,0 0 0,0-1-1,0 1 1,0 0-1,0 0 1,0-1 0,0 1-1,0 0 1,0-1-1,0 1 1,0 0 0,0 0-1,0-1 1,8-2-377,68-6 45,108 1 1,91 16 293,-242-7 39,260 21-250,-28-1-1381,-162-19 1010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2:19.6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161 1 2369,'-91'0'4666,"89"-1"-4550,0 1 0,1 0 0,-1 0 0,0 0 0,0 0 0,0 0 0,1 1 0,-1-1 0,0 0 0,0 1 0,1 0 0,-1-1 0,0 1 0,1 0 0,-1 0 0,1 0 0,-1 0 0,1 0 0,-1 0 0,1 0 0,0 0 0,-1 1 0,1-1 0,-2 3 0,3-3-99,0 1-1,-1-1 1,1 0-1,0 0 1,0 0-1,0 1 1,0-1-1,0 0 1,1 0-1,-1 0 1,0 0-1,0 1 0,1-1 1,-1 0-1,1 0 1,-1 0-1,2 2 1,0 1-48,1 0 0,0-1 0,0 1-1,1 0 1,-1-1 0,6 5 0,13 10 37,0-1 0,2-1-1,0-1 1,1-2 0,28 13 0,20 1 92,132 44 476,-165-62-430,-39-9-137,1 1 0,-1-1-1,1 0 1,-1 1 0,1-1-1,0 0 1,-1 0 0,1 0-1,-1 0 1,1-1 0,-1 1-1,1 0 1,0-1-1,-1 1 1,1-1 0,-1 1-1,1-1 1,1-1 0,-3 1-2,1 1 0,-1 0 0,0 0-1,0-1 1,0 1 0,0 0 0,0-1 0,0 1 0,0 0 0,0-1 0,0 1 0,0 0 0,0-1 0,0 1 0,0 0 0,0-1 0,0 1 0,0 0 0,0 0 0,0-1 0,0 1 0,0 0-1,-1-1 1,1 1 0,0 0 0,0-1 0,0 1 0,0 0 0,-1 0 0,1-1 0,0 1 0,0 0 0,-1 0 0,1 0 0,0-1 0,0 1 0,-1 0 0,1 0 0,0 0 0,-1 0 0,-20-9 77,-1 0-43,-2-6-10,10 6-4,0 0-1,-2 1 0,1 0 0,-23-7 0,-265-72 259,271 77-228,-32-8 330,54 14-343,21 4-268,101 31 161,-30-6 73,116 32 98,245 60 124,-432-115-211,-1 0-1,0-1 1,1 0 0,18 0-1,-29-1-18,1 0 1,-1 0-1,0 0 0,0 0 0,0 0 0,0 0 1,0 0-1,0 0 0,0 0 0,0 0 0,0 0 0,0 0 1,0 0-1,1 0 0,-1 0 0,0 0 0,0 0 0,0 0 1,0 0-1,0 0 0,0 0 0,0-1 0,0 1 0,0 0 1,0 0-1,0 0 0,0 0 0,0 0 0,1 0 0,-1 0 1,0 0-1,0 0 0,0 0 0,0 0 0,0 0 0,0 0 1,0 0-1,0-1 0,0 1 0,0 0 0,0 0 1,0 0-1,0 0 0,0 0 0,0 0 0,0 0 0,0 0 1,0 0-1,0 0 0,0 0 0,0-1 0,0 1 0,0 0 1,0 0-1,0 0 0,0 0 0,0 0 0,0 0 0,0 0 1,-1 0-1,1 0 0,0 0 0,0 0 0,0 0 0,0 0 1,0 0-1,0-1 0,0 1 0,0 0 0,-9-6 11,-17-6 21,-145-37 127,-10-4-165,-140-71-95,304 115-190,39 13-193,-5 0 445,870 176-381,-861-173 447,21 3 26,-44-10-46,-1 0-1,1 0 1,-1 0 0,1 0 0,0 0 0,-1-1 0,1 1 0,-1-1 0,1 1 0,-1-1 0,1 0-1,-1 0 1,0 0 0,4-3 0,-5 4-4,-1 0 1,0-1-1,0 1 0,1 0 1,-1-1-1,0 1 1,0 0-1,0-1 0,1 1 1,-1 0-1,0-1 0,0 1 1,0-1-1,0 1 0,0 0 1,0-1-1,0 1 0,0 0 1,0-1-1,0 1 0,0-1 1,0 1-1,0 0 0,0-1 1,0 1-1,0-1 0,0 1 1,0 0-1,0-1 0,-1 1 1,1 0-1,0-1 0,0 1 1,0 0-1,-1-1 0,1 1 1,0 0-1,-1 0 1,1-1-1,0 1 0,0 0 1,-1 0-1,1-1 0,0 1 1,-1 0-1,1 0 0,-1 0 1,1 0-1,0-1 0,-1 1 1,1 0-1,0 0 0,-2 0 1,-23-10 124,22 9-119,-46-15-30,-1 3 0,0 1 0,-55-4 1,49 9-11,-163-25-23,165 22 45,1-3 0,-56-21 0,10-2-59,99 36 62,0 0 0,0 0 0,0 0 0,0 0 0,1 0 0,-1 0 0,0 0 0,0-1 1,0 1-1,0 0 0,0 0 0,1 0 0,-1 0 0,0-1 0,0 1 0,0 0 0,0 0 0,0 0 0,0-1 1,0 1-1,0 0 0,0 0 0,0 0 0,0-1 0,0 1 0,0 0 0,0 0 0,0 0 0,0-1 0,0 1 1,0 0-1,0 0 0,0 0 0,0-1 0,0 1 0,0 0 0,0 0 0,0 0 0,0 0 0,-1-1 0,1 1 1,0 0-1,0 0 0,0 0 0,0 0 0,0 0 0,-1-1 0,1 1 0,0 0 0,0 0 0,0 0 0,0 0 1,-1 0-1,25-3-157,-20 2 143,44-1 3,0 1 0,68 8-1,92 24 269,-163-24-220,257 57 235,-35-7-80,-194-44-91,123 3 1,-154-18-61,-36 0-21,-27 0 35,-504-35 364,251 13-390,204 19-41,-118-12 77,146 11-118,-1-1-1,-56-20 1,99 27 51,0 0 0,0 0-1,0 0 1,0 0 0,0 0 0,0 0 0,0 0-1,0 0 1,0 0 0,0 0 0,0 0 0,0 0-1,0 0 1,0 0 0,1 0 0,-1 0 0,0 0-1,0 0 1,0 0 0,0 0 0,0 0 0,0 0-1,0 0 1,0 0 0,0 0 0,0 0 0,0-1-1,0 1 1,0 0 0,0 0 0,0 0 0,0 0-1,0 0 1,0 0 0,0 0 0,0 0 0,0 0-1,0 0 1,0 0 0,0 0 0,0 0 0,0 0-1,0 0 1,0-1 0,0 1 0,0 0 0,0 0-1,0 0 1,0 0 0,0 0 0,0 0 0,0 0-1,10-2-150,54-3-13,110 6 0,64 21 408,-230-21-237,216 27 237,359 94 0,-560-116-218,-4-1 12,0 0 0,0 1 0,-1 1 0,23 12 0,-45-17-35,0 0 0,0-1 0,-1 0 0,1 0 0,0 0 0,0 0 0,-8 0 0,-152 11 44,-211-2 32,282-13-101,1-3-1,-110-22 1,118 11 5,-247-57 87,304 66-45,-46-20 0,74 25-351,11 0 211,24 3 49,85 14 149,171 43 1,116 56 37,-162-43-28,-168-49-50,-11-4 58,119 47 1,-175-60-69,-7-2-6,-1-1-1,0 1 0,1-1 1,-1 1-1,0 0 0,0 0 1,0 1-1,4 3 0,-7-6-15,0 0 0,0 0-1,1 1 1,-1-1 0,0 0-1,0 0 1,0 1 0,0-1-1,0 0 1,0 0-1,0 1 1,0-1 0,0 0-1,1 0 1,-1 1 0,0-1-1,0 0 1,0 0 0,-1 1-1,1-1 1,0 0 0,0 1-1,0-1 1,0 0 0,0 0-1,0 1 1,0-1-1,0 0 1,0 0 0,-1 0-1,1 1 1,0-1 0,0 0-1,0 0 1,-1 0 0,1 1-1,0-1 1,0 0 0,0 0-1,-1 0 1,1 0 0,0 0-1,0 1 1,-1-1-1,1 0 1,0 0 0,0 0-1,-1 0 1,1 0 0,-23 7 36,-15-3-3,-69 1 0,-189-13 26,213 1-69,-133-28-1,168 21-6,0-1 1,0-3-1,-47-26 0,28 13 4,43 20 6,-210-98-7,220 101-29,1 0-1,1-1 1,-1-1-1,1 1 1,1-2-1,0 0 0,-13-17 1,20 18-206,10 8 148,3 3 106,-1 0 0,1 0-1,-1 1 1,0 0 0,0 1 0,10 4 0,2 0 30,257 96 418,-196-68-340,106 64-1,-134-68-102,2-1 1,1-4-1,1-1 0,103 28 1,54 2 34,-286-74-362,5 9 357,-111-21 38,148 24-77,1-1 0,0-1 0,-49-24 0,59 22-7,1-1-1,1 0 0,0-2 0,0 0 1,-22-26-1,25 25 48,0 1 0,-1 0 1,0 1-1,-1 1 0,-31-18 0,136 83 261,-57-32-281,37 18 1,46 10 112,177 51 0,-8-4 119,-217-75-214,1-2-1,0-4 0,99 11 1,-18-4 30,-123-19-43,15 3 55,-53 1-239,-11-3 84,-1-1 0,0-1-1,0-1 1,0-1 0,-44-6-1,52 5 59,-51-6-59,-75-16 0,107 14 32,0-1 0,0-2 0,-63-31 0,-185-84-35,5 2 161,268 120-67,0 0 1,0-1-1,1 0 1,0 0 0,0-1-1,-12-12 1,20 16 82,6 4-68,8 5-17,37 19 17,0-1-1,103 32 0,-95-36-18,204 87 77,-61-23-8,216 44 10,-77-28-9,-334-98-82,8 3 27,-1 0-1,26 13 1,-38-18-32,-1 1 1,1-1-1,-1 0 0,0 0 1,1 1-1,-1-1 1,1 0-1,-1 1 0,0-1 1,1 0-1,-1 1 1,0-1-1,1 0 0,-1 1 1,0-1-1,0 1 1,0-1-1,1 0 1,-1 1-1,0-1 0,0 1 1,0-1-1,0 1 1,0-1-1,0 1 0,0-1 1,0 1-1,0-1 1,0 1-1,0-1 0,0 1 1,0-1-1,0 1 1,0-1-1,0 1 1,0-1-1,-1 0 0,1 1 1,0-1-1,0 1 1,-1-1-1,1 0 0,0 1 1,-1-1-1,1 1 1,0-1-1,-1 0 0,1 0 1,0 1-1,-1-1 1,1 0-1,-1 0 0,1 1 1,-1-1-1,1 0 1,0 0-1,-1 0 1,1 0-1,-1 1 0,1-1 1,-1 0-1,1 0 1,-1 0-1,1 0 0,-1 0 1,1 0-1,-2-1 1,-78 3-196,55-3 162,-330-34-59,320 31 86,-198-39-53,195 32 52,-1-1-1,2-2 1,-69-35 0,-217-100 145,301 138-103,22 11-28,-1 0 0,0 0 0,1 0 0,-1 0 0,0-1 0,1 1 0,-1 0 0,1-1 0,-1 1 0,1 0 0,-1-1 0,0 1 0,1-1 0,0 1 0,-1-1 0,1 1 0,-1-1 0,1 1 0,-1-1 1,1 1-1,0-1 0,0 0 0,-1 1 0,1-1 0,-1-1 0,10 3 155,57 9-130,-1 3 1,0 3 0,115 44-1,-75-25 70,177 34 0,-218-55-58,-45-11-18,51 16 57,-66-18-64,0 0 0,-1 1 0,1 0 0,0 0 0,-1 0 0,1 0 0,-1 0 1,0 1-1,0 0 0,0-1 0,0 1 0,0 0 0,3 6 0,-8-5 38,-9-2-36,-17-4-28,22 2 9,-65-4-20,-16 0-7,-174-31-1,222 23 11,0-1 0,-65-32-1,60 24 18,-49-15-1,-252-59 197,389 104-257,175 45-65,-185-44 144,0 2 1,-1 1-1,-1 2 1,50 30-1,-67-36 6,-10-6-5,-1-1 1,1 1 0,-1 0-1,0 0 1,0 1 0,0-1 0,0 1-1,0 0 1,-1 0 0,3 5 0,-65-43 113,-10-10-132,-3 4 1,-104-44-1,103 56 12,32 13 14,1-1 0,-39-22 1,79 38-30,0-1 0,0 1 0,0 0 0,0 0 0,0 0 0,0 0 0,0 0 0,0 0 0,0 0 0,0 0 0,0 0 0,0 0 0,0 0 0,0 0 0,0 0 0,0 0 0,0 0 1,0 0-1,0 0 0,0 0 0,0 0 0,1 0 0,-1 0 0,0 0 0,0 0 0,0 0 0,0 0 0,0-1 0,0 1 0,0 0 0,0 0 0,0 0 0,0 0 0,0 0 0,0 0 0,0 0 0,0 0 1,0 0-1,0 0 0,0 0 0,0 0 0,-1 0 0,1 0 0,0 0 0,0 0 0,0 0 0,0 0 0,0-1 0,0 1 0,0 0 0,0 0 0,0 0 0,0 0 0,0 0 0,0 0 0,0 0 1,11 0-31,27 5 16,-18-1 13,213 48-50,-204-44 79,-1 1 0,-1 2 0,0 1 0,0 1 0,-1 1-1,33 24 1,-57-36-11,0-1-1,0 1 0,0-1 0,0 1 1,0 0-1,-1 0 0,1 0 0,-1 0 1,1 0-1,-1 0 0,0 0 0,0 1 1,0-1-1,0 0 0,1 5 0,-2-7-9,0 1-1,0 0 1,0-1 0,0 1-1,0-1 1,0 1-1,0-1 1,0 1-1,-1 0 1,1-1-1,0 1 1,0-1 0,-1 1-1,1-1 1,0 1-1,-1-1 1,1 0-1,-1 1 1,1-1-1,0 1 1,-1-1 0,1 0-1,-1 1 1,1-1-1,-2 1 1,0 0-8,-1-1 0,1 1 0,-1 0 1,1-1-1,-1 1 0,0-1 0,1 0 1,-1 0-1,-3-1 0,-58-7-19,1-3-1,1-2 1,-69-25 0,38 11 18,69 21-2,-49-16 6,69 21-7,0-1-1,0 0 1,1 0-1,-1 0 1,0 0-1,1-1 1,-1 1-1,1-1 1,0 0-1,-1 0 1,2 0-1,-1-1 0,-5-6 1,30 14-144,20 20-38,135 38 56,-106-40 128,117 54 0,-77-20 36,-111-56-33,0 0 1,0-1-1,0 1 0,1 0 1,-1-1-1,0 1 0,0 0 1,0 0-1,0-1 0,0 1 1,0 0-1,0-1 0,0 1 1,0 0-1,0-1 0,0 1 1,0 0-1,0-1 0,0 1 1,0 0-1,0 0 0,-1-1 1,1 1-1,0 0 1,0 0-1,0-1 0,0 1 1,-1 0-1,1 0 0,0-1 1,0 1-1,0 0 0,-1 0 1,1-1-1,0 1 0,0 0 1,-1 0-1,1 0 0,0 0 1,0 0-1,-1 0 0,1-1 1,0 1-1,-1 0 0,1 0 1,0 0-1,-1 0 0,1 0 1,0 0-1,0 0 0,-1 0 1,1 0-1,-1 0 1,-12-4 31,1 0 0,-1-1 0,1-1 0,0 0 0,-15-11 0,15 9-23,1 1 1,-1 1-1,0 0 0,0 0 1,-1 2-1,-19-6 1,-31-4 5,-94-25-8,128 31-9,1-2 0,0-2-1,-33-17 1,51 22 9,0 1-1,0-1 1,0-1 0,1 0 0,1 0 0,-12-14-1,16 17-71,-1-1 0,2 0 0,-1 0 0,0 0 0,1 0 0,0 0 0,1-1 0,-1 1 0,1-1 0,0 0 0,1 0 0,-1-7 0,1 9-307,1 1-1,-1-1 0,0 1 0,-1-1 1,1 1-1,-3-6 0,-6-13-596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2:21.7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488 177 3465,'0'1'138,"-1"0"0,1 0 0,0 0 0,-1 0 0,1-1 0,0 1 0,-1 0 0,1 0 0,-1 0-1,1 0 1,-1-1 0,0 1 0,1 0 0,-1-1 0,0 1 0,0 0 0,1-1 0,-1 1 0,0-1 0,0 1 0,0-1 0,-1 1 0,-27 5 2155,17-6-1826,0-1 0,1 0-1,-14-3 1,-10-4-149,-61-22-1,82 24-316,1 0-1,-1 0 0,1-1 0,0-1 0,1 0 0,0-1 0,-12-12 0,23 21-3,0-1-1,0 0 0,0 1 1,1-1-1,-1 0 0,0 0 1,0 1-1,1-1 1,-1 0-1,1 0 0,-1 0 1,1 0-1,-1 0 0,1 0 1,-1 0-1,1 0 0,0 0 1,0 0-1,-1 0 0,1 0 1,0 0-1,0 0 0,0 0 1,0 0-1,0 0 0,0 0 1,1-1-1,-1 1 0,1-1 1,0 1 3,-1 0 0,1 0 0,0 0 0,0 1 0,0-1 0,0 1 0,0-1 0,1 1 0,-1-1 0,0 1 0,0-1 0,0 1 0,0 0 0,0 0 0,1 0 0,-1-1 0,0 1 0,0 0 0,0 1 0,0-1 0,1 0 0,-1 0 0,0 0 0,2 1 0,14 4 63,0 1 1,-1 0-1,0 1 0,0 1 0,0 0 1,-1 1-1,0 1 0,15 13 1,-27-20-6,1 1 1,-1-1 0,0 1-1,1-1 1,-2 1 0,1 0-1,4 8 1,-36-10 484,8-2-534,0-1-1,0-1 1,0-1 0,-24-7-1,38 8-15,-1 0 0,1 0 0,0-1 0,0 0 0,0-1-1,0 1 1,0-1 0,1-1 0,0 1 0,0-1-1,0 0 1,0-1 0,1 1 0,-8-11 0,13 16 6,0 0 1,0 0 0,0 0 0,0 0-1,-1 0 1,1 0 0,0 0 0,0 0-1,0-1 1,0 1 0,0 0 0,0 0-1,0 0 1,0 0 0,0 0 0,0 0-1,0 0 1,0 0 0,0 0 0,0 0-1,0 0 1,0-1 0,0 1-1,0 0 1,0 0 0,0 0 0,0 0-1,0 0 1,0 0 0,0 0 0,0 0-1,0 0 1,0-1 0,0 1 0,0 0-1,0 0 1,0 0 0,0 0 0,0 0-1,0 0 1,0 0 0,0 0 0,0 0-1,1 0 1,-1 0 0,0 0-1,0 0 1,0-1 0,0 1 0,0 0-1,0 0 1,0 0 0,0 0 0,0 0-1,0 0 1,0 0 0,1 0 0,-1 0-1,0 0 1,0 0 0,0 0 0,0 0-1,0 0 1,0 0 0,9 2 43,-8-2-40,27 7 78,46 18 0,-39-11-6,47 25 149,-64-28-36,2-1 0,-1-1-1,36 11 1,-100-34 55,-56-23 1,33 10-168,34 14-56,1-2-1,1-1 1,-38-24 0,119 57-64,75 48-34,48 24 333,-136-68-105,-26-13-36,-10-8-106,0 0 0,0 0 0,0 0 0,0 0 0,0 0 0,0 0 0,0 0 0,0 0 0,0 0 0,0 0 0,0 0 0,0 0 0,0 0 1,0 0-1,0 0 0,-1 0 0,1 0 0,0 0 0,0 0 0,0 0 0,0 0 0,0 0 0,0 0 0,0 0 0,0 0 0,0 0 0,0 1 0,0-1 0,0 0 0,0 0 0,0 0 1,0 0-1,-184-75 125,77 22-106,-9-4 10,104 50-34,21 9-44,27 9-28,246 117 211,-231-92 79,-80-46-109,-25-16-125,2-3-1,2-2 1,-88-69 0,72 54 134,73 51-144,0 0-1,1-1 1,-1 0-1,1-1 1,0 1-1,10 2 1,4 2 10,-3 0 21,1 0 0,-2 1 0,1 1 0,-1 1 0,-1 1 0,0 0 0,-1 1 0,18 18 0,-23-18 7,0-1-3,0 0 0,1-1 1,24 19-1,-35-30-8,0 1 0,0-1-1,0 1 1,0 0 0,1-1 0,-1 1 0,0 0 0,0 0 0,0 0 0,-1 0 0,1 0 0,0 0 0,0 0 0,0 0-1,-1 0 1,1 0 0,0 2 0,-1-2-3,0-1 1,-1 1-1,1-1 0,0 1 0,-1-1 0,1 1 1,-1-1-1,1 0 0,-1 1 0,1-1 0,-1 0 1,1 1-1,-1-1 0,0 0 0,1 0 1,-1 0-1,1 1 0,-1-1 0,1 0 0,-1 0 1,0 0-1,1 0 0,-1 0 0,0 0 0,0 0 1,-12 0-14,1-1 1,-1 0-1,-13-4 1,-8-2-20,-53-18 0,72 19 15,0 0 1,1-1 0,0 0-1,1-1 1,0 0 0,-22-18-1,25 18-2,8 7 9,1 0 1,-1 0-1,0-1 0,1 1 0,-1 0 1,0-1-1,1 1 0,0-1 0,-1 0 0,1 1 1,0-1-1,0 0 0,0 0 0,0 1 0,-1-4 1,8 6-24,17 2 25,0 1 1,1 1-1,-2 2 1,1 0-1,37 18 1,18 13 32,-51-23-5,0-1-1,1-2 0,1-1 1,38 10-1,-171-70 129,69 35-233,16 7-286,0-1 0,1-1 0,0 0 0,0-2 0,-16-11 0,18 1-1338,9 0 655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2:28.19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826 431 4873,'-2'1'169,"1"0"1,-1 0-1,1 0 0,-1 0 1,0-1-1,0 1 0,1-1 1,-1 1-1,0-1 0,0 1 1,0-1-1,0 0 0,1 0 1,-1 0-1,0 0 0,0 0 0,0-1 1,0 1-1,1 0 0,-1-1 1,-2 0-1,-38-23 493,17 8-52,-23-14 148,2-1 0,0-3 0,-60-58 0,93 80-725,-47-37 124,37 32-140,0-2 0,-25-27 0,54 46 25,1 1 1,-1 0 0,0 0 0,0 0-1,10 4 1,33 18 282,-2 3 1,0 1 0,83 66-1,-79-56-157,1 1 215,-1 3 1,78 80-1,-129-121-380,0 0 0,0 0 0,0 0 0,-1 0 0,1 0 0,0 0 0,0 0 0,0 0 0,0 1 0,0-1-1,0 0 1,0 0 0,0 0 0,-1 0 0,1 0 0,0 0 0,0 0 0,0 0 0,0 0 0,0 0-1,0 1 1,0-1 0,0 0 0,0 0 0,0 0 0,0 0 0,0 0 0,0 0 0,0 0 0,0 1 0,0-1-1,0 0 1,0 0 0,0 0 0,0 0 0,0 0 0,0 0 0,0 0 0,0 1 0,0-1 0,0 0 0,0 0-1,0 0 1,0 0 0,0 0 0,0 0 0,0 0 0,0 1 0,0-1 0,0 0 0,0 0 0,0 0 0,0 0-1,1 0 1,-1 0 0,0 0 0,0 0 0,0 0 0,0 0 0,0 0 0,0 1 0,0-1 0,1 0 0,-1 0-1,0 0 1,-15-3-69,9 1 48,-43-10-17,1-2 0,1-3-1,-52-25 1,6-7 50,-120-85 0,98 59 14,104 68-23,8 5-6,-1 0 0,1 0 0,0 0 0,0-1 0,0 1 0,0-1 0,-4-4 0,19 8-250,46 21 256,-1 2 1,-2 3 0,0 3-1,89 64 1,227 182 533,-366-270-326,-7-4-92,-18-5-67,-34-16-123,-53-33 36,-113-74 0,-88-85-20,285 195 42,14 10 4,0-1-1,-1 0 0,2 0 1,-1-1-1,1 0 1,-7-9-1,15 16 1,-1 1 1,1 0-1,0 0 1,0 0-1,0 0 1,0 0-1,-1-1 1,1 1-1,0 0 1,0 0-1,0 0 1,0-1-1,0 1 1,0 0-1,0 0 1,0 0-1,0-1 1,0 1-1,0 0 1,0 0-1,0-1 1,0 1-1,0 0 0,0 0 1,0 0-1,0-1 1,0 1-1,0 0 1,0 0-1,0 0 1,0-1-1,0 1 1,0 0-1,0 0 1,0 0-1,0-1 1,1 1-1,-1 0 1,0 0-1,0-1 1,12 0-116,19 8 1,-30-7 115,32 10 8,-1 1 0,0 2 0,0 1 0,-2 1 0,0 2 0,50 36 0,150 146 216,-163-137-107,-55-51-66,-7-8-5,-1 1 1,0-1-1,-1 1 0,1-1 0,0 1 0,-1 0 0,0 1 0,0-1 0,2 5 0,-5-8-33,0-1 0,1 0-1,-1 0 1,0 0 0,0 1-1,0-1 1,0 0 0,0 0-1,0 1 1,0-1 0,0 0 0,0 0-1,0 0 1,0 1 0,0-1-1,0 0 1,0 0 0,0 1-1,0-1 1,-1 0 0,1 0-1,0 0 1,0 1 0,0-1-1,0 0 1,0 0 0,0 0-1,-1 1 1,1-1 0,0 0 0,0 0-1,0 0 1,0 0 0,-1 0-1,1 1 1,0-1 0,0 0-1,0 0 1,-1 0 0,1 0-1,0 0 1,0 0 0,-1 0-1,-16 0 19,-21-8-133,37 8 112,-17-6-26,0 0 0,0-1 1,1-1-1,0-1 0,0 0 1,1-1-1,0-1 0,1-1 1,-19-17-1,-2-6-14,-161-143-17,184 168 55,-159-130 108,159 127-31,18 12-14,31 27-103,52 44-31,-9-8 57,93 93 1,-133-111 24,-23-25 13,1 0 1,1 0-1,0-2 0,39 28 0,-56-45-93,-5-2 21,-48-36-21,-27-30 55,-101-83 9,133 116 0,-93-74-4,117 89 9,0-2 0,2 0 0,-29-38 0,44 47 127,22 23 2,211 178-194,-109-86 92,145 160 0,-218-221 114,-71-49-91,-1-8-82,0-1 0,2-1 0,0-2 0,1 0 0,-29-33 0,-16-12 15,-135-93 16,2 2 109,207 158-102,0-1 0,0 2-1,-1-1 1,1 0-1,-1 1 1,7 5-1,188 154-46,-2 16 11,-124-108 49,106 80 0,-118-103 78,-112-93-145,-164-151-201,149 133 174,28 24 69,-2 1 0,-48-34-1,71 59 5,-178-129 70,141 105 21,42 33 52,18 17-136,18 20-123,27 21-104,81 67 0,-98-91 213,25 21 26,82 72 37,-116-98-37,0 1-1,-2 2 0,26 38 1,-37-42 3,-12-22-22,1-1-1,-1 0 0,0 1 0,0-1 0,1 0 0,-1 1 1,0-1-1,0 0 0,0 1 0,0-1 0,1 1 0,-1-1 1,0 0-1,0 1 0,0-1 0,0 1 0,0-1 0,0 0 1,0 1-1,0-1 0,0 1 0,0-1 0,0 0 0,0 1 1,0-1-1,0 1 0,-1-1 0,1 0 0,0 1 0,0-1 1,0 0-1,-1 1 0,1-1 0,0 0 0,0 1 0,-1-1 1,1 0-1,0 1 0,-1-1 0,1 0 0,-1 1 0,-2-9-86,-131-174 20,-25 12 50,57 65 28,83 82-3,14 16 27,8 10 99,-2-2-91,1-1-42,0 1 0,-1-1-1,1 1 1,0 0 0,0-1-1,-1 1 1,1 0 0,0 0 0,-1 0-1,1 1 1,1 1 0,12 7-4,15 10-1,153 102-70,5 43 25,-12-10 48,-124-117-38,64 37 0,-116-75-3,0 0 1,0-1-1,0 1 0,0 0 1,0-1-1,0 1 0,0 0 1,0-1-1,-1 1 0,1 0 1,0-1-1,0 1 0,1 0 1,-1-1-1,0 1 0,0 0 1,0 0-1,0-1 0,0 1 1,0 0-1,0-1 0,0 1 1,1 0-1,-1 0 0,0-1 1,0 1-1,0 0 0,1 0 1,-1-1-1,0 1 0,0 0 1,0 0-1,1-1 0,-1 1 1,0 0-1,1 0 0,-1 0 1,0 0-1,0 0 1,1 0-1,-1-1 0,0 1 1,1 0-1,-1 0 0,0 0 1,1 0-1,-1 0 0,0 0 1,1 0-1,-1 0 0,0 0 1,1 0-1,-1 1 0,0-1 1,0 0-1,1 0 0,-1 0 1,0 0-1,3 1 510,-19 1 79,-57 35-460,65-30-312,13-1 107,28 2 43,-13-4 28,97 21-79,77 18 66,-17-3 110,12 4 153,-184-43-174,1 0 0,-1 1 0,0 0 0,0 0 1,0 0-1,0 1 0,0 0 0,0 0 0,-1 0 0,7 6 1,-10-9-25,-1 1 0,0-1 1,0 0-1,0 0 1,0 0-1,0 1 0,0-1 1,0 0-1,0 0 1,0 0-1,0 1 1,0-1-1,0 0 0,0 0 1,0 1-1,0-1 1,0 0-1,0 0 0,0 0 1,0 1-1,0-1 1,0 0-1,0 0 0,0 0 1,0 1-1,-1-1 1,1 0-1,0 0 0,0 0 1,0 0-1,0 1 1,0-1-1,-1 0 0,1 0 1,0 0-1,0 0 1,0 0-1,-1 0 0,1 1 1,0-1-1,0 0 1,0 0-1,-1 0 0,1 0 1,0 0-1,0 0 1,0 0-1,-1 0 1,1 0-1,0 0 0,0 0 1,-1 0-1,1 0 1,-18 3 92,-48 3-59,0-4-1,-1-2 1,1-3-1,0-3 1,-75-17-1,10-17-56,43 10 34,69 26-9,14 3-1,0 0 0,0-1 0,0 1 0,0-1 0,1 0 0,-6-3-1,11 3-479,10 1 185,81 9 67,144 33 1,-166-28 224,74 6 26,-15-4 328,-119-10-50,-17 2-155,-22 1-57,-18-3-61,0-3-1,0-2 1,0-2 0,1-2-1,-56-12 1,-7-12-7,80 19-20,1 1 1,-52-7-1,45 6-177,33 8-60,6 2 0,24 9-77,48 17 139,146 56 39,-169-67 174,-42-14 22,1 1-1,-2 1 1,1 0 0,16 8-1,-28-11-32,0-1 0,0 1 0,0 0 0,0 0-1,0-1 1,0 1 0,-1-1 0,1 1 0,0-1 0,0 0-1,0 1 1,-1-1 0,1 0 0,0 0 0,-3 0 0,2 1-57,-14 2 24,4 0-2,-1-1 0,1 0 0,-1-1 0,1 0 1,-1-1-1,1 0 0,-1-1 0,-15-3 0,-2 0 2,21 4-6,-1-1-1,0-1 1,0 0 0,1 0-1,-1-1 1,1 0 0,0 0-1,0-1 1,-11-6 0,-41-34-158,102 41-327,-24 3 514,1 1 0,0 0-1,0 1 1,0 1 0,-1 1 0,0 0 0,28 11 0,-14-2 39,-18-9-23,-1 1 0,-1 0 0,1 0-1,-1 1 1,14 11 0,-30-19 25,-1 1-1,0 1 0,0-1 1,1 1-1,-10 0 1,-35-2-42,37-2-22,0-1-1,0 0 0,0 0 0,0-2 0,-14-8 0,19 9-17,0 1 1,0-1-1,1 0 0,0 0 0,0-1 0,0 0 0,1-1 0,-9-12 0,13 17 4,0-1-8,-1 0 0,1 1-1,0-1 1,0 0 0,1 0 0,-1-1-1,1 1 1,0 0 0,-1-6 0,2 9 8,1 1 0,-1-1 1,1 0-1,-1 1 0,1-1 0,-1 1 1,1-1-1,-1 0 0,1 1 0,-1-1 1,1 1-1,0 0 0,-1-1 0,1 1 1,0-1-1,-1 1 0,1 0 0,0 0 1,0-1-1,-1 1 0,1 0 0,0 0 1,0 0-1,-1 0 0,1 0 0,0 0 1,1 0-1,25 2-157,233 42-141,-209-36 296,22 1-11,-1 4 0,111 34-1,-135-32 34,1-1 0,0-3-1,78 8 1,-117-18-9,193 30 76,-180-26-41,-1 2 1,0 0-1,0 2 0,0 0 0,-1 1 0,33 23 0,-19-5 51,-33-26-65,0-1 0,0 1 0,-1 0 0,1 0 0,0 0 0,-1 0 0,1 0 0,-1 1 0,0-1 0,0 0 0,0 1-1,0-1 1,1 5 0,-2-6 14,15 22-40,-8-15 0,7 8-6,1 0 0,1-1 0,25 18 0,-18-17 7,1-2 0,1 0 1,0-2-1,1-1 0,0-1 0,28 7 1,55 22 53,-74-23-24,0 2 0,-2 1 0,0 1 0,-1 2 0,39 35 0,-55-45-20,1 0-1,0-1 0,24 12 1,-21-12-6,0 0 0,22 18 0,-35-23 0,5 2 0,-1 1 1,0 0 0,-1 1-1,0 0 1,0 1-1,-1 0 1,-1 0 0,1 1-1,7 15 1,-5-6 23,26 35 0,0-2 9,-35-49-24,0 0 0,0 0-1,-1 0 1,1 0 0,-1 0-1,0 0 1,0 1-1,-1-1 1,0 8 0,6 30 97,-6-41-106,1 1-1,-1-1 1,1 1 0,-1-1 0,0 1 0,0-1 0,0 1-1,0-1 1,-1 1 0,1 0 0,-1-1 0,1 1-1,-1-1 1,0 0 0,0 1 0,0-1 0,0 0 0,-1 1-1,1-1 1,0 0 0,-1 0 0,0 0 0,1 0-1,-1 0 1,0-1 0,0 1 0,0 0 0,0-1 0,0 0-1,-5 3 1,1-1-15,0 0-1,0 0 0,0-1 1,-1 0-1,1 0 0,-1-1 1,1 0-1,-1 0 1,1 0-1,-1-1 0,-10 0 1,-52-11-90,-111-33-1,174 42 112,129 39 413,220 55-572,-325-90 174,-10-1 6,-1 0 0,0 0 0,0 1-1,1 0 1,-1 0 0,10 5 0,-17-7-24,0 0 0,0 0 0,0 0 0,0 0 0,0 0 0,0 0 0,0 0 0,0 0 0,0 0 1,0 0-1,0 0 0,-1 0 0,1 0 0,0 0 0,0 0 0,0 0 0,0 0 0,0 0 0,0 0 0,0 0 0,0 1 0,0-1 0,0 0 0,0 0 0,0 0 0,0 0 0,0 0 0,0 0 0,0 0 0,0 0 0,0 0 0,0 0 0,0 0 1,0 0-1,0 0 0,0 0 0,0 1 0,0-1 0,0 0 0,0 0 0,0 0 0,0 0 0,0 0 0,0 0 0,0 0 0,0 0 0,0 0 0,0 0 0,0 0 0,0 0 0,0 0 0,0 1 0,0-1 0,0 0 0,0 0 0,0 0 0,0 0 0,0 0 1,0 0-1,0 0 0,0 0 0,0 0 0,0 0 0,0 0 0,0 0 0,1 0 0,-1 0 0,0 0 0,0 0 0,-11 2 45,-21 0-51,29-2 7,-326-10-48,254 6 62,56 5-19,0-2-1,0 0 0,0-1 0,1-1 0,-1-1 0,-34-11 0,49 13-26,3 2 11,-1-1 1,1 1 0,0 0 0,-1-1-1,1 1 1,0-1 0,0 0 0,0 1-1,-1-1 1,1 0 0,0 0-1,0 0 1,0 0 0,0 0 0,0 0-1,0 0 1,1 0 0,-1 0-1,0 0 1,0 0 0,1-1 0,-1 1-1,1 0 1,-1 0 0,1-1 0,-1 1-1,1-1 1,0-1 0,16-4-110,5 1 139,0 1-1,1 1 1,0 1 0,-1 1 0,1 1-1,0 1 1,0 0 0,0 2-1,-1 1 1,1 0 0,-1 2 0,0 0-1,26 11 1,-46-16-1,1 1 0,0-1 0,0 1 0,0-1 0,-1 1 0,1 0 0,0 0 0,-1 0 0,1 0 0,0 0 0,-1 1 0,0-1 0,1 0 0,1 3 0,-3-3 9,0 1 1,1 0 0,-1 0 0,0 0 0,0 0 0,0 0 0,-1 0-1,1 0 1,0-1 0,-1 1 0,1 0 0,-1 0 0,1 0 0,-3 2-1,-4 39 155,8-39-171,-1-1 1,0 0-1,0 0 0,0 0 0,-1 0 0,1 0 0,-1 1 1,0-1-1,0 0 0,0 0 0,0 0 0,0-1 0,0 1 1,-1 0-1,0 0 0,1-1 0,-1 1 0,0-1 0,0 1 1,-1-1-1,1 0 0,0 0 0,-4 3 0,0-2-33,1 0 0,-1-1 0,0 1 0,0-1 0,0 0 0,0-1 0,0 1 0,0-1 0,0-1 0,-11 1 0,7-2-12,-1-1 0,2 0 1,-1-1-1,0 0 0,-16-7 0,-2-1 8,0-2-1,1-1 1,0 0-1,1-2 1,1-1-1,1-2 1,0 0-1,-23-25 1,-174-195 75,215 232-30,1 0-1,-1-1 0,2 0 1,-7-14-1,-13-20 243,18 39-118,6 3-124,0 0-1,0 0 0,0 0 1,0 0-1,0 0 1,0 1-1,0-1 0,0 0 1,1 0-1,-1 0 1,0 0-1,0 0 0,0 0 1,0 0-1,0 0 0,0 0 1,0 1-1,0-1 1,0 0-1,0 0 0,0 0 1,0 0-1,0 0 1,0 0-1,0 1 0,0-1 1,0 0-1,0 0 1,0 0-1,0 0 0,0 0 1,0 0-1,0 1 1,0-1-1,0 0 0,0 0 1,0 0-1,0 0 0,0 0 1,0 0-1,0 0 1,0 0-1,0 1 0,-1-1 1,1 0-1,0 0 1,0 0-1,0 0 0,0 0 1,0 0-1,0 0 1,0 0-1,0 0 0,-1 0 1,1 0-1,0 0 1,0 0-1,0 0 0,0 0 1,0 0-1,0 0 1,-1 0-1,1 0 0,0 0 1,0 0-1,0 0 0,0 0 1,0 0-1,-1 0 1,24 30 54,85 73-4,-58-52-13,-3 2 1,56 80-1,-90-116-47,103 124-71,-132-162-107,-2 2 0,0 0 0,-1 1 0,-29-21 1,-93-56 132,86 60 52,-61-49 0,102 70 3,0 0 1,1-1 0,0 0-1,1-1 1,-18-34 0,15 26 23,9 15-10,-1-1 18,7 10-36,0 0-1,0 0 1,1 0-1,-1 0 1,0 0-1,0 0 1,0 0 0,0 0-1,0 0 1,0 0-1,0 0 1,0 0 0,0 0-1,0 0 1,0 0-1,0 0 1,0 0 0,0 0-1,0 0 1,1 0-1,-1 0 1,0 0 0,0 0-1,0 0 1,0 0-1,0 0 1,0 0 0,0 0-1,0 0 1,0 0-1,0 0 1,0-1 0,0 1-1,0 0 1,0 0-1,0 0 1,0 0 0,1 1 132,7 13 52,16 12-156,32 29 0,-33-34-23,6 4 16,0-1 0,36 22 0,-8-6 11,-53-37-38,26 18 38,29 30-1,-51-44-22,0 1 0,-1 0-1,0 1 1,0 0 0,-1 0 0,-1 0-1,1 1 1,5 14 0,-10-15-343,-11-24 5,-6-9 297,-168-154 21,173 168 5,-10-9 6,0-1 0,2 0 0,1-1 0,0-1 0,2-1 0,0 0 0,2-1 0,-22-49 0,24 48 14,0 0 0,-1 1 0,-2 1 1,0 0-1,-34-36 0,22 30-4,-1 2-1,-36-26 1,26 21-3,18 17-1,1 1-1,-2 1 1,0 1 0,-29-14-1,-92-27 58,-21-11 61,147 54-112,0 0 1,1-1 0,0-1-1,1-1 1,0 0-1,-17-22 1,10 12 1,-24-40 48,58 78 205,-1 0 0,12 20 1,-15-22-193,-1-1-60,0 1 0,-1 1-1,9 25 1,-1-3-12,-3-12-10,-1-1-4,23 38 1,-29-54 1,1 0 1,-1 0-1,1-1 1,0 0-1,1 0 1,-1 0-1,1-1 0,0 0 1,8 4-1,7 2-30,0-1 0,1-1 0,-1-1 0,2 0 0,-1-2 0,1-1 0,27 2 0,-50-6 21,0-1-1,0 0 1,0 0-1,-1 0 1,1 0-1,0 0 1,0 0-1,0 0 0,0 0 1,0 0-1,0 0 1,0 0-1,0-1 1,0 1-1,0 0 1,0-1-1,0 1 1,0-1-1,1 0 1,-2 1 0,0-1 0,0 1 0,0-1 0,0 0 1,0 1-1,-1-1 0,1 1 0,0-1 0,0 1 0,0-1 1,-1 1-1,1-1 0,0 1 0,0-1 0,-1 1 1,1 0-1,0-1 0,-1 1 0,1-1 0,-1 1 1,1 0-1,0-1 0,-2 0 0,-36-25-826,35 25 657,-32-18-954,-10 0 417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0:06.0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401 4 880,'8'-3'7444,"-7"4"-7368,0 1 0,0 0 0,0-1-1,-1 1 1,1 0 0,0 0-1,-1 0 1,1 0 0,-1 0-1,0-1 1,0 1 0,1 0-1,-1 0 1,-1 0 0,1 0-1,-1 4 1,0-4-3,-1 1 0,1-1 0,-1 1 0,0-1-1,0 0 1,0 0 0,0 0 0,-1 0 0,1 0 0,0 0 0,-1-1-1,-4 3 1,-4 4-46,4-3 3,0 0 0,0-1 0,0 0 0,-1 0-1,1 0 1,-1-1 0,-13 4 0,-54 8 12,72-15-38,0 1 0,-1 0 0,1 0 0,-1 1 0,1-1 0,0 0 0,0 1-1,-5 3 1,5-2 2,0-1 0,-1-1 0,1 1-1,0 0 1,-1-1 0,1 0 0,-7 2 0,-5 2 34,14-5-41,0 1 0,0 0-1,-1-1 1,1 1 0,0-1 0,0 0-1,-1 1 1,1-1 0,0 0-1,0 0 1,-1 1 0,1-1-1,0 0 1,-1 0 0,1-1 0,0 1-1,-3-1 1,45-14-354,-4 5 376,1 1-1,0 2 0,77-4 1,-112 11-16,1 0 0,0 0 0,0 0 0,0 1 0,0 0 0,-1 0 0,1 0 0,0 0 0,-1 0 0,5 3 0,-7-3 24,1 0 0,-1 0 0,1 0 0,-1 1 0,0-1 0,1 0-1,-1 1 1,0-1 0,0 1 0,0-1 0,0 1 0,0-1 0,0 1 0,0 0 0,-1 0-1,1-1 1,-1 1 0,1 0 0,-1 0 0,0 0 0,1-1 0,-1 5 0,-4-2 264,1 0 1,-1-1 0,0 1-1,0-1 1,0 0-1,-9 5 1,7-6-244,1 1 0,-1 0 0,0 0 0,1 1 0,0 0 0,0 0 0,-9 8 0,-5 5 43,14-14-62,0-1 0,-1 1 0,1-1 1,-1 0-1,0 0 0,0-1 0,0 0 0,1 0 0,-1 0 0,0 0 0,0-1 0,0 0 0,0-1 0,-7 0 0,-9 0 9,-45 0 63,19-1 53,-54 6 1,101-4-141,1 1-36,-1-1 0,1 0 0,0 0-1,-1 0 1,1 1 0,0-1 0,-1 0-1,1 0 1,-1 0 0,1 0 0,-1 0-1,1 0 1,0 0 0,-1 0 0,1 0-1,-1 0 1,1 0 0,-1 0 0,1 0-1,0 0 1,-1 0 0,1 0 0,-1 0-1,1-1 1,0 1 0,-1 0 0,1 0-1,-1-1 1,1 1 0,0 0 0,-1 0-1,1-1 1,23-23-276,-3 6 275,-1 0-5,34-25-1,-30 30 13,0 0 0,1 2 0,1 0-1,0 2 1,36-10 0,-3 1 2,-48 16 14,-1 0 0,1 1 0,0 0 0,-1 1 0,1 0 0,0 0 0,0 1 0,-1 0 0,14 4 0,-6-1 4,0 0-1,0 2 1,0 0 0,21 12 0,-20-6 16,-17-10-19,1-1-1,-1 1 1,1-1-1,0 1 1,0-1-1,0 0 1,0 1-1,0-1 1,0 0-1,0 0 1,0-1-1,0 1 1,0 0-1,1-1 1,-1 1-1,0-1 1,0 0 0,1 0-1,-1 0 1,0 0-1,3 0 1,13-2-27,-13 2 704,-7 0-658,0 1 1,-1-1-1,1 1 1,0 0 0,0 0-1,0-1 1,0 1-1,1 0 1,-1 1-1,-2 0 1,-16 9 0,-15 6-33,-2-2 0,-62 16 0,95-30-17,1-1-1,-1 0 0,0-1 1,1 1-1,-1 0 0,1-1 1,-1 0-1,1 0 1,0 0-1,-1 0 0,1-1 1,-6-3-1,-11-6-3027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2:33.9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247 98 2865,'2'10'2227,"-1"-6"-2091,-1-4-62,1 0-1,-1 1 0,0-1 1,0 0-1,0 1 1,0-1-1,0 1 0,1-1 1,-1 0-1,0 1 0,0-1 1,0 1-1,-5 6 1614,5-6-1613,0-1-1,-1 0 1,1 0-1,0 0 0,-1 0 1,1 0-1,-1 1 0,1-1 1,0 0-1,-1 0 0,1 0 1,-1 0-1,1 0 1,0 0-1,-1 0 0,1 0-102,3-6-300,61-23 328,13-8 48,-38 20 961,-39 17-980,0 0 0,0 0 0,0 0 0,-1 0 0,1 0 0,0 0 0,0 0 0,0 0 0,-1 0 0,1 0 0,0 0 0,0 0 0,0 0 0,-1 1 0,1-1 0,0 0 0,0 0-1,0 0 1,-1 0 0,1 0 0,0 0 0,0 1 0,0-1 0,0 0 0,0 0 0,-1 0 0,1 0 0,0 1 0,0-1 0,0 0 0,0 0 0,0 0 0,0 1 0,0-1 0,0 0-1,0 0 1,0 0 0,0 1 0,0-1 0,0 0 0,0 0 0,0 1 0,0-1 0,0 0 0,-5 17 27,-1-1 1,-1 1-1,-15 24 0,20-38-48,1-1 0,-1 1-1,0-1 1,0 0 0,0 0-1,0 0 1,-1 0 0,1 0-1,0 0 1,-1-1 0,-2 2-1,-9 7 34,-14 21 55,23-24-88,0-1 0,0 1 0,-1-1-1,0-1 1,0 1 0,0-1 0,-1 0 0,1-1-1,-9 5 1,9-7-19,-11 3-219,16-5 221,1-1-1,-1 1 1,0 0 0,1-1-1,-1 1 1,1-1-1,-1 1 1,1-1 0,-1 0-1,1 1 1,-1-1 0,1 1-1,-1-1 1,1 0-1,0 1 1,-1-1 0,1 0-1,0 1 1,0-1 0,0 0-1,-1 0 1,1 1 0,0-1-1,0 0 1,0 0-1,0 1 1,0-2 0,0-2 2,0-1 1,0 1 0,1 0 0,-1 0-1,1 0 1,0 0 0,0-1-1,0 1 1,1 0 0,-1 0 0,1 1-1,0-1 1,0 0 0,0 1-1,1-1 1,-1 1 0,1 0 0,0-1-1,0 1 1,0 1 0,0-1-1,5-3 1,9-6 43,1 1 0,1 1 0,27-11 0,7-5 56,-41 19-34,-4 2-38,0 1-1,0 0 1,16-6-1,-22 9 11,0 1 0,0-1 0,0 1 0,1-1 0,-1 1 0,0 0 1,0 0-1,0 0 0,1 0 0,-1 1 0,0-1 0,0 0 0,1 1 0,-1 0 0,0-1 0,0 1 0,0 0 1,0 0-1,0 0 0,2 2 0,-4-2 50,1 0 1,-1 1-1,0-1 1,0 0-1,0 0 1,0 0 0,0 0-1,-1 0 1,1 0-1,0 1 1,0-1-1,-1 0 1,1 0-1,-1 0 1,1 0-1,-1 0 1,0 1-1,-16 31-124,4-15 77,0-1-1,-30 31 0,36-41-22,-1 1 0,0-1 1,0-1-1,0 1 1,-1-2-1,0 1 0,0-1 1,0 0-1,-14 4 1,21-8-11,0-1 1,0 1 0,0 0 0,-1-1-1,1 1 1,0-1 0,-1 0 0,1 0-1,0 0 1,0 0 0,-1 0 0,1-1-1,0 1 1,0-1 0,-1 1 0,1-1-1,0 0 1,0 0 0,-3-1-1,4 0 4,0 0-1,-1 0 0,1-1 0,0 1 0,0 0 0,0 0 1,1-1-1,-1 1 0,0-1 0,1 1 0,-1-1 0,1 1 1,0-1-1,0 1 0,0 0 0,0-1 0,1 1 0,-1-1 1,1 1-1,1-5 0,6-20 30,1 0 1,24-47-1,-30 67-21,-2 6-9,0 0 1,0 0-1,0 0 0,-1 0 0,1 0 1,0 0-1,0 0 0,1 1 1,-1-1-1,0 0 0,0 1 1,0-1-1,0 1 0,3-1 1,-1 0 251,-12 2 712,0 2-952,-1 0-1,1 1 0,0 0 0,0 1 1,1 0-1,-1 0 0,1 0 1,0 1-1,-13 13 0,5-6 3,4-4 30,0 0-1,0-1 1,-1 0-1,0-1 1,0-1-1,-17 6 1,29-11-39,-1-1 1,0 1-1,0 0 0,0 0 1,1 0-1,-1 0 1,1 1-1,-1-1 1,1 0-1,-1 1 1,1-1-1,-1 1 0,1 0 1,0-1-1,0 1 1,0 0-1,0 0 1,0-1-1,1 1 1,-2 3-1,2-5-9,0 1-1,0-1 1,-1 1-1,1-1 1,0 1-1,0-1 1,-1 1-1,1-1 1,0 1-1,-1-1 1,1 0 0,-1 1-1,1-1 1,-1 0-1,1 1 1,0-1-1,-1 0 1,1 0-1,-1 1 1,1-1-1,-1 0 1,1 0 0,-1 0-1,0 0 1,1 1-1,-1-1 1,1 0-1,-1 0 1,1 0-1,-1 0 1,1 0 0,-1 0-1,1-1 1,-1 1-1,0 0 1,1 0-1,-1 0 1,1 0-1,-1-1 1,1 1-1,0 0 1,-1-1 0,1 1-1,-1 0 1,1-1-1,-1 1 1,-14-4-219,15 3 202,-1 1-1,1-1 1,-1 1-1,1-1 1,-1 1-1,1-1 1,0 0 0,-1 1-1,1-1 1,0 0-1,-1 1 1,1-1-1,0 0 1,0 0 0,0 1-1,0-1 1,0 0-1,0 1 1,0-1 0,0 0-1,0 0 1,0 0-1,1-16 30,10-2-19,2 3 10,1 1 0,0 1 0,32-25 0,-40 34 17,1 0 1,0 1 0,0 0-1,0 0 1,1 0-1,0 1 1,-1 0-1,1 1 1,0 0-1,0 0 1,1 0-1,-1 1 1,0 1-1,10-1 1,-8 0 108,-10 4 463,-1 0-481,-7 14-69,-1 0 0,0-1 0,-1 1 0,-1-2 0,-1 0 0,-19 21 0,23-28-29,1 0-1,1 0 1,-1 1-1,1 0 1,-7 14-1,12-20-25,-1-1-1,0 1 0,0-1 0,0 1 0,0-1 0,0 0 0,0 0 0,-1 0 0,1 0 0,-1-1 0,1 1 0,-1-1 0,1 1 0,-1-1 0,0 0 0,0 0 0,0 0 0,0 0 0,0-1 0,0 1 0,-4-1 0,5-1-16,1-1 0,0 0 1,0 0-1,0 0 0,0 0 0,0 0 0,1 0 1,-1-1-1,0 1 0,1 0 0,0 0 0,-1 0 1,1-1-1,0 1 0,0 0 0,1-4 0,-2-4-9,0-3 41,0 0 0,0 0 1,1-1-1,1 1 0,0 0 0,1 0 0,0 0 1,1 0-1,1 1 0,8-21 0,12-27 997,-24 60-974,-6 12 121,-2 22-96,1 0-1,-3 68 1,10-96-45,-1 1 1,-1 0 0,1 0-1,-6 12 1,6-15-9,-1 0 1,1 0-1,-1 0 1,1 1-1,0-1 1,1 0-1,-1 1 1,1-1-1,0 0 1,0 1-1,1 6 1,-1-11-2,0 0 0,0 1 0,1-1 0,-1 0 0,0 1 0,0-1 0,0 1 0,0-1 0,0 1 0,0-1 0,0 0 0,0 1 0,0-1 0,0 1 0,0-1 0,0 1 0,0-1 0,0 0 0,0 1 0,0-1 0,0 1 0,-1-1 0,1 0 0,0 1 0,0-1 0,0 1 0,-1-1 0,1 0 0,0 1 0,-1-1 0,1 0 0,0 0 0,0 1 0,-1-1 0,1 0 0,-1 0 0,1 1 0,0-1 0,-1 0 0,1 0 0,-1 0 0,0 1 0,1-1-9,-1-1 0,0 1 0,0 0 0,0 0 1,1 0-1,-1 0 0,0-1 0,0 1 0,1 0 0,-1-1 0,0 1 0,1 0 0,-1-1 0,0 1 0,1-1 1,-1 1-1,0-1 0,1 1 0,-1-1 0,1 0 0,-1 1 0,0-2 0,1-4-156,0 5 167,1 1-1,-1 0 1,0-1-1,0 1 1,0 0-1,0 0 1,0-1 0,0 1-1,0 0 1,1-1-1,-1 1 1,0 0-1,0-1 1,0 1 0,-1 0-1,1-1 1,0 1-1,0 0 1,0-1-1,0 1 1,0 0-1,0-1 1,0 1 0,0 0-1,-1-1 1,1 1-1,0 0 1,0 0-1,0-1 1,-1 1 0,1 0-1,-7-12-9,1 0-1,1 1 0,0-2 1,1 1-1,0 0 1,-2-14-1,6 23 14,-1 1-1,1-1 0,0 1 0,0-1 0,0 1 0,0-1 0,0 1 1,1-1-1,-1 1 0,1-1 0,-1 1 0,1 0 0,0-1 1,0 1-1,0 0 0,2-4 0,5-13 7,-7 9 32,0 8-15,0-1 0,0 1 0,-1-1 0,1 0 0,-1 1-1,0-1 1,0 0 0,0 1 0,0-1 0,0 0 0,-1 1 0,1-1 0,-1 0 0,1 1 0,-1-1 0,0 1 0,0-1 0,-2-2 333,4 27-197,5 19-113,-5-36-43,0 0 0,0 0 0,0 0 1,-1 1-1,0-1 0,0 0 0,0 0 1,0 0-1,-1 0 0,-3 10 0,4-13-3,0-1 1,0 1-1,-1 0 0,1 0 0,0 0 0,0 0 0,1 0 0,-1 0 0,0 0 1,1 0-1,-1 0 0,2 3 0,2 16-59,-4-21 54,0 1 1,-1-1-1,1 1 1,0-1 0,0 0-1,0 1 1,0-1-1,-1 0 1,1 0-1,0 1 1,0-1-1,-1 0 1,1 1-1,0-1 1,0 0-1,-1 0 1,1 0-1,0 1 1,-1-1-1,1 0 1,0 0-1,-1 0 1,1 0-1,0 0 1,-1 0-1,1 1 1,-1-1-1,1 0 1,0 0-1,-1 0 1,1 0-1,0 0 1,-1 0-1,1 0 1,0-1 0,-1 1-1,1 0 1,-1 0-1,1 0 1,0 0-1,-1 0 1,1-1-1,0 1 1,-1 0-1,1 0 1,0 0-1,0-1 1,-1 1-1,1-1 1,-1 1-14,-1-1 0,1 0 0,0 0 0,0 0 1,0 1-1,-1-1 0,1-1 0,0 1 0,0 0 0,1 0 1,-1 0-1,0 0 0,0-1 0,1 1 0,-2-2 0,2-7-20,0 0 0,1 0 0,0 1 0,1-1 0,4-16 0,-2 9 29,7-28-3,-8 32 33,1 0-1,-2 0 1,0-1-1,1-14 1,-3 28-40,-1 0 1,1 0-1,0-1 1,0 1-1,0 0 1,0 0 0,0 0-1,0-1 1,0 1-1,0 0 1,-1 0-1,1 0 1,0-1-1,0 1 1,0 0-1,0 0 1,-1 0-1,1 0 1,0 0 0,0-1-1,0 1 1,-1 0-1,1 0 1,0 0-1,0 0 1,0 0-1,-1 0 1,1 0-1,0 0 1,0 0-1,-1 0 1,1 0 0,0 0-1,0 0 1,0 0-1,-1 0 1,1 0-1,0 0 1,0 0-1,-1 0 1,1 0-1,0 0 1,0 0-1,0 1 1,-1-1 0,1 0-1,0 0 1,0 0-1,0 0 1,0 0-1,-1 1 1,1-1-1,0 0 1,0 0-1,0 0 1,0 1-1,0-1 1,0 0-1,0 0 1,-1 0 0,1 1-1,0-1 1,0 1-1,-4 9-637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2:36.7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 1 6817,'-1'21'7330,"1"-22"-7042,13-1-144,16-1-48,57-9-64,-12 12-24,32 0 32,11 3 0,9 4 16,-14-7-352,-23-5-800,-2 2 744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2:52.67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1771 260 2385,'1'1'4,"56"67"10512,-89-95-9355,23 20-1181,-87-76 250,85 75-175,1 0 1,-23-13-1,24 16-8,0 0-1,1-1 1,-1 0 0,1 0 0,-13-15 0,13 14 26,0 1 0,0-1 0,-1 1-1,0 1 1,-11-6 0,13 7-54,-22-10 49,23 12-57,0-1-1,0 0 1,0 0-1,0-1 1,0 1-1,1-1 1,-6-5-1,-17-16 136,26 24-116,0 0-1,0 0 1,0 0 0,0 0 0,0 0 0,0 0 0,0 1 0,0-1-1,-1 1 1,1-1 0,0 1 0,-5 0 0,-35 0 254,23 1 321,18-1-445,-1 0 0,1 0 0,-1 1 0,1-1-1,0 0 1,-1 1 0,1-1 0,0 1 0,-1-1 0,1 1-1,0 0 1,0-1 0,-1 1 0,1 0 0,0 0 0,0 0-1,0 0 1,0 0 0,-1 2 0,-1 0-62,1 0 0,0 1-1,1-1 1,-1 1 0,1-1 0,-1 1 0,0 6-1,-1 2-9,1 0-1,1 0 0,0 1 1,2 20-1,-1-25-48,0 0 1,0 0-1,0 0 1,-1 0-1,-1-1 0,1 1 1,-1 0-1,-6 14 1,2 11 123,6-31-149,0 0 1,0 1-1,-1-1 1,1 0-1,0 0 1,-1 1-1,0-1 1,1 0-1,-1 0 0,0 0 1,0 0-1,0 1 1,-1-1-1,0 2 1,-4 5 27,6-8-40,0 0-1,-1 0 0,1-1 0,0 1 1,0 0-1,-1 0 0,1-1 1,-1 1-1,1 0 0,0-1 0,-1 1 1,1-1-1,-1 1 0,0-1 1,1 1-1,-1-1 0,1 1 0,-1-1 1,0 1-1,1-1 0,-1 0 1,0 1-1,1-1 0,-1 0 0,0 0 1,0 1-1,0-1 0,-2 1 8,0-1 0,1 1 0,-1 0 0,1 0 0,-1 0-1,1 1 1,-1-1 0,1 1 0,0-1 0,0 1 0,0 0-1,0 0 1,0 0 0,0 0 0,-2 3 0,-14 13 95,14-15-91,1 1 0,0 0 1,0-1-1,1 1 0,-1 0 0,1 0 1,0 1-1,0-1 0,0 0 0,0 1 1,1 0-1,0-1 0,-1 8 1,1-6-7,-1-1 0,1 1 0,-1-1 0,1 0 0,-2 0 0,1 0 0,0 0 0,-1 0 0,-5 7 0,-2-1 5,2 1 1,0 0 0,-12 22-1,0 2 15,17-32-34,0 0 0,0 0 0,0-1 0,-1 1 0,0-1 0,0 0 0,0 0 0,0 0 1,0 0-1,0-1 0,-1 1 0,1-1 0,-1 0 0,-6 1 0,-8 2-23,-1 0 0,-27 1 0,-13 4 60,28-4-33,-1-2-1,0 0 1,-34-2 0,-42 3 13,9-1 12,77-4-12,-64 11 46,75-9-45,1-1 0,-1 2 0,1 0 0,-1 0 0,1 1 0,0 1 0,0-1 0,-12 9 0,21-11-6,0 0 0,1 0 0,-1 0 0,1 0 0,0 1 0,0-1 0,0 0 0,0 1 0,0-1 0,0 0 0,1 1 0,-1-1 0,1 1-1,-1-1 1,1 1 0,0-1 0,0 4 0,-5 24 32,-20 15-9,18-36-20,1 1-1,0 1 0,-7 17 0,0 8-10,-17 58-15,28-84 18,1 0 0,0 0 0,1 1 0,1 15 0,-1 24 45,-2-19-30,1 1-1,5 38 1,0 10 5,-5-70-17,0 0 0,0 0 0,-1 0 0,0-1 0,0 1-1,-1-1 1,-1 1 0,-4 8 0,-6 10 0,-22 30 0,28-45-3,6-9-2,0 1 1,1-1 0,-1 0-1,1 1 1,0 0-1,0-1 1,0 1-1,1-1 1,0 1-1,0 5 1,-3 25 0,3-29-4,0 0-1,1 0 1,0 0 0,0 0 0,0 0 0,0-1 0,5 12 0,2 10-17,-3-9-2,0-1 1,0 1 0,12 23-1,-14-35 1,0 0 0,0 0 0,1 0-1,0 0 1,0-1 0,0 1 0,1-1 0,-1 0 0,1-1 0,1 1-1,-1-1 1,8 5 0,-8-6-6,0-1 0,0 1 0,1-1 0,-1 0 0,0-1 0,1 1 0,-1-1 0,1 0 0,-1-1 0,1 1 0,7-1 0,-8-1 18,0 0-1,0 0 1,0 1 0,0 0-1,0 0 1,0 0 0,8 1-1,-10 0 7,1 0-1,-1-1 1,1 1-1,0-1 1,-1 0-1,1 0 1,-1-1-1,1 1 1,-1-1-1,1 0 1,-1 0-1,1 0 1,-1 0-1,0 0 1,5-3-1,0 0-11,0 0 0,0 1 0,-1 0 0,2 0 0,13-2 0,33-11 22,-34 6 2,-12 7-9,0-1 1,0-1 0,16-10-1,6-2-6,-27 15 10,1 0-1,-1 0 0,0 0 1,0 0-1,0-1 0,4-3 1,-8 6-2,1-1 1,-1 1 0,0 0-1,1-1 1,-1 1 0,0-1-1,1 1 1,-1-1 0,0 1-1,1-1 1,-1 1 0,0-1-1,0 1 1,1-1 0,-1 1-1,0-1 1,0 1 0,0-1-1,0 1 1,0-1 0,0 0-1,0 1 1,0-1 0,0 1-1,0-1 1,0 1-1,0-1 1,-1 1 0,1-1-1,0 0 1,-3-19 19,32-8 26,-26 26-36,-1-1 0,1 1 0,0 0 0,-1 0 0,1 0-1,0 0 1,0 0 0,0 1 0,1-1 0,-1 1 0,0 0-1,0 0 1,1 0 0,-1 1 0,1-1 0,-1 1 0,7-1 0,-4 2 8,-1 0 0,0 0 0,0 0 0,0 1 0,0-1 0,-1 1 0,1 1 0,0-1 0,-1 0 0,1 1 0,5 5 0,-3-5-31,-1 1-1,1-1 1,0 0 0,1 0 0,-1-1 0,0 0 0,1 0-1,-1-1 1,1 0 0,-1 0 0,1-1 0,0 0 0,12-1-1,-1 1 15,-18-1-10,-1 0 0,1 0 0,0 1 0,0-1 0,0 0 0,-1 0 0,1 0 0,0 0 0,-1 0 1,1 0-1,-1 0 0,0 0 0,1 0 0,-1 0 0,0 0 0,1-1 0,-1 1 0,0-2 0,4-23-4,-3 17 12,0 1 1,-1 0-1,-1-1 1,0 1-1,0 0 0,0 0 1,-1-1-1,0 1 0,-1 1 1,1-1-1,-2 0 1,-3-8-1,6 15 3,0 0-1,0-1 1,1 1 0,-1 0-1,1 0 1,-1-1-1,1 1 1,-1 0 0,1-1-1,0 1 1,0 0 0,-1-1-1,1 1 1,0-1-1,0 1 1,1 0 0,-1-1-1,0 1 1,0 0 0,1-1-1,-1 1 1,1 0-1,-1-1 1,1 1 0,-1 0-1,1 0 1,0 0 0,0-1-1,-1 1 1,1 0 0,0 0-1,0 0 1,0 0-1,0 0 1,0 1 0,1-1-1,-1 0 1,0 0 0,2 0-1,20-21 37,-20 16-32,0 1 0,1 0 0,-1 0 1,1 0-1,0 0 0,1 1 1,-1 0-1,1 0 0,0 0 0,0 0 1,0 1-1,12-6 0,-10 6 5,0 1 0,0-1 0,1 2 0,-1-1 0,1 1 0,0 0 0,-1 0 0,1 1 0,0 0 0,-1 1 0,1-1 0,0 1 0,-1 1 0,1 0 0,-1 0 0,0 0 0,1 1 0,-1 0 0,0 0 0,8 6 0,-6-4-9,-2-2 6,0 0 0,-1 0 0,1 1 0,-1 0-1,0 1 1,0-1 0,-1 1 0,1 0 0,7 10 0,3 6 28,-13-19-33,-1 1 1,0-1 0,0 1 0,0 0 0,0 0 0,0 0 0,-1 0 0,1 0 0,-1 0 0,0 0 0,0 0 0,1 7 0,1-6-8,0 0 1,0-1 0,0 1-1,0-1 1,1 1 0,-1-1-1,8 5 1,-10-7-17,41 1-175,-17-11 170,-1 0 1,31-17-1,-29 12 42,37-12 0,-62 26-17,1-1-1,-1 1 0,1-1 1,-1 0-1,0 0 0,1 0 0,-1 0 1,0 0-1,0 0 0,0 0 1,0 0-1,0 0 0,0 0 0,0-1 1,0 1-1,0 0 0,0-1 1,-1 1-1,2-3 0,-1 2 1,12-14 11,-12 15-15,1 0 0,-1 0-1,0-1 1,1 1 0,-1-1-1,0 1 1,0-1 0,0 1-1,0-1 1,0 0 0,0 1-1,-1-1 1,1 0 0,0-2-1,10-28-9,2-8 2,-11 34 9,-1 0 1,1 0 0,0 0 0,0 1 0,1-1-1,-1 1 1,1-1 0,5-6 0,2-6-1,-9 15 3,0-1 0,-1 0 0,0 1 0,0-1 0,0 0 0,0 1 0,0-1-1,-1 0 1,1 1 0,-1-1 0,0 1 0,-1-1 0,1 1 0,0-1 0,-1 1 0,0 0 0,0 0 0,-2-4 0,-1-2 0,-1-1 1,1-2 6,-1 1 0,-1 0 0,-13-17 0,18 26-5,0 0-1,0 0 1,0-1-1,0 2 1,-1-1-1,1 0 1,0 0-1,-1 1 1,0-1-1,1 1 1,-1 0-1,0 0 1,0 0-1,1 0 1,-1 0-1,0 1 1,0-1-1,0 1 1,0 0-1,0 0 1,-3 0-1,-14 3 0,0 0-1,0 2 0,1 0 0,0 1 0,0 1 0,0 1 0,1 0 0,0 2 1,-20 13-1,25-14-1,-1-2 1,0 0 0,0 0-1,-1-1 1,-19 5-1,-83 15-3,30-8 3,83-17 1,-224 68 54,220-65-51,0 0 0,1 0 0,0 1 0,0 1 0,0-1 0,-11 13 0,-12 9 2,17-16-8,0-1-1,0 0 1,-1-1 0,-1-1 0,0 0 0,0-1 0,-21 8-1,7-6-19,20-6 5,-1 1 0,1-2 0,-1 1 0,1-1 1,-1 0-1,0-1 0,0 0 0,0-1 0,1 0 0,-15-2 0,25 2 9,-1 0 0,0 0 0,0 0-1,0 0 1,0 0 0,0 0 0,0 0-1,1 0 1,-1 0 0,0 0 0,0 0-1,0 0 1,0 0 0,0 0 0,0 0-1,0 0 1,1 0 0,-1 0 0,0 0-1,0 0 1,0 0 0,0 0-1,0 0 1,0 0 0,0 0 0,0 0-1,1 0 1,-1 0 0,0-1 0,0 1-1,0 0 1,0 0 0,0 0 0,0 0-1,0 0 1,0 0 0,0 0 0,0 0-1,0-1 1,0 1 0,0 0 0,0 0-1,0 0 1,0 0 0,0 0 0,0 0-1,0-1 1,0 1 0,0 0 0,0 0-1,0 0 1,0 0 0,0 0 0,0 0-1,0 0 1,0-1 0,0 1 0,0 0-1,0 0 1,0 0 0,0 0 0,0 0-1,0 0 1,-1 0 0,1-1 0,95-15-432,98-31 0,224-53 481,-212 54 65,-182 40-68,1 2 0,0 0-1,0 2 1,0 1-1,0 0 1,33 5-1,-6-2 517,-65 2-389,-12 5-157,0-1 1,0-1 0,-1-1 0,0-2 0,-37 3-1,-11-4 35,0 3 1,1 3-1,0 4 0,-89 27 0,158-38-51,-29 7 27,32-9-31,1 0 0,-1 0-1,1 0 1,-1 0 0,0 0 0,1 0-1,-1 0 1,1 0 0,-1-1 0,1 1-1,-1-1 1,1 1 0,-1-1-1,1 1 1,0-1 0,-1 0 0,1 0-1,0 0 1,-2-1 0,16-6-231,10 2 268,-15 3-9,0 1-1,0 1 0,0 0 1,0 0-1,16 0 1,-24 1-8,1 0 1,-1 0-1,1 0 1,-1-1 0,1 1-1,-1 0 1,1 0-1,-1 0 1,1 0 0,-1 0-1,1 0 1,-1 1-1,1-1 1,-1 0 0,1 0-1,-1 0 1,1 0-1,-1 1 1,1-1 0,-1 0-1,0 0 1,1 1-1,-1-1 1,1 0 0,-1 1-1,0-1 1,1 0 0,-1 1-1,0-1 1,1 1-1,-1-1 1,0 0 0,0 1-1,1-1 1,-1 1-1,0-1 1,0 1 0,0-1-1,0 1 1,0 1 5,-1 0 0,1 0 0,-1-1 0,1 1-1,-1 0 1,0 0 0,0-1 0,0 1 0,0-1 0,0 1 0,-2 1 0,-36 34 85,17-23-68,0 0 0,-1-2 0,-41 16 0,36-16-3,1 0-1,-42 27 1,59-33-27,-1-1 0,0 0-1,0 0 1,0-1 0,0-1-1,-19 4 1,-26 9-37,35-10 22,-1-1 0,0-1 0,0-1 0,0-1 0,-1-1 0,-32-2-1,-22 1-22,53-1-22,24 1 55,0 0 0,-1 0 1,1 0-1,0 0 0,0 0 1,0 0-1,-1 0 0,1 0 1,0 0-1,0 0 0,0-1 1,-1 1-1,1 0 0,0 0 1,0 0-1,0 0 0,0 0 1,-1 0-1,1-1 0,0 1 1,0 0-1,0 0 0,0 0 1,0 0-1,0-1 0,0 1 1,-1 0-1,1 0 0,0 0 1,0-1-1,0 1 0,0 0 1,0 0-1,0 0 0,0-1 1,0 1-1,0 0 0,0 0 1,0 0-1,0-1 0,0 1 1,0 0-1,0 0 0,1-1 1,2-3-21,1-1 0,1 1-1,-1 0 1,1 0 0,9-5 0,6-8 30,-9 8-3,1-1 0,0 2 0,1 0 0,23-12 0,88-31 1,45-21 42,-151 64-30,0 1 1,22-5 0,19-8 54,-57 18 30,-9 2-43,-16 5 23,-19 10-74,0-1 0,-1-1 0,-1-3 0,0-2 0,0-1 0,-1-3 0,-50-1 0,93-3-12,0 0-1,0 0 1,0 0-1,0 0 0,-1-1 1,1 1-1,0-1 1,0 0-1,0 1 1,-3-3-1,5 3 1,-1 0-1,1 0 1,0-1-1,-1 1 1,1-1-1,0 1 1,-1 0-1,1-1 1,0 1-1,-1 0 1,1-1-1,0 1 1,0-1 0,0 1-1,0-1 1,-1 1-1,1-1 1,0 1-1,0-1 1,0 1-1,0-1 1,0 1-1,0-1 1,0 1-1,0-1 1,0 1 0,0-1-1,1 0 1,1-3-28,0 0 1,0 0 0,0 0-1,1 1 1,0-1 0,0 1-1,4-5 1,-1 1 65,13-12-38,1 2 0,1 0 0,0 1 0,28-16-1,-4 3-1,-7 3-9,0 2-1,2 2 1,1 2 0,0 1-1,1 2 1,72-17 0,23 1 92,149-14 0,-262 46-68,-43 9-63,-235 71-244,-54 20 257,264-82 48,-1-1-1,0-3 0,-1-2 1,0-2-1,0-1 0,-1-3 1,-83-1-1,128-4-17,-1 0 0,1 0 0,-1-1 0,1 1 0,0 0 0,-1-1 0,1 1 0,-1-1 0,1 0 0,0 0 1,-4-2-1,6 3 7,0-1 1,-1 1-1,1 0 0,0-1 1,0 1-1,0 0 1,-1-1-1,1 1 1,0-1-1,0 1 1,0 0-1,0-1 1,0 1-1,0-1 1,0 1-1,0 0 1,0-1-1,0 1 0,0-1 1,0 1-1,0-1 1,0 1-1,0 0 1,0-1-1,0 1 1,1-1-1,-1 1 1,0 0-1,0-1 1,0 1-1,1 0 1,-1-1-1,0 1 1,1 0-1,-1 0 0,0-1 1,1 1-1,5-6-16,0 1-1,0 1 0,1-1 0,0 1 0,8-4 0,59-26 71,1 2 0,122-33 0,159-17 16,-80 21-19,-242 53-13,-1-1-1,0-2 1,50-23-1,-50 21 42,-31 14-43,-21 4-36,-199 45-106,108-27 88,2 1 18,-2-5 0,-1-5 0,0-5 0,0-5 0,-188-16 0,278 5-167,21 7 169,0 0-1,0 0 0,0 0 0,0-1 1,0 1-1,0 0 0,0 0 1,0-1-1,-1 1 0,1 0 1,0 0-1,0-1 0,0 1 1,1 0-1,-1 0 0,0-1 0,0 1 1,0 0-1,0 0 0,0-1 1,0 1-1,0 0 0,0 0 1,0-1-1,0 1 0,1 0 0,-1 0 1,0 0-1,0-1 0,0 1 1,1 0-1,-1 0 0,0 0 1,0 0-1,0 0 0,1-1 1,-1 1-1,0 0 0,1 0 0,4-3-40,1 0 0,0 0-1,0 1 1,12-4-1,432-75 83,-307 62 63,216-57 0,-330 68-40,-1 1 0,49-4-1,-166 22-14,-118 32 0,-38 6-3,185-40-36,21-3 8,-1-1 1,-1-2-1,-62-4 0,88 0-31,-1 1 1,0 0 0,-21 4-1,26-6-260,11-1 76,9-3 93,43-16 109,106-28 0,69-2 53,-84 21-30,-73 16-7,-20 5 43,94-32-1,-142 41-56,17-7 77,-35 11-17,-153 44-38,-124 37 20,189-47-12,-63 19 42,133-49-63,-8 4-70,35-11-245,13-9 115,16-12 34,7 0 150,0 0 0,1 2 0,1 2 0,1 1 1,51-19-1,170-39 104,-168 54-31,141-56 1,-217 72-61,-3 3-3,-1-1 0,0-1 1,0 1-1,-1-1 0,1 1 0,0-1 1,-1-1-1,7-5 0,-28 11-144,-6 4 101,-713 176-105,724-176 155,20-11-555,3-7 532,1 0 0,0 1 0,1 1 1,0 0-1,18-10 0,-6 4 5,43-23 36,1 2 1,135-49-1,-78 35 20,-50 20-19,109-52 169,-168 70-102,-18 8 78,-12 8 178,-74 32-218,7 0-103,19-16 11,-96 19 0,98-25-15,59-13-37,0 0 0,0 0 0,0 0 0,0 0 0,0 0 0,1 0 0,-1-1 0,0 1 1,0 0-1,0 0 0,0 0 0,0 0 0,0 0 0,0 0 0,0 0 0,0-1 0,0 1 0,0 0 0,0 0 0,0 0 1,0 0-1,0 0 0,0 0 0,0-1 0,0 1 0,0 0 0,0 0 0,0 0 0,0 0 0,0 0 0,0 0 0,-1 0 1,1 0-1,0-1 0,0 1 0,0 0 0,0 0 0,0 0 0,0 0 0,0 0 0,0 0 0,0 0 0,0 0 0,-1 0 1,1 0-1,0 0 0,0 0 0,0 0 0,0 0 0,0 0 0,0-1 0,0 1 0,-1 0 0,1 0 0,0 0 0,0 0 0,0 0 1,0 0-1,0 1 0,-1-1 0,16-14-303,34-26 200,-25 21 87,0 1 0,1 0 0,0 2-1,39-18 1,127-47 39,-166 72 21,1 1 0,0 2 0,1 0 0,-1 2 0,44-1 0,-48 6 31,-19 2-52,-29 5-73,5-1 11,-217 65-38,232-70 83,1 0-12,5-2 7,-1 0 0,1 1 0,0-1 0,0 0 0,0 0 0,0 1 0,-1-1 0,1 0 0,0 0 0,0 0 0,0 0 0,-1 0 0,1 1 0,0-1 0,0 0 0,-1 0 0,1 0 0,0 0 0,0 0 0,-1 0 0,1 0 0,0 0 0,-1 0 0,1 0 0,0 0 0,0 0 0,-1 0 0,1 0 0,0 0 0,0 0 0,-1 0 0,1 0 0,0 0 0,-1 0 0,1 0 0,0-1 0,0 1 0,0 0 0,-1 0 0,1 0 0,0 0 0,0-1 0,0 1 0,-1 0 0,1 0 0,0 0 0,0-1 0,0 1 0,0 0 0,-1 0 0,1-1 0,0 1 0,0 0 0,0 0 0,0-1 0,0 1 0,0 0 0,0-1 0,18-5-361,14-2 357,1 2-1,0 1 1,51-1 0,-13 8 122,-70-2-106,1 0 0,-1 0 0,0 0 0,1 0 0,-1 0 0,0 0 0,1 1 0,-1-1 0,0 0 1,1 1-1,-1-1 0,0 1 0,0-1 0,0 1 0,3 1 0,-4-2-18,0 1 0,0-1 0,0 1 0,1-1 1,-1 0-1,0 1 0,0-1 0,0 1 0,0-1 0,0 1 0,0-1 0,0 1 0,0-1 1,0 1-1,0-1 0,0 1 0,0-1 0,0 1 0,0-1 0,0 0 0,0 1 0,-1-1 0,1 1 1,0-1-1,0 1 0,-1-1 0,1 0 0,-1 1 0,-2 3-170,0 0 1,-1 0-1,1 0 0,-1-1 0,0 0 0,-8 5 0,2-1 35,-1-1 0,0-1 0,0 1 0,-1-2 0,0 0 0,1 0-1,-1-1 1,-15 2 0,-30-3 421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2:54.9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370 287 4489,'2'8'2240,"0"-2"-535,-1-4-145,-1 0-24,2 1 3506,-2-5-4402,-3-4-136,-15-25-248,-45-45-96,17 48-104,-21-18-120,-20-10-1232,-5-6 960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3:08.0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256 769 2777,'-10'0'11257,"2"-4"-11085,1 1 0,0-1 0,0 0-1,0-1 1,1 1 0,-1-1 0,1-1 0,0 1 0,0-1 0,1 0 0,-5-8 0,6 10-119,-83-108 2064,79 101-1902,0-1 0,0 0 0,1 0 0,1-1 0,0 0 0,0-1 0,1 1 0,-3-19 0,4 10-94,1 1 0,0 0-1,2-1 1,3-40 0,-1 55-94,0 1 1,1-1 0,0 1-1,0-1 1,0 1 0,1 0-1,4-8 1,-3 8-9,-1-1 0,0 1 0,-1-1 0,1 0 1,2-14-1,-4 15-6,0-1 0,0 0 1,1 0-1,1 1 0,-1-1 0,1 1 1,0 0-1,0 0 0,1 0 0,-1 0 1,1 0-1,1 1 0,8-9 0,2 0 35,1 2 0,1-1-1,22-11 1,-7 4 7,-26 17-44,0 1 0,-1 0 0,2 0 0,-1 0 0,0 0 1,0 1-1,0 0 0,1 1 0,-1-1 0,10 2 0,64 7 99,0 3 34,-71-8-127,1-1 1,-1 2 0,0-1-1,0 1 1,-1 1-1,14 8 1,29 14 28,100 25 83,-133-45-110,0 2-1,0 0 1,20 14-1,33 17 11,105 41 51,-171-79-76,0 0 0,0 1 1,0-1-1,0 1 0,-1 1 0,1-1 0,-1 1 1,0-1-1,0 1 0,0 1 0,0-1 0,-1 0 0,1 1 1,3 7-1,1-1 9,1 0-1,1-1 1,-1 0 0,17 12 0,3-2 0,-25-17-8,0-1 0,0 0 0,0 1 1,-1 0-1,1 0 0,-1 0 1,1 0-1,-1 0 0,0 1 0,-1 0 1,1-1-1,3 7 0,-4-7 3,0 1 0,0-1 0,1 1 0,0-1 0,-1 0-1,1 0 1,0 0 0,4 2 0,17 18 24,-15-13-23,0 0 0,1 0-1,1-2 1,20 16 0,-18-15 4,0 1-1,0 0 1,11 13 0,-6 1 3,-15-19-14,0-1 1,0 1-1,1-1 0,-1 0 0,1-1 0,7 7 1,-5-5-3,0 1 1,-1 0-1,1 0 1,-1 1 0,7 12-1,12 13 6,-21-28-6,0 1 0,-1-1 0,1 1 0,-1-1 0,3 9 0,8 14-8,-5-17-7,0-1 0,1 1 0,0-1 0,1-1 0,20 14 1,19 19-77,-54-41 50,0 1 1,0-1-1,0 1 0,0 0 0,0 0 1,0 1-1,-7 2 0,0 2 45,1-1-1,0 2 0,0-1 0,1 1 0,-11 10 0,10-9-9,1 0-1,-1 0 1,0-1-1,-14 6 1,-3-2-10,-36 10 1,-21 8 19,68-22-1,7-3 1,0 0 0,0 0 0,1 1 0,-1 0 0,1 1 0,0 0 0,-9 9 0,11-9 1,0-1-1,0 0 0,-1 0 1,-12 6-1,13-8 0,0 1-1,1 0 1,-1 0-1,1 1 1,0-1-1,-9 11 1,13-13-3,1 0 0,0 0 0,0 1 0,0-1 0,0 0 1,0 1-1,0-1 0,1 1 0,-1 0 0,1-1 0,-1 4 0,1-3 1,0-1-1,0 1 1,-1-1-1,1 1 0,-1-1 1,1 1-1,-1-1 1,0 0-1,0 1 1,0-1-1,-1 0 0,-1 3 1,0 0-1,0 0 0,1-1 0,-1 1 1,1 0-1,0 0 0,0 0 0,1 1 0,0-1 0,0 0 1,0 0-1,0 1 0,1 9 0,-8 35 8,3-27 6,4-20-15,1 0 0,-1 0 0,0 1 0,0-1 0,0 0 0,-1 0 0,1 0 0,-1 0 0,1 0 1,-1-1-1,0 1 0,-3 3 0,1-1-1,1-1 0,0 1 0,1-1 1,-1 1-1,1 0 0,0 0 0,0 0 0,-2 10 0,3-10 1,0-1-1,0 1 0,-1-1 1,0 1-1,1-1 0,-2 0 0,1 0 1,0 0-1,-1 0 0,0 0 1,-5 6-1,-32 31-32,36-34 25,-1-1-1,0 0 0,-1-1 1,1 0-1,-1 1 1,0-2-1,0 1 1,-1-1-1,1 0 0,-1 0 1,0-1-1,-8 4 1,-1-4-34,-1 0 0,1-2-1,-1 1 1,1-2 0,-1 0 0,1-1 0,-1-1 0,-31-7 0,-24-2 53,70 11-10,-81-12 1,74 10-9,0 0-1,0-1 0,0 0 1,1-1-1,-1 1 1,1-2-1,-9-5 0,12 5-6,-1 0 0,1-1 0,0 0 0,0 0 0,1-1 0,0 1 0,0-1 0,0 0 0,1 0 0,0 0 0,-2-9-1,-13-26-30,15 37 38,1 0 0,0 0 1,0 0-1,1-1 1,-1 1-1,0-10 0,1 10 2,0-1-1,0 0 0,-1 0 1,1 1-1,-5-9 1,4 8 3,0 1 0,0-1 1,0 0-1,1 0 1,0-1-1,0 1 1,0 0-1,1-7 0,4-58-25,-2 52 19,0-36 0,-2 53 9,0 1-1,0 0 1,1-1-1,-1 1 0,0-1 1,1 1-1,-1-1 1,1 1-1,0 0 1,-1-1-1,1 1 0,0 0 1,1-2-1,7-16 4,-2-16-7,-5 28 2,0 1 0,-1-1 1,0 1-1,0-1 0,0 1 0,-1-12 1,-1 10 1,1 0 1,0 0 0,1 0 0,-1 0 0,2 0 0,3-12 0,-3 12 0,0-1 1,-1 1-1,0 0 1,0 0-1,-1-1 1,0-9-1,-10-42 7,5 37-4,1 0 1,0-34 0,2 45-1,0-1-1,0 0 1,-1 0 0,-1 1 0,0-1 0,0 1 0,-10-17 0,8 17-3,0-1 1,1 0 0,0 0-1,2 0 1,-1-1-1,-1-15 1,2-2 4,-1 1 0,-15-52 1,14 61-7,-4-25 8,8 35-6,-1 1 1,0-1 0,-1 1 0,0-1 0,-1 1 0,0 0 0,-7-14 0,9 21-3,1 0-1,0 1 1,0-1 0,0 0 0,0 0 0,0 0 0,1 1 0,-1-1 0,1-4-1,-6-21 8,3 22-4,1 1 0,1 0 0,-1-1 0,1 1 0,0-1 1,1 0-1,-1 1 0,1-1 0,0-7 0,0 10-1,15 8 81,-7-3-73,0 1 1,0 0 0,-1 1-1,1 0 1,-1 0-1,13 10 1,-9-6 1,0 1 2,-1 0 0,1 1 0,-2 0 0,1 1 0,-2 0 0,14 20 0,-14-18-11,0-2 0,1 1 0,0-1 0,1 0 1,11 9-1,8 2-21,1-2 1,56 30-1,74 23-55,-70-34 51,-11-4 19,-33-16 0,-2 1 0,0 3 0,48 32-1,-89-52 2,9 6-14,1-1 0,21 12 0,-30-18 8,-1-1 1,1 1-1,0-1 1,0 0-1,-1 0 1,1 0-1,0 0 1,0-1-1,0 1 1,0-1-1,0 0 1,0 0-1,-1-1 1,1 1-1,7-3 1,-9 3 4,-1-1-1,1 1 1,-1 0 0,1 0 0,-1 0 0,0 0 0,1 0-1,-1 0 1,1 0 0,-1 1 0,1-1 0,-1 0 0,1 1-1,-1-1 1,0 1 0,1 0 0,-1-1 0,0 1 0,1 0-1,0 1 1,-1-1 2,0-1 1,0 1-1,-1 0 0,1-1 0,0 1 0,0-1 0,0 1 0,0-1 1,1 1-1,-1-1 0,0 0 0,0 0 0,0 1 0,0-1 0,0 0 0,0 0 1,0 0-1,1 0 0,-1 0 0,0 0 0,0-1 0,0 1 0,0 0 0,0 0 1,0-1-1,0 1 0,0-1 0,0 1 0,2-2 0,-21-9-492,-1 3 444,4 3 24,1-1 0,0 0 0,0-2 0,1 1 0,0-1 0,0-1 0,-22-20 0,-44-37-30,-3 3 1,-95-55-1,127 89 76,-61-24 0,63 32 4,-79-48 0,113 59-20,0 0 1,0-1-1,1-1 0,0 0 0,1 0 1,1-1-1,0-1 0,1 0 0,-12-21 0,16 25 14,-1-1 0,0 1 0,-1 0-1,-17-16 1,56 76 378,-7-21-407,1-1 0,1-1 0,1-2 0,1 0 0,47 31 0,62 23 39,-32-19 18,102 76 0,-177-113-31,-1 0 1,-1 2-1,-1 1 1,-2 1-1,34 45 1,-25-23-10,3-1 0,80 81 0,-159-99 16,-7 11-17,36-31-34,0 0 0,-1-1 0,0-1 0,-1 0 0,1-1 0,-1-1 0,-1 0 0,1-1 0,-22 5 0,-1-1-15,24-5 40,0 0 1,0-1-1,0-1 0,-1 0 0,1-1 0,-1 0 0,-18-2 0,32 1-7,1 0 1,0 0-1,0 0 1,0 0-1,0-1 1,-1 1-1,1 0 1,0 0-1,0 0 1,0 0-1,0 0 1,0 0-1,0 0 1,-1 0-1,1-1 1,0 1 0,0 0-1,0 0 1,0 0-1,0 0 1,0 0-1,0-1 1,0 1-1,0 0 1,0 0-1,0 0 1,0 0-1,0-1 1,-1 1-1,1 0 1,0 0-1,0 0 1,1 0-1,-1-1 1,0 1-1,0 0 1,0 0-1,0 0 1,0 0-1,0-1 1,0 1-1,0 0 1,0 0-1,0 0 1,0 0-1,0 0 1,0-1-1,1 1 1,-1 0-1,0 0 1,0 0-1,0 0 1,0 0-1,0 0 1,0 0-1,1 0 1,-1 0-1,0-1 1,0 1-1,0 0 1,0 0-1,1 0 1,-1 0-1,0 0 1,0 0-1,0 0 1,1 0-1,11-8-26,-11 8 26,13-9 2,0 0 1,21-19-1,-10 8 1,15-8-5,-28 20 10,0-1 0,0-1 0,17-17 0,-22 21 17,0 0 0,0 0-1,0 1 1,0 0 0,1 0-1,0 1 1,0 0 0,0 0 0,1 1-1,-1 0 1,1 1 0,0 0-1,-1 0 1,1 1 0,0 0 0,0 0-1,0 1 1,0 0 0,0 1-1,0 0 1,0 0 0,16 5 0,-25-5-8,1-1 1,0 0 0,-1 0 0,1 0 0,0 0 0,-1 0 0,1 1 0,0-1 0,-1 0 0,1 0 0,0 1-1,-1-1 1,1 1 0,-1-1 0,1 0 0,-1 1 0,1-1 0,-1 1 0,1-1 0,-1 1 0,1 0 0,-1-1-1,0 1 1,1-1 0,-1 1 0,0 0 0,0-1 0,1 2 0,-1-1-3,-1 0 1,1 0-1,0 0 0,-1 0 1,1-1-1,-1 1 0,1 0 1,-1 0-1,1 0 0,-1 0 1,0 0-1,1-1 1,-1 1-1,0 0 0,0-1 1,-1 2-1,-38 21 21,-418 193 64,437-201-82,-1 0 1,2 1-1,0 1 1,-18 20-1,-23 20-11,61-56-3,0-1 1,-1 0-1,1 0 0,0 0 0,-1 1 1,1-1-1,0 0 0,-1 0 1,1 1-1,0-1 0,0 0 1,-1 1-1,1-1 0,0 0 1,0 1-1,0-1 0,-1 0 0,1 1 1,0-1-1,0 1 0,0-1 1,0 0-1,0 1 0,0-1 1,0 1-1,0-1 0,0 0 0,0 1 1,0-1-1,0 0 0,0 1 1,0-1-1,0 1 0,1-1 1,-1 0-1,0 1 0,0-1 1,0 0-1,0 1 0,1-1 0,-1 0 1,1 1-1,18 12-216,-9-8 279,-2-1-60,11 8 4,0-2 0,1 0 0,0-2 0,36 11 0,-54-19 1,0 1 1,0-1-1,0 1 1,1-1-1,-1 1 1,0 0 0,0 0-1,0 0 1,0 0-1,-1 0 1,1 0-1,0 0 1,0 1 0,-1-1-1,1 1 1,0-1-1,-1 1 1,0 0-1,1 0 1,-1-1 0,0 1-1,0 0 1,0 0-1,0 0 1,0 0-1,-1 0 1,1 0 0,0 1-1,-1-1 1,0 0-1,1 0 1,-1 0-1,0 0 1,-1 4-1,1-1-4,-1 1-1,0-1 0,0 0 0,-1 0 0,1 0 0,-1 0 0,0 0 0,-1 0 0,1-1 0,-1 1 0,0-1 0,0 0 0,-5 6 0,1-4-17,-1 0 1,1-1-1,-1 0 1,0 0-1,0-1 1,-1 0-1,1-1 1,-1 1-1,0-2 1,0 1-1,0-1 1,0 0-1,0-1 1,0 0-1,-11-1 1,-10 0-34,1-1-1,-1-1 1,-39-9-1,58 9 35,0-1 0,0 1 0,0-2-1,1 1 1,-1-2 0,1 1-1,0-1 1,1-1 0,-1 0-1,-9-7 1,14 5-17,-1 1 1,1-1-1,1 0 0,0 0 1,0-1-1,0 1 0,1-1 1,-3-12-1,4 14 12,0-1-1,0 1 1,1 0 0,0-1 0,1 1-1,-1-1 1,1 1 0,2-11-1,-2 15 16,1-1 0,0 0-1,0 1 1,1 0-1,-1-1 1,1 1 0,-1 0-1,1 0 1,0 0-1,0 0 1,1 0 0,-1 0-1,1 0 1,-1 1 0,1-1-1,0 1 1,0 0-1,0 0 1,6-4 0,11-3 21,0 1 1,1 0-1,-1 1 0,1 1 1,28-4-1,111-6 124,-77 10-96,-72 5-11,-1 1 0,0 0 0,0 0 0,1 1 0,15 3 0,-24-3-20,0-1 1,0 0-1,0 1 1,0-1 0,0 1-1,0 0 1,-1-1-1,1 1 1,0 0-1,-1 0 1,1 0 0,0 0-1,-1 1 1,1-1-1,-1 0 1,0 1-1,1-1 1,-1 1 0,0-1-1,0 1 1,0-1-1,0 1 1,0 0 0,0 0-1,0 0 1,-1-1-1,1 1 1,-1 0-1,1 0 1,-1 0 0,0 0-1,0 0 1,0 0-1,0 0 1,0 0 0,0 2-1,-2 0-7,1 0 0,-1-1 0,0 1 0,0 0 0,0-1 0,0 1 0,-1-1 0,1 0 0,-1 1 0,0-1-1,-5 4 1,-37 28-73,34-27 47,-1 0 0,0 0 0,0-1 0,-1 0 0,1-1-1,-1-1 1,-1 0 0,1-1 0,-1 0 0,1-1-1,-1-1 1,-24 2 0,12-5-4,0 0 0,0-2 0,0-1 0,0-1 0,0-1 0,1-2 0,0 0 0,-25-13 0,49 20 19,-1-1 0,0 1-1,0-1 1,1 0-1,-1 0 1,0 1 0,1-1-1,0 0 1,0 0-1,-1-1 1,1 1 0,0 0-1,1 0 1,-1-1-1,0 1 1,1 0 0,-1-1-1,1 1 1,0 0-1,-1-1 1,1 1 0,1-4-1,-1 1 1,0 1 1,0 0-1,1-1 0,0 1 0,0 0 0,0-1 1,0 1-1,0 0 0,1 0 0,0 0 0,4-6 1,-2 5 10,0 1 1,1 0-1,-1 1 1,1-1-1,0 1 1,0 0-1,0 0 0,1 0 1,-1 1-1,11-4 1,64-13 61,-57 14-48,-12 3-6,149-25 120,-143 25-96,0 2 0,-1 0 1,1 0-1,-1 2 1,1 0-1,-1 1 1,26 7-1,-41-9-22,1-1 1,0 0-1,-1 1 0,1 0 0,0-1 1,-1 1-1,1 0 0,-1 0 0,1 0 1,-1 0-1,0 0 0,1 0 0,-1 0 1,0 1-1,0-1 0,0 0 0,0 1 1,0-1-1,0 1 0,1 2 0,-2-2-6,1-1 0,-1 1 0,0-1-1,-1 1 1,1 0 0,0-1 0,0 1-1,-1-1 1,1 1 0,-1-1 0,1 1-1,-1-1 1,1 1 0,-1-1 0,0 0-1,0 1 1,0-1 0,-1 2 0,-5 4-13,-1 1 0,1-1 0,-1 0 0,-1-1 0,-11 8 0,4-3-12,0-1 1,-1-1 0,0 0-1,0-1 1,-1-1 0,0-1-1,-1 0 1,1-2 0,-1 0-1,0-1 1,-29 2 0,-56-8-114,94 2 103,-1-1-1,1 1 1,0-2-1,0 0 1,0 0-1,0 0 1,-16-9-1,24 10 19,-1 0 1,1 0-1,-1 1 0,1-2 1,0 1-1,0 0 0,0 0 1,0-1-1,0 1 0,0-1 1,1 1-1,-1-1 0,1 0 1,-1 0-1,1 0 0,0 0 1,1 0-1,-1 0 0,0 0 1,1 0-1,-1 0 0,1 0 1,0 0-1,0 0 0,1 0 1,-1 0-1,0 0 0,2-4 1,-1 2 7,1-1 1,0 1 0,0 0-1,0 0 1,1 0 0,-1 0-1,1 0 1,0 1 0,1-1-1,-1 1 1,1 0 0,0 0 0,0 0-1,0 0 1,8-5 0,3 1 12,0 1 1,1 0 0,-1 0 0,28-6 0,72-11 30,-59 13-23,52-11 129,161-13 0,-257 34-68,-11 1 51,-27 8 106,-4 4-215,0 0-1,-1-2 1,0-2 0,0-1 0,-33 4 0,-162 3-35,218-14 12,-103-2-19,97 1 7,0-1 1,0-1 0,0 1-1,0-2 1,-21-8-1,32 11 4,0-1 0,1 1-1,-1-1 1,1 1 0,-1-1 0,1 0-1,0 0 1,0 0 0,0 0-1,0 0 1,0 0 0,0-1-1,0 1 1,1-1 0,-1 1-1,1-1 1,0 0 0,0 1-1,0-1 1,0 0 0,-1-3-1,2 4 2,0-1 0,0 1 0,0-1 1,0 1-1,0 0 0,1-1 0,-1 1 0,1-1 0,0 1 0,-1 0 0,1 0 0,0-1 0,0 1 0,0 0 0,1 0 0,-1 0 0,0 0 0,1 0 0,-1 0 0,1 1 0,0-1 0,0 0 0,0 1 0,-1-1 0,4-1 0,7-3 2,-1 0 0,1 1 0,0 0 0,0 1-1,0 1 1,13-3 0,83-9 25,-59 10-7,316-20 236,-286 21-121,-58 5 56,-22 2-24,-14 3-125,-10 3-36,0-2 0,0-1 0,-1 0 0,0-2 0,-1-2 0,1 0 0,-36-2 0,7-2-17,-1-3-1,1-2 1,0-2-1,0-3 0,-53-18 1,96 25 10,1 1 1,0-2-1,-22-12 1,30 16 1,1 1 1,-1-1-1,1 0 1,-1 0-1,1 0 1,0 0-1,0-1 1,0 1-1,0-1 1,0 1-1,1-1 1,-1 0-1,1 1 1,-1-1-1,1 0 1,0 0-1,0 0 1,1 0-1,-1 0 0,1 0 1,-1-6-1,1 8 4,0-1 0,1 1-1,-1-1 1,1 1-1,-1 0 1,1-1-1,-1 1 1,1 0-1,0 0 1,0-1 0,0 1-1,0 0 1,0 0-1,0 0 1,0 0-1,0 0 1,0 0-1,0 0 1,0 0 0,0 1-1,1-1 1,-1 0-1,3 0 1,36-10-9,-39 10 12,62-7 9,1 3 1,0 2-1,73 7 1,-95-3-2,287 19 104,-301-16-82,-20-1 11,-18-2 17,-13-1-35,-222-5 31,189 1-75,0-3 1,-73-18 0,108 19 16,-27-6-22,-77-30 0,110 36 22,1-1 0,1 0 0,0-1-1,0-1 1,0 0 0,1 0 0,0-1 0,1-1-1,-18-21 1,28 31 3,0 1 0,1-1-1,-1 1 1,0-1 0,0 0 0,1 0-1,-1 1 1,1-1 0,-1 0 0,1 0-1,-1 0 1,1 0 0,-1 0 0,1 0-1,0 0 1,-1 0 0,1 0 0,0 0-1,0 0 1,0 0 0,0 0 0,0 0-1,0 0 1,0 0 0,0 0 0,0-1-1,2 1 1,0 1-1,0-1 1,0 1-1,0-1 1,0 1-1,0 0 1,1 0-1,-1 0 1,0 0-1,0 0 1,0 0-1,0 0 1,3 2-1,104 10 36,196 28 30,-5 26 71,-313-69-127,-1 0 0,0 1 0,-1 0 0,-14 1 0,-52-1-28,1-3 1,0-3 0,0-4 0,-140-40 0,199 44 10,1 0 1,0-2 0,0 0 0,1-1 0,1-1 0,-19-15 0,13 10 19,-43-25 1,90 42-4,11 7 17,-2 3-1,54 21 1,-23-6 63,1-7 62,-77-12-108,-14-2-78,15-6 17,0 0 1,0 0 0,1-1 0,-1 0 0,0-1-1,-20-10 1,-66-43-26,51 29 76,38 23-25,-18-12 15,26 16-20,-1 0 0,1 0 0,0 0 0,0 0 0,0 0 0,0 0 0,1 0 0,-1 0 0,0 0 0,0 0 0,1 0 0,-1 0 0,0-1 0,1 1 0,-1 0 0,1-1 1,0 1-1,-1-2 0,3 2 12,1 0 1,-1 1 0,0-1-1,1 1 1,-1-1 0,1 1-1,-1 0 1,0 0 0,5 1-1,0-1-3,-1 0 0,0 1 0,0 0 0,1 1 0,-1-1 0,0 1 0,7 3 0,-2 0 7,-9-5-10,0 0 1,0 1 0,0-1 0,-1 1-1,1 0 1,0-1 0,-1 1-1,1 0 1,0 0 0,-1 0 0,1 0-1,-1 0 1,1 1 0,-1-1 0,0 0-1,0 1 1,0-1 0,1 1 0,-1-1-1,0 1 1,-1 0 0,1-1-1,0 1 1,0 0 0,-1 0 0,1-1-1,-1 1 1,0 0 0,1 0 0,-1 0-1,0 0 1,0-1 0,0 1 0,0 0-1,0 0 1,-1 0 0,1 0-1,-1-1 1,1 1 0,-1 0 0,-1 3-1,0-5-34,0 0 0,-1 1 0,1-1 0,0 0 0,-1 0 0,1 0 0,0-1 0,-1 1 0,1-1 0,0 1-1,0-1 1,-5-1 0,7 2 16,-6-2 2,-1-1-1,1 1 1,0-1 0,0 0-1,1 0 1,-1-1-1,0 1 1,1-1 0,0-1-1,-5-4 1,1 0-5,4 4 5,0 0 0,1 0 0,-1 0 0,1-1 1,1 0-1,-1 0 0,1 0 0,0 0 1,-4-13-1,2 3-1,1-1 1,-3-23 0,7 37 11,0 0 0,0 0 0,0 0 1,0 0-1,0 0 0,0 0 0,1 0 0,-1 0 1,1 0-1,0 0 0,0 0 0,0 0 0,1 0 1,-1 0-1,0 1 0,1-1 0,0 1 0,0-1 1,0 1-1,0-1 0,0 1 0,0 0 0,0 0 1,1 0-1,-1 1 0,1-1 0,0 0 0,-1 1 1,1 0-1,0-1 0,0 1 0,0 0 0,0 1 1,0-1-1,0 0 0,3 1 0,2-2 17,-1 1 0,0 1 1,0 0-1,0 0 0,1 0 0,-1 1 0,0 0 0,0 0 0,0 1 0,0-1 1,0 2-1,0-1 0,0 1 0,12 7 0,-18-9-52,3 1-56,0 1 1,1 0-1,-1 0 0,-1 1 0,1-1 0,0 1 1,-1-1-1,0 1 0,0 0 0,0 0 0,3 6 0,-10-3-1299,-10-5 558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3:37.05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187 1576 1224,'-20'69'10349,"20"-69"-10311,0 1-1,0 0 1,0 0 0,0 0 0,-1-1-1,1 1 1,0 0 0,-1-1-1,1 1 1,0 0 0,-1-1-1,1 1 1,-1 0 0,1-1-1,-1 1 1,0-1 0,1 1-1,-1-1 1,1 1 0,-17 1 3550,17 19-3361,0-14-449,5-17 33,2-4 189,-1 0 0,-1 0 0,0-1 0,-1 0 0,-1 0 0,0 0 0,-1-1 0,0-19 0,-1 27 14,0 0 0,1 1 0,0-1 0,0 1 0,1 0 0,0 0 0,6-11 0,6 6 32,-13 12-44,-1-1 1,0 0 0,0 1 0,1-1-1,-1 0 1,0 0 0,0 1 0,0-1-1,0 0 1,0 0 0,0 0 0,0-1-1,0 1 1,-1 0 0,1 0 0,0 0-1,0-2 1,1-1 4,1 1 0,0 0 1,0 0-1,0 0 0,0 0 0,0 0 1,0 0-1,1 1 0,-1-1 0,1 1 0,0 0 1,-1 1-1,1-1 0,0 0 0,6-1 0,4-2-33,7-3 19,-16 6 26,-13-1 6,1 0-18,7 3-5,0 0 0,0 0 0,0 0 0,1 0 0,-1 0 0,0 0 0,0 0 0,0 0 0,0 0-1,0 0 1,0 0 0,0 0 0,0 0 0,0 0 0,0 0 0,1 0 0,-1 0 0,0 0 0,0-1 0,0 1-1,0 0 1,0 0 0,0 0 0,0 0 0,0 0 0,0 0 0,0 0 0,0 0 0,0 0 0,0 0 0,0-1-1,0 1 1,0 0 0,0 0 0,0 0 0,0 0 0,0 0 0,0 0 0,0 0 0,0 0 0,0 0-1,0-1 1,0 1 0,0 0 0,0 0 0,0 0 0,0 0 0,0 0 0,0 0 0,0 0 0,0 0 0,18-2 52,73 9 68,-9-1-82,95-4 1,-39-19-31,-110 13 18,-14 3-19,-9 1-9,1-1 0,-1 1 0,1-1 1,-1 0-1,1 0 0,7-3 0,-11-3-31,-2 6 31,0 1-1,0-1 1,0 1 0,1-1 0,-1 1 0,0-1 0,0 1 0,0 0 0,0-1 0,0 1 0,0-1 0,1 1-1,-1 0 1,0-1 0,0 1 0,1 0 0,-1-1 0,0 1 0,1 0 0,-1-1 0,0 1 0,1 0-1,-1-1 1,0 1 0,1 0 0,5-5-17,0-1-1,0 1 0,-1-1 1,0 0-1,0 0 1,0-1-1,-1 0 0,0 1 1,0-1-1,4-10 0,6-11 1,-12 25 14,-1 2 2,1 0 0,-1-1 0,0 1-1,0 0 1,0-1 0,0 0-1,0 1 1,0-1 0,-1 1 0,1-1-1,0 0 1,-1 0 0,0 1-1,1-1 1,-1 0 0,0 0 0,0 0-1,0 1 1,0-1 0,0 0-1,0 0 1,0 0 0,-1-3 0,0 2 0,0-2 5,1 0 0,-1 0-1,1 0 1,0 0 0,1 0 0,-1 0 0,1 0 0,0 0 0,0 1 0,1-1 0,-1 0 0,1 0-1,0 1 1,0-1 0,1 1 0,-1 0 0,5-5 0,-6 7-4,8-13 6,0 0-14,0-1 1,-1 0-1,-1 0 1,7-21-1,-12 32 11,0-1 0,0 1-1,1 0 1,0 0 0,0 0-1,5-6 1,-6 7 0,1 1 0,0-1 0,-1 0 0,0 1 1,0-1-1,0 0 0,0 0 0,-1-1 0,0 1 0,0 0 0,1-7 0,-1 7-1,1 0 0,-1 1 0,1-1-1,-1 1 1,1-1 0,0 1-1,0 0 1,1-1 0,-1 1 0,1 0-1,-1 1 1,1-1 0,0 0-1,0 1 1,0 0 0,0-1-1,6-2 1,8-16-1,-11 12 1,5-6 5,-7 8 0,0 1-1,1-1 0,0 1 1,0 0-1,1 1 0,-1-1 1,1 1-1,0 0 0,1 0 1,10-5-1,-15 9 1,1 0-1,0-1 1,-1 1-1,0 0 1,1-1-1,-1 0 1,0 0-1,0 1 1,0-1-1,0 0 1,0-1-1,0 1 1,0 0-1,2-5 1,-1 5-6,0 1 1,1 0 0,-1-1 0,1 1-1,-1 1 1,1-1 0,-1 0 0,5 1 0,4-3 4,-10 3-13,0 0 0,0-1 0,0 0 0,0 1 0,0-1 0,0 0 0,-1 0 0,1 0 0,0 0 0,-1 0 0,1-1 0,0 1 0,-1 0 0,1-1 0,-1 1 0,0-1 1,0 0-1,2-2 0,-1 0-4,-1-1 1,0 1-1,-1 0 1,1-1-1,-1 1 1,1 0-1,-1-1 1,-1 1-1,1-1 1,-1-3-1,0 1 7,0 1-1,0 0 0,0 0 1,-1 0-1,0 0 1,0 0-1,-1 0 1,1 1-1,-1-1 1,0 1-1,-1 0 1,1 0-1,-1 0 0,0 0 1,-1 0-1,-4-4 1,-27-19-50,-60-36 0,57 39 43,-47-38 0,5-8 42,78 68-30,1 0 1,0-1-1,0 1 0,0 0 0,0-1 1,0 1-1,-1-7 0,2 7 0,0 0-1,0 1 1,0-1-1,0 0 1,-1 1-1,1-1 1,-1 1-1,1-1 1,-1 1-1,0 0 1,0 0-1,0 0 1,-5-4-1,0 0 3,-1 0 0,1-1 0,0 0 0,0 0 0,-8-12 0,-15-17 18,21 29-14,0 1 0,0 0 0,0 0 0,-12-4 0,-3-3 94,18 10-86,0 0 1,0 0-1,0 1 0,-1 0 1,1 0-1,-1 0 0,1 1 1,-1 0-1,0 0 0,0 0 1,1 1-1,-9 1 0,-5 2-6,1 0 0,-35 12 0,-8 2-8,41-13 5,13-2 10,-1 0 0,0 0 0,1 1 0,-14 5 1,-6 0 157,23-7-159,1 0-1,-1 0 1,1 0-1,0 1 0,-1-1 1,1 1-1,0 0 1,0 1-1,-6 3 0,2 1-11,-1 0 0,1 0 0,1 1 0,0 0 0,0 1 0,0-1 0,1 1 0,-7 14 0,9-16 8,0 0 0,0 0 0,-1 0 0,0-1 0,0 1 0,0-1 0,-1 0 0,-10 8 0,12-10 2,1 0 1,0 0 0,1 0-1,-1 0 1,1 1 0,0-1 0,0 1-1,0-1 1,0 1 0,1 0-1,0 0 1,0 0 0,0 9-1,-9 25 408,1-12-149,7-20-207,0 0 1,-1-1 0,0 1-1,0-1 1,-6 10-1,4-7 18,0 1-1,0-1 0,1 1 1,1 1-1,0-1 0,-3 17 1,-3 10 59,8-35-133,-1 4 9,1 0 1,-1 0-1,-1 0 1,1-1-1,-1 1 0,0-1 1,0 1-1,0-1 1,-7 7-1,2-2 17,1-1 0,0 1 0,-9 18 0,10-18 29,0 1 0,-1-1 0,-12 14 1,12-15-38,0 0 0,1 0 1,0 1-1,0-1 1,1 1-1,0 1 0,1-1 1,0 1-1,1 0 1,0 0-1,-1 14 0,-1 17 42,0 72-1,4-68-44,1-17-13,2 1 0,1-1 0,1 0 0,1 0 0,2-1 0,13 36 0,-15-40-14,0-1 0,-1 1 0,-1 0 0,-1 0 0,-2-1 0,0 1-1,-4 29 1,2-34-26,2-17 11,0 1 0,0-1 1,0 0-1,0 1 0,1-1 1,-1 1-1,1-1 0,-1 0 1,1 1-1,0-1 1,0 0-1,0 1 0,0-1 1,0 0-1,0 0 0,1 0 1,-1 0-1,1 0 0,-1 0 1,1-1-1,0 1 0,0-1 1,0 1-1,0-1 0,0 1 1,0-1-1,0 0 0,0 0 1,0 0-1,1 0 1,-1 0-1,0-1 0,1 1 1,-1-1-1,1 1 0,-1-1 1,0 0-1,1 0 0,-1 0 1,1 0-1,-1-1 0,1 1 1,-1-1-1,0 1 0,1-1 1,-1 0-1,0 0 1,0 0-1,1 0 0,-1 0 1,0 0-1,0-1 0,0 1 1,0-1-1,-1 1 0,1-1 1,0 0-1,-1 0 0,3-3 1,9-15-8,-1-2 0,-1 1 1,-1-1-1,-1-1 0,10-37 0,-8 26 20,-8 26 8,-1 0 1,0 1-1,0-1 0,0 0 0,-1 0 0,0 0 0,-1-1 0,0 1 0,0 0 0,-1 0 1,0 0-1,0 0 0,-1 0 0,0 0 0,0 0 0,-1 0 0,-5-11 0,5 15 15,-1 0 0,0 1 0,0-1 0,0 1-1,0-1 1,-9-4 0,4 2 23,36 2-248,458-17 15,-256 16 323,-209 5-97,-20 0-35,0 0 0,0 0 1,0 0-1,0 0 1,0 0-1,0 1 0,0-1 1,0 0-1,0 0 0,0 0 1,0 0-1,0 0 1,0 0-1,0 0 0,0 0 1,0 0-1,0 0 0,0 0 1,0 0-1,0 0 1,0 1-1,0-1 0,0 0 1,0 0-1,0 0 1,0 0-1,0 0 0,0 0 1,0 0-1,0 0 0,0 0 1,0 0-1,0 0 1,0 0-1,0 0 0,0 0 1,0 0-1,0 0 0,1 1 1,-1-1-1,0 0 1,0 0-1,0 0 0,0 0 1,0 0-1,0 0 0,0 0 1,0 0-1,-51 15-92,-22 5 27,-104 12 0,-63 1 29,191-26 27,-1-3 0,0-2 0,-65-5 0,104 0-189,15-4-32,17-5 114,33-9 120,2 3-1,0 2 1,91-14 0,-53 12 5,204-54-7,-272 65 7,-15 4 5,0 1 0,0 1-1,20-1 1,11-1 92,-40 1-82,-7-1-19,-17 0-48,-153 19-256,-264-10 1,287-17 230,-17 0 245,168 11-178,0 0-1,0 0 1,0 0 0,0 0-1,0 0 1,0 0 0,0 0 0,0 0-1,0-1 1,0 1 0,0 0 0,0-1-1,0 1 1,0-1 0,0 1 0,0-1-1,0 1 1,0-1 0,0 0 0,0 1-1,1-1 1,-1 0 0,0 0-1,0 0 1,1 0 0,-1 1 0,1-1-1,-1 0 1,1 0 0,-1 0 0,1 0-1,-1 0 1,1 0 0,0 0 0,0 0-1,-1-1 1,1 1 0,0 0 0,0 0-1,0 0 1,0 0 0,0 0-1,1 0 1,-1 0 0,0 0 0,0 0-1,1 0 1,-1 0 0,1 0 0,-1 0-1,1 0 1,-1 0 0,1 0 0,-1 0-1,1 0 1,0 0 0,-1 1-1,1-1 1,0 0 0,0 0 0,0 1-1,0-1 1,0 1 0,0-1 0,1 0-1,3-1-15,1-1 0,-1 1-1,1 1 1,0-1 0,0 1-1,0 0 1,-1 0-1,12 1 1,11-3-21,145-10 0,32-4 68,69-14 1,-80 14 2,-192 17-32,155-10 23,-145 8-37,-15 1-34,-24 4-58,1 4 41,-44 8-67,-475 14-68,449-28 210,-5 0 140,-123-15 0,203 9-173,21 5 21,0 0 1,0 0-1,0 0 0,0 0 0,0 0 1,0 0-1,-1 0 0,1 0 0,0 0 1,0 0-1,0 0 0,0 0 1,0 0-1,0 0 0,-1 0 0,1 0 1,0-1-1,0 1 0,0 0 0,0 0 1,0 0-1,0 0 0,0 0 0,0 0 1,0 0-1,0-1 0,-1 1 1,1 0-1,0 0 0,0 0 0,0 0 1,0 0-1,0 0 0,0-1 0,0 1 1,0 0-1,0 0 0,0 0 1,0 0-1,0 0 0,0-1 0,0 1 1,0 0-1,0 0 0,1 0 0,-1 0 1,0 0-1,0 0 0,0 0 0,0-1 1,0 1-1,0 0 0,32-14-163,-29 13 163,35-12-18,0 3-1,1 1 1,0 1 0,41-1 0,164 0 84,-70 5-35,114-20 125,-262 24-139,-24 1-5,-7 1 1,-39 7 13,29-6-33,-25 5-29,-28 7-3,-1-3 0,-95 4 1,-130-18 80,285 2-39,5 0 0,0 0 0,0 0-1,0 1 1,-1-1 0,1 1-1,0 0 1,0 0 0,0 0-1,0 1 1,1-1 0,-5 3-1,7-4-5,0 1 0,0-1 1,0 0-1,0 0 0,1 0 0,-1 0 0,0 0 0,0 0 0,0 0 0,0 0 0,1 0 0,-1 0 0,0 0 1,0-1-1,0 1 0,1 0 0,-1-1 0,0 1 0,0 0 0,1-1 0,-1 1 0,0-1 0,1 1 0,-1-1 1,0 1-1,1-1 0,-1 0 0,1 1 0,-1-1 0,1 0 0,-1 1 0,1-1 0,0 0 0,-1 0 0,1 0 1,0 1-1,0-1 0,-1 0 0,1 0 0,0 0 0,0 1 0,0-1 0,0 0 0,0 0 0,0 0 0,0 0 1,0 1-1,0-1 0,1 0 0,-1 0 0,0 0 0,0 1 0,1-1 0,-1 0 0,1 0 0,-1 1 0,0-1 1,1 0-1,0 1 0,-1-1 0,1 0 0,-1 1 0,1-1 0,0 1 0,0-2 0,5 0-10,0-1 0,1 1 0,-1 0 0,0 0 0,1 1 0,-1-1 0,0 1-1,11 0 1,-10 1 11,4-1 0,300-25-29,-168 19 60,138 1 177,-257 8-161,-15-1-33,-11-1-30,-380 11-346,144 1 360,172-10 20,20 1 13,0-3 0,-59-7 1,88 1-19,17 6-13,-1 0 0,1 0 0,0 0 1,0-1-1,0 1 0,-1 0 1,1 0-1,0 0 0,0-1 1,0 1-1,0 0 0,-1 0 0,1-1 1,0 1-1,0 0 0,0 0 1,0-1-1,0 1 0,0 0 1,0 0-1,0-1 0,0 1 0,0 0 1,0-1-1,0 1 0,0 0 1,0 0-1,0-1 0,0 1 1,0 0-1,0 0 0,0-1 0,0 1 1,1 0-1,1-3-8,0 2 0,0-1 0,0 0-1,1 0 1,-1 1 0,1-1 0,-1 1 0,1 0 0,0-1 0,-1 1-1,1 1 1,6-2 0,55-13 1,0 4-1,94-5 0,93 12 78,33-1 105,-237-3-27,-32 4-54,-34 5-131,-61 7-141,-166 10 93,237-18 90,-380-12 72,377 11-70,6 1-2,-1 0 0,1 0 0,-1-1 0,1 0 0,0 0-1,-1-1 1,1 0 0,0 0 0,0 0 0,0-1 0,0 0-1,-8-5 1,14 8-2,-1 0-1,1 0 1,0-1-1,0 1 1,-1 0-1,1 0 1,0 0-1,0-1 0,0 1 1,0 0-1,-1 0 1,1-1-1,0 1 1,0 0-1,0-1 1,0 1-1,0 0 1,0 0-1,0-1 1,0 1-1,-1 0 1,1-1-1,0 1 1,0 0-1,0-1 1,1 1-1,-1 0 1,0 0-1,0-1 0,0 1 1,0 0-1,0-1 1,0 1-1,0 0 1,0 0-1,1-1 1,-1 1-1,0 0 1,0 0-1,0-1 1,0 1-1,1 0 1,-1 0-1,0 0 1,0-1-1,1 1 1,-1 0-1,17-6-40,17 1 26,0 1 0,1 2-1,35 3 1,-12-1 13,358 12 109,-287-12 258,-129 0-362,0 0 0,0 0 0,0 0 1,0 0-1,0 0 0,0 0 0,0 0 0,0 0 1,0 0-1,0 0 0,0 0 0,0 1 0,-1-1 1,1 0-1,0 0 0,0 0 0,0 0 0,0 0 1,0 0-1,0 0 0,0 0 0,0 0 0,0 0 0,0 1 1,0-1-1,0 0 0,0 0 0,0 0 0,0 0 1,1 0-1,-1 0 0,0 0 0,0 0 0,0 0 1,0 0-1,0 0 0,0 1 0,0-1 0,0 0 1,0 0-1,0 0 0,0 0 0,0 0 0,0 0 1,-18 6-9,-32 5-103,-39 0 51,-1-4 1,1-3-1,-1-5 1,0-3-1,-97-18 0,176 20 58,4 1 0,0 0 0,0 0 0,0 0 0,0-1 0,0 0 0,1-1 0,-1 0 0,1 0-1,-1 0 1,1 0 0,-8-7 0,14 10 0,-1-1-1,0 1 0,1-1 1,-1 0-1,1 1 1,-1-1-1,1 0 0,-1 1 1,1-1-1,0 0 1,-1 0-1,1 0 0,0 1 1,0-1-1,-1 0 1,1 0-1,0 0 0,0 1 1,0-1-1,0 0 1,0 0-1,0 0 0,0 0 1,0 1-1,0-1 1,1 0-1,-1 0 0,0 0 1,0 0-1,1 1 1,-1-1-1,0 0 0,1 1 1,-1-1-1,1 0 1,-1 0-1,1 1 0,0-1 1,-1 1-1,1-1 1,-1 1-1,2-2 1,2 0 0,-1 0 1,1 0-1,-1 0 1,1 0-1,0 0 1,0 1-1,0 0 1,0 0 0,7-1-1,59-6 27,108 2 0,81 19 49,-139-6-12,20 5 33,-82-5 6,71-1 1,-240 2-242,-95 1-28,75-14 151,1-6 0,-184-38 1,301 46 13,-53-15 4,61 16-3,0 0 1,-1-1-1,1 0 1,0 1 0,0-2-1,1 1 1,-1 0-1,1-1 1,-7-7 0,10 11 0,1-1 1,-1 1 0,0-1 0,1 0 0,-1 1 0,0-1 0,1 1 0,-1-1 0,1 0-1,0 0 1,-1 1 0,1-1 0,-1 0 0,1 0 0,0 1 0,0-1 0,-1 0 0,1 0 0,0 0-1,0 1 1,0-1 0,0 0 0,0 0 0,0 0 0,0 0 0,0 1 0,0-1 0,0 0-1,1 0 1,-1 0 0,0 1 0,1-1 0,-1 0 0,0 0 0,1 1 0,-1-1 0,1 0 0,-1 0-1,1 1 1,-1-1 0,2 0 0,2-1 19,-1 0 0,1 0 0,0 0 0,1 1 0,-1 0 0,7-2 0,4-1 15,9-2-7,0 1-1,0 1 1,1 2-1,-1 0 0,1 1 1,35 4-1,7-1 12,348 32 119,-316-23-121,223 18 77,-755-80-822,-24-34 915,447 83-201,-31-7 20,-44-15 0,73 20-10,1-1-1,0 0 1,-1 0 0,2-2-1,-1 1 1,1-1 0,0-1-1,-11-9 1,101 11 106,-32 3-96,0 1 1,-1 2 0,70 10 0,134 38 9,-166-30 30,88 6 0,-165-24-182,-8-2 24,-18-6-38,-36-10-34,-190-51-40,-96-31 327,325 92-22,22 2-30,27 1-3,-30 5-67,110-14 95,35-2 22,-129 15-87,0 1 0,0 2 0,0 0 0,0 1 0,30 8 0,-21-3 48,-27-8-110,-8-2-28,-49-12-171,-73-6 150,57 11 38,0-3 1,-108-34-1,143 26 57,35 20-15,1-1 0,-1 1 0,1-1 0,-1 1 0,0-1 0,1 1 0,-1-1 0,1 1 0,-1-1 0,1 0 0,0 1 0,-1-1 0,1 0 0,0 1 0,-1-1 0,1 0 1,0 1-1,-1-2 0,2 1 0,-1 0 0,0 1 0,1-1 0,-1 1 0,1-1 0,-1 1 0,0-1 0,1 1 0,-1-1 0,1 1 1,0-1-1,-1 1 0,1 0 0,-1-1 0,1 1 0,-1 0 0,1-1 0,0 1 0,-1 0 0,1 0 0,0 0 0,-1 0 0,1 0 1,0-1-1,1 1 0,29-3 92,0 2 1,1 0 0,-1 2-1,53 8 1,-60-6-53,77 17 122,-49-9-1226,-40-9-307,-23-16 546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3:54.4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544 1674 3545,'0'0'3689,"-6"-11"-1737,2 2-1768,-1-6 34,-1-1-1,-1 2 0,0-1 0,-1 1 0,-1 0 1,0 1-1,-1 0 0,0 1 0,-15-14 0,-9-7 368,-46-38 1019,70 64-1409,-1-1 0,0 1 0,-1 1 0,0 0 0,0 1 1,-15-5-1,6 2-60,1-1 1,0 0-1,0-1 1,-34-25 0,29 19-29,20 13-79,0-1 0,0 1-1,0-1 1,1 0 0,-1 0 0,1 0-1,0-1 1,0 1 0,0-1 0,1 0-1,0 0 1,0 0 0,0-1 0,1 1-1,-3-8 1,4 7-19,-1 0-1,2 1 1,-1-1 0,1 0-1,0 0 1,0 0 0,0 0-1,1 1 1,0-1 0,0 0-1,0 0 1,1 1 0,0-1-1,0 1 1,0 0 0,1-1-1,0 1 1,5-7 0,12-29-2,-19 37-7,0 0 0,0 0 0,1 1 0,0-1 0,-1 1 0,1-1 0,1 1 0,-1 0 0,0 0 0,1 0 0,0 0 0,-1 0 0,7-4 0,-3 1 2,-1 1-1,1-1 1,-1 0 0,0 0-1,-1 0 1,0-1-1,6-11 1,14-20 35,36-52 28,-55 83-52,-1-1-1,0 0 1,-1 0 0,0-1 0,0 1-1,0-1 1,-1 1 0,1-14 0,-1 11 28,0-1 0,1 1 0,8-20 0,-2 11 22,17-42 130,-24 57-168,1 0 1,-1 0-1,1 0 1,0 1-1,0-1 1,0 1-1,6-6 1,-5 6 14,0-1 0,-1 1 0,1-1 0,-1 0 1,0 0-1,0 0 0,2-6 0,-4 6-25,1 0 0,0 1 0,0-1 0,1 0 0,-1 1 0,1 0 0,0-1 0,0 1 0,1 1 1,-1-1-1,1 0 0,0 1 0,0 0 0,0-1 0,0 2 0,1-1 0,4-2 0,-6 2 18,-1-1 0,1 0 1,-1 1-1,0-1 0,0 0 1,0 0-1,-1 0 0,3-8 1,3-8-17,53-88 63,-40 67-49,-18 34-25,1 1 1,0 0-1,0 0 0,7-9 1,-8 13-4,0-1 0,-1 0 1,0 0-1,1 0 0,-1 0 0,0-1 0,-1 1 1,1 0-1,0 0 0,-1-6 0,0 6 0,1 1 0,-1-1-1,0 0 1,1 0 0,-1 1-1,1-1 1,0 0 0,0 1 0,0-1-1,0 1 1,1-1 0,-1 1 0,4-4-1,-4 4-5,1 0-1,-1 1 1,1-1 0,-1 0-1,0 0 1,0 0-1,0 0 1,0 0-1,0 0 1,0 0 0,-1 0-1,1 0 1,0 0-1,-1 0 1,0-1-1,0 1 1,1 0 0,-1 0-1,-1-1 1,1-1-1,0 3 12,1 0-1,-1 0 0,1 0 1,-1 0-1,1 1 1,-1-1-1,1 0 0,-1 0 1,1 1-1,0-1 0,0 1 1,-1-1-1,1 0 1,0 1-1,0 0 0,0-1 1,-1 1-1,1-1 1,0 1-1,0 0 0,0 0 1,0-1-1,0 1 0,0 0 1,1 0-1,30-6 67,-21 7-58,0 0 1,0 0-1,0 2 1,0-1-1,0 1 1,0 1-1,-1 0 1,0 0-1,15 9 1,2 3 58,43 32 0,-18-10-32,-21-16-17,35 33-1,-47-37-18,1-1 0,1-1 1,1 0-1,38 20 0,-40-26-16,0 2 0,0 1 0,21 17 0,-9-6 76,-9-11-69,1-2 0,-1 0 1,40 10-1,-10-3-18,-20-6 45,0-1 0,2-2 0,35 5 0,-48-11-19,0 2 0,32 10-1,0 1 10,-30-10 14,1 1 1,39 19-1,-63-26 174,0 1-192,0-1 1,0 1-1,0-1 1,-1 1 0,1 0-1,0-1 1,0 1-1,-1 0 1,1-1-1,-1 1 1,1 0-1,-1 0 1,1 0-1,-1-1 1,1 1-1,-1 0 1,0 0 0,1 0-1,-1 0 1,0 0-1,0 0 1,0 1-1,5 20 117,-6 75 28,0-39-122,0-51-29,0 0 0,0-1 0,0 1 0,-1-1 0,0 1 0,-4 10 0,3-10-1,0 1 0,1-1 0,0 1 0,-2 12 1,-3 171 1,7-191-9,0 1 0,-1 0 0,1-1 0,0 1-1,-1-1 1,1 1 0,0 0 0,-1-1 0,1 1-1,-1-1 1,1 1 0,-1-1 0,1 0 0,-1 1-1,1-1 1,-1 1 0,1-1 0,-1 0 0,0 0-1,1 1 1,-1-1 0,1 0 0,-1 0 0,0 0-1,1 1 1,-1-1 0,0 0 0,1 0 0,-1 0-1,0 0 1,1 0 0,-1 0 0,0-1 0,1 1-1,-1 0 1,-1-1 0,-3 1-21,4 1 24,-23 9-1,-1 0 1,0-2 0,-1-1 0,-50 8-1,-63-2 0,51-10-17,68-4 35,-1 1 0,-32 5 0,52-5-15,1 0-1,-1 0 1,0 0-1,0 0 0,1 0 1,-1 1-1,0-1 1,0 0-1,1 0 1,-1 1-1,0-1 0,1 0 1,-1 1-1,0-1 1,1 1-1,-1-1 1,1 1-1,-1-1 1,1 1-1,-1 0 0,1-1 1,-2 2-1,-2 4 6,-17-3 5,3-1 0,10 2-5,0 0 0,0 0 0,1 1-1,0 0 1,0 1 0,0-1 0,1 1 0,-1 1-1,2-1 1,-1 1 0,-5 9 0,-1 4-6,11-18-5,1 0 0,-1 0-1,-1 0 1,1 0-1,0 0 1,0 0 0,-1 0-1,1-1 1,-1 1 0,1 0-1,-1-1 1,0 1 0,1-1-1,-1 0 1,-2 2 0,-5 4 18,1 0 0,0 0 0,1 1 0,-1 0 0,2 1 0,-9 12 0,-18 33-215,32-50 200,1-1 0,0 0 0,0 1 0,0-1 0,0 0 0,0 1 0,1-1 0,0 0 0,0 0 1,-1 0-1,2 1 0,-1-1 0,0 0 0,1 0 0,-1 0 0,3 3 0,6 14 16,-4 0-11,0-5 0,-1 1 0,-1 0 0,4 27 0,-8-43-18,0 0 0,0 0 0,0-1 1,0 1-1,0 0 0,0 0 0,-1-1 1,1 1-1,0 0 0,0 0 1,0 0-1,0 0 0,-1-1 0,1 1 1,0 0-1,0 0 0,0 0 0,-1 0 1,1 0-1,0-1 0,0 1 0,0 0 1,-1 0-1,1 0 0,0 0 0,0 0 1,-1 0-1,1 0 0,0 0 0,0 0 1,-1 0-1,1 0 0,0 0 1,0 0-1,-1 0 0,1 0 0,0 0 1,0 0-1,-1 1 0,1-1 0,0 0 1,0 0-1,0 0 0,-1 0 0,1 0 1,0 0-1,0 1 0,0-1 0,-1 0 1,1 0-1,0 0 0,0 1 0,37-137-3,-32 124 17,0-1-1,0 1 1,14-19 0,-13 21 0,0-1 0,-1 1 0,0-1 0,6-17 0,-10 23 0,1 1 0,1-1 0,-1 1 1,1-1-1,0 1 0,0 0 0,4-5 1,10-16 7,-14 22-5,-1-1-1,1 1 0,0 0 0,0-1 0,0 2 0,0-1 0,1 0 0,4-3 0,-5 5-1,0-1 0,0 0-1,-1 0 1,1 0 0,-1 0 0,1-1 0,-1 1 0,0-1 0,0 1 0,0-1 0,0 0 0,0 0 0,-1 0 0,3-6-1,-4 8 2,1-1 0,-1 1 0,0-1-1,1 1 1,-1 0 0,1-1 0,-1 1-1,1-1 1,0 1 0,0 0 0,0 0-1,0 0 1,-1-1 0,1 1 0,1 0-1,-1 0 1,0 0 0,0 0 0,0 0-1,2 0 1,7-7 9,3-9 33,-12 15-42,0 0 0,0 0 0,0 0 1,0 1-1,1-1 0,-1 1 0,0-1 0,1 1 0,-1-1 1,1 1-1,2-2 0,4-1-1,1 0 0,-1 1 0,1 0 0,-1 1 0,1 0 0,17-2 0,-16 2 2,-3 1 10,-1 0 0,1 1-1,-1-1 1,1 1-1,8 2 1,14-3 22,-28-4-35,3-3 2,1 6 12,1 0 1,0 1-1,0 0 1,0 0 0,0 0-1,0 1 1,0 0 0,0 0-1,-1 0 1,1 1 0,0 0-1,0 0 1,9 4-1,-3-1 3,-1 2-1,1 0 0,-1 0 1,-1 1-1,15 12 0,-15-13-21,0 1 0,0-2 0,1 1 0,-1-1 0,20 5 0,24 12 90,-49-18-77,0-1 1,0 1 0,-1 1-1,1-1 1,-1 1-1,0-1 1,0 1-1,-1 0 1,4 6 0,5 7-22,-1 3 13,-4-13 0,1 0 0,-1-1 0,17 12 0,-19-16 3,-1-1 1,1 1-1,-1 0 0,0 0 0,1 1 0,-2-1 0,5 5 0,23 17 4,-29-24-5,0-1 0,-1 1 0,1 0 0,-1 0 0,1 0 0,-1 1 0,0-1 0,1 0 0,-1 1 0,0-1 0,0 0 0,0 1 0,0-1 0,0 1 0,0 0 0,-1-1 0,1 1 0,0 0 0,-1-1 0,1 1 0,-1 0 0,0 0 0,1 3 0,-1-4-3,0 0-1,0 0 1,0 0 0,0 0 0,1 1 0,-1-1 0,0 0-1,1 0 1,-1 0 0,1 0 0,-1 0 0,1 0-1,-1 0 1,1 0 0,0 0 0,0 0 0,-1 0 0,1 0-1,2 1 1,72 53-16,-73-54 11,-1 1 0,1-1 1,0 0-1,-1 0 0,1 0 0,0 0 1,0 0-1,0-1 0,0 1 1,-1 0-1,5 0 0,-6-1-2,1 0 0,-1 0 0,1 0 0,-1-1 0,1 1 0,-1 0 0,1 0 0,-1 0 0,1 0 0,-1-1 0,1 1 0,-1 0 0,1 0 0,-1-1 0,1 1 0,-1 0 0,1-1 0,-1 1 0,0 0 0,1-1 0,-1 1 0,0-1 0,1 1 0,-1-1 0,1 0 0,0-3-21,0 0 1,0 0-1,-1 0 0,1 0 1,-1 0-1,0 0 0,0-7 0,0 4 99,2-30-64,-1 33-6,-1 0 1,1 0-1,-1 0 0,0-1 0,0 1 0,0 0 0,-1 0 1,0 0-1,1 0 0,-2 0 0,1 0 0,0 0 0,-1 0 1,1 1-1,-4-5 0,1-1-1,0 1-1,0-1 1,1 1 0,0-1-1,0 0 1,1 0 0,-2-14-1,4 21 5,-1-1 1,0 0-1,0 0 0,0 0 0,0 1 0,0-1 1,-1 0-1,1 1 0,-1-1 0,0 1 0,1 0 1,-1-1-1,-4-2 0,4 4-3,0-1 0,1 1 1,-1-1-1,1 0 0,-1 1 0,1-1 0,0 0 0,-1 0 1,1 0-1,0 0 0,0 0 0,0 0 0,1 0 0,-1 0 1,0 0-1,1 0 0,-1 0 0,1-1 0,0 1 0,0 0 1,0 0-1,0 0 0,0-1 0,0 1 0,1 0 0,0-2 1,1-2 2,-1 1 0,1 0 0,-1-1 0,0 1 0,0-1 0,0-10 0,1 9-1,0 1 1,1 0-1,-1 1 0,1-1 1,1 0-1,-1 1 0,1 0 1,0 0-1,0 0 0,0 0 1,10-7-1,-13 11-5,1-1 0,0 1 0,-1-1 0,1 1 1,-1-1-1,1 0 0,-1 1 0,0-1 0,0 0 0,1 0 0,-2 0 0,1 0 1,0 0-1,0 0 0,0 0 0,-1 0 0,1 0 0,-1 0 0,0 0 0,0 0 1,1-1-1,-1 1 0,-1 0 0,1 0 0,-1-4 0,1 3 3,0 0 0,1-1 0,-1 1 0,1 0 0,0 0 0,-1 0 0,2 0 0,-1 0 0,0 0 0,0 1 0,1-1 0,1-3 0,29-34-4,-1-2 34,-30 41-21,-1 1 1,0-1-1,1 1 1,-1-1-1,0 1 1,0-1 0,0 1-1,0-1 1,1 0-1,-1 1 1,0-1 0,0 1-1,0-1 1,0 1-1,0-1 1,0 1-1,-1-1 1,1 0 0,0 1-1,0-1 1,0 1-1,0-1 1,-1 1 0,1-1-1,0 1 1,0-1-1,-1 1 1,1-1-1,0 1 1,-1-1 0,0 1 4,0-1 0,1 1 1,-1 0-1,0 0 1,0 0-1,1-1 0,-1 1 1,0 0-1,1 0 1,-1 0-1,0 0 0,0 0 1,1 1-1,-1-1 1,0 0-1,1 0 1,-1 0-1,0 1 0,1-1 1,-1 0-1,0 0 1,1 1-1,-1-1 0,0 1 1,1-1-1,-1 1 1,1-1-1,-1 1 0,-117 108 69,80-66-70,32-34-15,-1-1-1,0 0 1,0 0 0,-17 13-1,22-19-10,0 0 0,-1 0-1,1-1 1,-1 1-1,1 0 1,-1-1 0,0 0-1,1 0 1,-1 1 0,0-2-1,0 1 1,0 0-1,0-1 1,0 1 0,0-1-1,0 0 1,0 0 0,0 0-1,0 0 1,0 0-1,0-1 1,0 0 0,0 1-1,0-1 1,1 0 0,-1 0-1,0-1 1,0 1-1,1-1 1,-4-1 0,3 1-1,0-1 0,-1 1 1,2-1-1,-1 1 0,0-1 1,0 0-1,1 0 0,-1 0 1,1-1-1,0 1 0,0 0 1,-3-8-1,5 9 6,-1 0 1,1 0-1,-1 0 1,1 0-1,0 0 1,0 0-1,0-1 0,0 1 1,0 0-1,0 0 1,0 0-1,1 0 1,-1 0-1,1 0 1,0 0-1,-1 0 0,1 0 1,0 0-1,0 0 1,0 0-1,1 0 1,-1 0-1,0 1 0,4-4 1,-2 3 13,0 0-1,0 0 1,0 1 0,1-1-1,-1 1 1,1-1 0,-1 1 0,1 0-1,0 1 1,-1-1 0,1 1-1,0-1 1,-1 1 0,1 0 0,0 0-1,5 2 1,61 10 102,-69-12-108,7 2 6,24 8 48,-31-9-44,0-1-1,-1 1 1,1 0-1,0-1 1,0 1-1,0 0 1,-1 0-1,1-1 1,0 1-1,-1 0 1,1 0 0,-1 0-1,1 0 1,-1 0-1,0 0 1,1 0-1,-1 0 1,0 0-1,1 0 1,-1 0-1,0 0 1,0 0-1,0 0 1,0 0-1,0 0 1,0 0-1,0 0 1,-1 2-1,-6-1 75,0 2-105,-1-1-1,1 0 0,-1 0 1,0-1-1,0 0 0,1-1 1,-1 0-1,0 0 0,-13 0 1,15-2 12,0 0 1,0-1-1,0 1 1,0-1-1,0 0 1,1-1-1,-1 1 1,1-1-1,-1-1 1,1 1 0,0 0-1,-7-8 1,6 6-8,0-1 0,0 0 0,1 0 0,0 0 1,0-1-1,1 1 0,0-1 0,0 0 0,0-1 1,1 1-1,0 0 0,1-1 0,-1 0 0,1 0 1,1 0-1,0 0 0,0 0 0,0 0 0,2-10 1,-1 16 14,0 0 0,1 0 1,-1 1-1,1-1 0,-1 0 1,1 0-1,0 1 0,0-1 1,0 1-1,0-1 0,0 1 1,0-1-1,0 1 0,0-1 1,1 1-1,-1 0 1,0 0-1,1 0 0,-1 0 1,1 0-1,-1 0 0,1 0 1,0 0-1,-1 1 0,1-1 1,3 0-1,4-1 23,0 0 1,-1 1-1,1 1 0,12 0 1,-6-1 4,-7 2-12,0 0-1,1 0 1,-1 0 0,0 1 0,0 0-1,0 1 1,-1 0 0,11 5 0,8 3 73,-16-3 24,-10-5-77,-7-5-68,-54-28-9,45 23 40,0-1 0,1-1 0,-28-19 0,-67-70-39,97 89 32,10 7 3,0 0 0,-1 1 1,1-2-1,1 1 0,-1 0 1,0-1-1,1 1 0,-1-1 0,1 0 1,-3-4-1,5 7 3,0-1 0,0 1 1,1 0-1,-1-1 0,0 1 0,1 0 1,-1-1-1,0 1 0,1 0 0,-1 0 1,1-1-1,-1 1 0,0 0 0,1 0 0,-1 0 1,1 0-1,-1-1 0,1 1 0,-1 0 1,1 0-1,-1 0 0,0 0 0,1 0 1,-1 0-1,1 0 0,-1 0 0,1 0 1,-1 0-1,1 1 0,20-1-14,-2 2 22,-2 1 1,1 1-1,0 1 1,-1 0-1,0 1 1,21 10-1,98 59 51,-93-49-22,-26-18-12,1 0 41,-18-7-37,-10-3-14,-37-12-59,-59-26 1,71 25 21,-58-30-10,66 31 44,-1 0 0,-45-15 0,41 19-1,17 5 7,0 0-1,0 1 1,0 1-1,-1 0 1,-23 0-1,-88-9 149,116 15-162,1 0 1,-1 0 0,1 1-1,-1 1 1,1-1 0,-17 12-1,24-14 0,-1 0 1,0 1 0,0-1 0,0-1 1,0 1-1,-1-1 0,1 1 0,-6 0 1,-14 5 0,17-4-8,1 0 1,-1 1-1,1-1 0,0 1 0,0 1 1,0-1-1,1 1 0,-6 6 0,8-7 7,-1-1-1,0 0 0,0 0 1,-1 0-1,-7 4 1,-6 4-19,16-10 11,-1 0 0,1 1-1,0-1 1,-1 0-1,1 0 1,-1-1 0,0 1-1,1-1 1,-5 1-1,2 1-228,19 6 106,-9-5 133,39 26-24,-35-23 14,-1 0 0,1 0 1,0-1-1,1 0 0,15 6 1,66 18 13,-55-18 8,-31-11-7,-1 1 0,0 0-1,0 0 1,0 0 0,0 1 0,0 0 0,0-1-1,-1 1 1,1 1 0,4 2 0,-11-6 9,1 1-1,0 0 1,0-1-1,0 1 1,-1 0 0,1 0-1,0 0 1,0 0-1,-1 0 1,1 1 0,0-1-1,-4 2 1,-31 10 60,-35 12-14,56-19-33,0-1 1,1 2-1,-1 0 0,2 1 0,-23 13 1,31-15-54,-1 0-1,1 0 1,-1-1 0,0 0 0,-1-1 0,1 0-1,-1 0 1,1 0 0,-1-1 0,-9 2 0,57-16-572,25-1 477,66-3-1,-20 9 65,243-22 84,-352 29-29,25-3 139,-28 3-133,1 1 0,0-1-1,0 0 1,0 0 0,0 0-1,-1 0 1,1 1-1,0-1 1,0 0 0,0 0-1,0 1 1,0-1 0,0 0-1,0 0 1,0 0-1,-1 1 1,1-1 0,0 0-1,0 0 1,0 1 0,0-1-1,0 0 1,0 0-1,0 1 1,1-1 0,-1 0-1,0 0 1,0 1 0,0-1-1,0 0 1,0 0-1,0 1 1,0-1 0,0 0-1,1 0 1,-1 0 0,0 1-1,0-1 1,0 0-1,0 0 1,1 0 0,-1 0-1,0 0 1,0 1 0,0-1-1,1 0 1,-1 0-1,0 0 1,0 0 0,1 0-1,-1 0 1,0 0 0,0 0-1,1 0 1,-1 0-1,0 0 1,0 0 0,1 0-1,-1 0 1,0 0 0,0 0-1,1 0 1,-1 0-1,0 0 1,1 0 0,-18 6 188,15-5-182,-15 2-10,0 0 0,1 2 0,-1 0 0,-30 15 0,-8 3-8,4-8-15,0-3 0,-1-2 0,-70 6 0,70-11 3,-96 6-34,128-11 12,0 0 0,0-2 0,0-1 1,0 0-1,-26-8 0,46 11 28,-1 0 1,1 0-1,-1 0 1,1 0-1,-1 0 0,1-1 1,-1 1-1,0 0 1,1 0-1,-1 0 0,1 0 1,-1-1-1,1 1 1,-1 0-1,1 0 1,0-1-1,-1 1 0,1 0 1,-1-1-1,1 1 1,0-1-1,-1 1 0,1 0 1,0-1-1,-1 1 1,1-1-1,0 1 1,-1-1-1,1 1 0,0-1 1,0 1-1,0-1 1,0 1-1,0-1 0,-1 1 1,1-1-1,0 1 1,0-1-1,0 0 0,0 1 1,0-1-1,1 1 1,-1-1-1,0 1 1,0-1-1,0 1 0,0-1 1,1 1-1,-1-1 1,0 1-1,0-1 0,1 1 1,-1-1-1,0 1 1,1 0-1,-1-1 1,1 1-1,-1 0 0,0-1 1,1 1-1,-1 0 1,2-1-1,35-22-286,-33 21 288,15-7-14,1 1 0,0 1-1,0 1 1,1 0 0,0 2 0,28-3 0,128 1 40,-147 6-20,252 6 83,-143-1 39,-114-8-17,-20 2 65,-14 2 239,-416 78 164,305-60-554,-118 36 0,199-46-18,27-7-6,1 0 0,-1 1 0,1 0 0,0 0-1,0 2 1,0-1 0,-13 9 0,24-13-5,0 0 1,-1 0-1,1 0 1,0 0-1,0 0 1,0 1-1,-1-1 1,1 0 0,0 0-1,0 0 1,0 0-1,0 0 1,-1 0-1,1 1 1,0-1-1,0 0 1,0 0-1,0 0 1,-1 1 0,1-1-1,0 0 1,0 0-1,0 0 1,0 1-1,0-1 1,0 0-1,0 0 1,0 0-1,0 1 1,0-1-1,0 0 1,0 0 0,0 1-1,0-1 1,0 0-1,0 0 1,0 1-1,0-1 1,0 0-1,0 0 1,0 0-1,0 1 1,0-1 0,1 0-1,-1 0 1,0 0-1,0 1 1,0-1-1,1 0 1,15 7-70,16 7 68,12 19 10,-42-31 35,1 0 0,0 0-1,0-1 1,0 1 0,1-1-1,-1 0 1,0 0 0,4 1-1,-7-2-26,0 0 0,0 0 0,0 0 0,0 0 0,0 1 0,-1-1 0,1 0 0,0 0 0,0 0 0,0 0 0,0 0 0,0 1 0,0-1 0,0 0 0,0 0 0,0 0 0,-1 1 0,1-1 0,0 0 0,0 0 0,0 0 0,0 0 0,0 1 0,0-1-1,0 0 1,0 0 0,0 0 0,0 1 0,1-1 0,-1 0 0,0 0 0,0 0 0,0 0 0,0 1 0,0-1 0,0 0 0,0 0 0,0 0 0,0 0 0,1 1 0,-1-1 0,0 0 0,0 0 0,0 0 0,0 0 0,0 0 0,1 0 0,-1 0 0,0 1 0,0-1 0,0 0 0,1 0 0,-1 0 0,0 0-1,0 0 1,0 0 0,0 0 0,1 0 0,-1 0 0,0 0 0,-10 10 3,6-5-2,0-1 0,0 0 0,-1 0 0,0 0 1,1-1-1,-12 6 0,14-7-3,0-1 0,-1 1-1,1 0 1,0 0 0,0 0 0,0 0 0,0 0 0,0 0-1,1 0 1,-3 4 0,-7 9-2,10-15-24,1 1 1,0-1-1,0 1 1,-1-1-1,1 1 0,0-1 1,-1 1-1,1-1 1,0 1-1,-1-1 0,1 0 1,-1 1-1,1-1 1,-1 0-1,1 1 0,0-1 1,-1 0-1,1 0 1,-1 1-1,0-1 0,1 0 1,-1 0-1,1 0 1,-1 0-1,1 0 0,-1 1 1,1-1-1,-1 0 1,0 0-1,1-1 0,-1 1 1,1 0-1,-1 0 1,0 0-1,1-3 3,0 1 0,0 0 0,1 0 0,-1 0-1,1-1 1,0 1 0,-1 0 0,1 0 0,0 0 0,0 0 0,1 0 0,1-3 0,7-10 19,-4 7 4,-1 1 1,0-1-1,-1 0 0,0-1 0,0 1 0,-1-1 0,1 1 0,-2-1 0,3-16 0,-4 20 16,-1 0 0,0 0 0,0 0 0,0 0 0,-1 0 0,0 0 0,0 0 0,0 0 0,0 0 0,-1 1-1,0-1 1,0 0 0,0 1 0,-1 0 0,-3-6 0,3 7 8,0 0 0,0 0 1,0 0-1,0 1 0,-1-1 0,1 1 1,-1 0-1,0 0 0,1 0 0,-1 1 1,0-1-1,0 1 0,0 0 0,0 0 1,0 0-1,0 1 0,-1-1 0,-7 1 1,-11 2 21,0 0 1,0 2-1,1 0 1,-1 1-1,-35 14 1,15-9-46,35-9 2,1 0 1,0 1 0,0 0 0,-1 0-1,2 1 1,-1-1 0,-7 5-1,-98 56 42,112-63-48,-1 0 0,0 0 0,1 0 0,-1 1-1,1-1 1,-1 0 0,1 0 0,-1 1 0,1-1-1,-1 1 1,1-1 0,-1 0 0,1 1 0,0-1-1,-1 1 1,1-1 0,0 1 0,-1-1 0,1 1 0,0-1-1,-1 1 1,1-1 0,0 1 0,0 0 0,0-1-1,0 1 1,0-1 0,-1 1 0,1-1 0,0 1-1,0 0 1,0-1 0,1 1 0,-1-1 0,0 1-1,0 0 1,0-1 0,0 1 0,0-1 0,1 1-1,-1-1 1,0 1 0,1-1 0,-1 2 0,1-2 0,-1 1 0,1 0 0,-1 0 0,0-1 0,1 1 0,-1 0 0,0 0 0,0 0 0,1 0 0,-1-1 0,0 1 1,0 0-1,0 0 0,0 0 0,0 0 0,0 0 0,0-1 0,-1 1 0,1 0 0,0 0 0,0 0 0,-1 0 0,1-1 0,-1 1 0,1 0 1,0 0-1,-2 1 0,0 3 0,0 1 1,0-1-1,1 1 1,0 0-1,0 0 1,0 10-1,1-11-3,4 46-21,-5-48 32,0 1 1,0 0-1,0-1 1,-1 1 0,0-1-1,1 0 1,-1 0-1,-1 0 1,-2 5-1,-7 10-8,10-18-29,0 1 0,-1-1 0,1 1 0,-1-1 0,1 0 0,-1 0 0,1 0 0,-1 0 0,1 0 0,0-1 1,-1 1-1,1-1 0,-3 0 0,-6-3 25,0-1 1,0 0 0,1-1-1,0 0 1,-17-14 0,-48-45-15,38 32 14,-6-7 17,24 22 0,0 1 0,-1 0 1,-26-15-1,43 30-20,0 0 1,0 0 0,1 1-1,-1-2 1,0 1 0,1 0-1,-1 0 1,1-1 0,0 0 0,-4-5-1,13 9-169,436 72-74,-436-72 251,0 0 4,1 0-1,-1-1 1,0 0-1,0 0 1,0-1-1,10-1 1,-17 2-3,1 0 0,-1 0 0,0 0 0,0 0 0,0 0 0,0 0 0,0 0 0,1 0 0,-1 0 0,0 0 0,0 0 0,0-1 0,0 1 0,0 0 0,1 0 0,-1 0 0,0 0 0,0 0 0,0 0 0,0 0 0,0 0 0,0 0 0,1 0 1,-1-1-1,0 1 0,0 0 0,0 0 0,0 0 0,0 0 0,0 0 0,0 0 0,0-1 0,0 1 0,0 0 0,0 0 0,0 0 0,0 0 0,0-1 0,0 1 0,0 0 0,0 0 0,0 0 0,0 0 0,0 0 0,0-1 0,0 1 0,0 0 0,0 0 0,0 0 0,0 0 0,0 0 0,0-1 0,0 1 0,0 0 0,0 0 0,0 0 0,-1 0 0,1 0 0,0 0 1,0 0-1,0-1 0,0 1 0,0 0 0,-1 0 0,-15-9 111,-23-6 37,-6 4-93,-1 3 1,0 1 0,-82-1 0,26 3-33,60 2-26,19 2-20,0-1-1,1-1 0,-33-8 0,55 11 14,-1 0 1,1 0 0,0 0 0,-1 0-1,1 0 1,0 0 0,0 0 0,-1 0-1,1 0 1,0 0 0,-1 0 0,1-1-1,0 1 1,0 0 0,-1 0 0,1 0 0,0 0-1,0 0 1,-1-1 0,1 1 0,0 0-1,0 0 1,0 0 0,-1-1 0,1 1-1,0 0 1,0 0 0,0-1 0,0 1-1,0 0 1,-1-1 0,1 1 0,0 0-1,0 0 1,0-1 0,0 1 0,0 0-1,0-1 1,0 1 0,0 0 0,0 0-1,0-1 1,0 1 0,0 0 0,0-1-1,0 1 1,1 0 0,-1-1 0,16-9-309,172-53 206,-146 53 118,-1 2-1,1 2 0,0 1 0,78 3 0,170 27 119,-148-9-57,-84-12-20,-30-3 113,40 8 1,-172-27-30,-1 4 0,-147 0 1,-28-3-146,271 16-20,0 0 0,1-1 0,-1 0 1,-15-6-1,24 8 25,0 0 1,-1 0-1,1 0 0,0 0 1,-1 0-1,1 0 1,0 0-1,0 0 0,-1-1 1,1 1-1,0 0 0,0 0 1,-1 0-1,1-1 0,0 1 1,0 0-1,-1 0 1,1 0-1,0-1 0,0 1 1,0 0-1,0-1 0,-1 1 1,1 0-1,0 0 0,0-1 1,0 1-1,0 0 1,0-1-1,0 1 0,0 0 1,0-1-1,0 1 0,0 0 1,0-1-1,0 1 0,0 0 1,0 0-1,0-1 1,0 1-1,0 0 0,0-1 1,1 1-1,-1 0 0,0 0 1,0-1-1,0 1 0,0 0 1,1-1-1,-1 1 1,0 0-1,0 0 0,1 0 1,-1-1-1,0 1 0,0 0 1,1 0-1,-1 0 0,1-1 1,15-8-137,37-6 48,1 3 1,0 1-1,110-5 1,169 17 88,-132 4 32,-187-5-10,-6 0 9,0 1 1,0-1-1,0-1 0,0 0 1,0 0-1,0 0 0,0-1 1,14-5-1,-22 7-21,1 0 0,-1-1 0,0 1 0,0 0 0,0 0 0,0 0 0,1 0 0,-1 0 0,0-1 0,0 1 0,0 0 0,0 0 0,0 0 0,0 0 0,1-1 0,-1 1 0,0 0 0,0 0 0,0 0 0,0 0 0,0-1 0,0 1 0,0 0 0,0 0 0,0-1 0,0 1 0,0 0 0,0 0 0,0 0-1,0-1 1,0 1 0,0 0 0,0 0 0,0 0 0,0 0 0,0-1 0,-1 1 0,1 0 0,0 0 0,0 0 0,0-1 0,0 1 0,0 0 0,0 0 0,-1 0 0,1 0 0,0 0 0,0-1 0,0 1 0,0 0 0,-1 0 0,1 0 0,0 0 0,0 0 0,0 0 0,-1 0 0,1 0 0,0 0 0,0 0 0,0 0 0,-1 0 0,-15-7 135,13 6-110,-11-3 11,0 0 0,0 1 0,-1 0 0,1 1 0,-1 1 0,-15 0 0,1 0-21,-287-5 10,17 2 52,268 2-114,0-1 1,1-2-1,0-1 0,0-1 0,-30-11 0,43 9-146,17 9 174,0 0 0,0-1-1,0 1 1,0 0 0,0 0 0,-1 0-1,1 0 1,0 0 0,0-1 0,0 1 0,0 0-1,0 0 1,0 0 0,0 0 0,0-1-1,0 1 1,0 0 0,0 0 0,0 0-1,0 0 1,0 0 0,0-1 0,0 1-1,0 0 1,0 0 0,0 0 0,0 0-1,0-1 1,0 1 0,0 0 0,0 0 0,0 0-1,1 0 1,-1 0 0,0-1 0,0 1-1,0 0 1,0 0 0,0 0 0,0 0-1,0 0 1,1 0 0,-1 0 0,0-1-1,0 1 1,0 0 0,32-8-367,-21 5 370,52-8-84,-1 3-1,1 3 1,77 2 0,193 25 35,-258-16 70,242 34 371,-294-38-287,-28-3 61,-41-3 38,-322-38-185,284 34-34,-201-24 6,263 28-36,-1 0 1,1-1-1,0-2 0,0 0 1,-29-15-1,51 22 36,-1 0 1,1 0-1,-1 0 1,0 0-1,1-1 1,-1 1-1,1 0 1,-1 0-1,1-1 1,-1 1-1,1 0 1,-1-1-1,1 1 1,0-1-1,-1 1 1,1-1-1,-1 1 1,1-1-1,0 1 1,-1-1-1,1 1 1,0-1-1,0 1 1,-1-1-1,1 1 1,0-1-1,0 1 0,0-1 1,0 0-1,0 1 1,0-1-1,0 1 1,0-1-1,0 0 1,0 1-1,0-1 1,1-1-10,0 1 0,1-1 0,-1 1 1,0 0-1,1 0 0,-1 0 0,1 0 0,-1 0 1,1 0-1,-1 0 0,1 1 0,2-2 0,61-16-155,-63 18 177,52-10 4,0 3 1,0 2-1,1 3 1,80 7-1,220 41 163,-256-31-90,-44-10-6,16 4 111,-148-12 67,25-2-226,-223-27-30,192 18-48,-100-28-1,149 31 19,1-2 1,1-1-1,-37-21 0,66 34 26,1 0-1,0 0 1,0 0-1,0 0 1,0-1-1,0 1 0,0-1 1,1 1-1,-1-1 1,0 0-1,1 0 1,-1 0-1,-1-3 0,2 4 3,1 0 0,0 1 0,0-1-1,0 0 1,0 1 0,1-1-1,-1 1 1,0-1 0,0 0 0,0 1-1,0-1 1,1 1 0,-1-1-1,0 1 1,0-1 0,1 1-1,-1-1 1,1 1 0,-1-1 0,0 1-1,1-1 1,-1 1 0,1-1-1,-1 1 1,1 0 0,-1-1 0,1 1-1,-1 0 1,1-1 0,-1 1-1,1 0 1,0 0 0,7-3-15,1 1 1,-1-1-1,1 2 1,-1-1-1,1 2 1,9-1-1,56 1 67,-1 4 0,82 14 0,144 40 49,-115-20 9,-168-35-80,-8-1 47,-12-3 9,-24-2-28,-96-13-11,1-5 0,-235-75 0,328 87-82,0-2 0,1-1 0,0-1 1,2-1-1,-48-33 0,75 47 39,0 0-1,0 0 1,-1 0-1,1 0 1,0 0-1,0-1 0,0 1 1,0 0-1,0 0 1,0 0-1,0 0 1,0 0-1,0 0 1,0 0-1,0 0 1,0 0-1,0 0 1,0-1-1,0 1 1,0 0-1,0 0 1,0 0-1,0 0 1,0 0-1,0 0 1,0 0-1,0-1 1,0 1-1,0 0 0,0 0 1,0 0-1,0 0 1,0 0-1,0 0 1,0 0-1,0 0 1,0-1-1,0 1 1,0 0-1,0 0 1,0 0-1,0 0 1,0 0-1,0 0 1,0 0-1,1 0 1,-1 0-1,0 0 1,0 0-1,0 0 1,0 0-1,0 0 0,0-1 1,0 1-1,11-3-87,22 0 12,13 7 119,0 1 0,0 2 0,0 3 0,-1 1 0,57 23 0,-96-32-34,232 88 323,-221-80-140,-32-9 15,5-1-149,-71-3-7,-156-24 1,-76-45-21,289 63-14,20 7-56,0 1 0,1-1 0,-1 1 0,0 0 0,0 0 1,0 0-1,-5 0 0,16 3-350,93 25 403,-45-14 60,0 2 0,-1 3 0,81 38 0,-117-43 42,-18-13-104,1 1 1,-1-1 0,0 0 0,0 0-1,1 1 1,-1-1 0,0 1-1,0-1 1,1 0 0,-1 1 0,0-1-1,0 1 1,0-1 0,0 0-1,0 1 1,0-1 0,0 1-1,0-1 1,0 1 0,0-1 0,0 0-1,0 1 1,0-1 0,0 1-1,0 0 1,-2 1 12,0 0 1,0-1-1,0 1 1,0 0-1,0-1 0,0 1 1,-1-1-1,1 0 0,0 1 1,-1-1-1,1 0 0,-6 1 1,-29 11 40,-2-1-1,-43 7 1,58-15-65,1-1 0,-1-1-1,0 0 1,1-2 0,-25-3-1,45 3-17,1-1 0,-1 1 0,1 0 0,0-1 0,-1 0 0,1 1 0,0-1 0,-1 0 0,1 0-1,0 0 1,0 0 0,0-1 0,0 1 0,0-1 0,0 1 0,0-1 0,0 0 0,1 1 0,-1-1 0,-2-4-1,2 0-35,0 1 0,0-1-1,1 0 1,-1 0 0,1 0-1,0-12 1,1 12 68,-1-2-16,1 0 1,0 0-1,0 0 0,1 0 0,0 0 1,1 0-1,-1 0 0,2 1 0,-1-1 1,1 1-1,0-1 0,0 1 0,1 0 0,0 0 1,0 1-1,10-12 0,-5 9 15,1-1-1,-1 2 1,2-1-1,-1 1 1,1 1-1,1 0 1,-1 1-1,1 0 1,16-6 0,-21 10 6,-5 1-2,1 0 0,0 0 0,-1 0 0,1 0 0,0 0-1,-1-1 1,0 1 0,1-1 0,-1 0 0,0 0 0,3-2 0,-8 4 84,0 0 0,0 0 0,0 0 0,0 1 0,0-1 0,0 1 0,0 0 0,0 0 0,1 0 0,-1 0 0,0 1 0,-3 1 0,-97 91 133,62-52-280,31-34-200,13-19-14,0 1 53,-1 4 169,0 0-1,1-1 1,0 1 0,-1 1-1,7-10 1,8-16 14,35-70 15,-10 23 23,-38 69 5,-1 3 14,-1 0-1,1 0 1,1 0-1,-1 0 1,9-10-1,-19 20 82,1-1 1,-1 0-1,0 0 0,0 0 1,0-1-1,-13 2 0,-7 3-19,-58 19-46,186-53-662,1 2 798,-115 37 639,-1-2-794,1 1-1,0 0 1,0 0-1,1 1 0,-15 20 1,-13 15 25,19-25-57,2 1 0,1 0 0,0 2 0,-14 28 0,11 6-71,20-59 74,1 1 1,0-1-1,0 0 0,-1 0 0,1 1 1,0-1-1,0 0 0,-1 0 1,1 0-1,0 1 0,-1-1 0,1 0 1,0 0-1,-1 0 0,1 0 1,0 0-1,-1 0 0,1 1 0,0-1 1,-1 0-1,1 0 0,0 0 1,-1 0-1,1 0 0,-1 0 0,1-1 1,-1 1-1,1 0 4,-1 0 1,1 0-1,-1 0 0,1 0 1,-1 0-1,1 0 0,-1 0 1,1 0-1,-1 0 0,0 0 1,1 0-1,-1 0 0,1 0 1,0 1-1,-1-1 0,1 0 1,-1 0-1,1 1 0,-1-1 1,1 0-1,-1 1 0,1-1 1,0 0-1,-1 1 0,1-1 1,0 0-1,-1 1 0,1-1 1,-1 2-1,-31 60 33,22-41-33,0 0-1,-20 25 1,-36 53-80,37-66 60,23-27 12,1 0 0,0 0 0,0 0 0,0 1 0,1 0 1,0 0-1,-6 11 0,-26 104-83,27-86 80,7-31 6,0-1 1,1 0 0,-1-1-1,-1 1 1,1 0-1,-1 0 1,1-1 0,-1 0-1,-6 6 1,6-7-5,1 1 0,-1-1-1,1 1 1,-1 0 0,1-1 0,0 1 0,0 0 0,1 0-1,-1 1 1,0-1 0,1 0 0,0 0 0,0 1 0,0-1-1,0 1 1,0 6 0,3 6-26,0 0 0,2-1 0,0 1-1,1 0 1,0-1 0,1 0 0,1 0 0,10 16 0,-9-18 26,-3-5 9,0 1 0,0 0 0,-1 0 0,0 0 0,-1 0 0,5 20 1,-6-22-6,0-1 1,1 1-1,0-1 1,0 1-1,1-1 1,0 0-1,0 0 1,0-1 0,0 1-1,9 7 1,-12-13 9,15 35-31,-7-13 33,-8-16-4,1-1 0,0 0 0,0 0 0,0 0 0,1 0 0,4 7 0,9 8-16,30 32 1,-37-43-21,0 0-1,1 0 1,1-1 0,0 0 0,0-1-1,14 8 1,-23-14-32,-11-3-34,-24-12 34,-20-18 32,1-2-1,-68-57 0,87 65-1,27 23-8,1-1 0,0 1 0,0-1-1,0 0 1,0-1 0,0 1 0,1-1 0,0 0 0,0 0-1,0 0 1,1-1 0,-1 1 0,1-1 0,1 0-1,-4-7 1,7-8-518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3:59.4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331 298 2633,'-5'9'12743,"-5"5"-11830,-12-11-985,18-2 71,0 0 1,0-1 0,0 0-1,0 1 1,0-1-1,0-1 1,0 1 0,0-1-1,-5 0 1,-6-4 11,0-1 0,1 0 1,0 0-1,0-2 0,0 1 0,-24-20 0,15 10 31,15 13-22,1-1-1,-1-1 1,1 1 0,1-1 0,-1 0-1,1-1 1,0 0 0,1 0-1,-6-9 1,0 0-11,9 14-10,0 0 1,0-1-1,0 1 0,0-1 0,1 0 0,0 0 1,-1 1-1,1-1 0,0 0 0,0 0 0,0 0 1,1 0-1,-1 0 0,1 0 0,-1 0 0,1 0 1,0-4-1,8-45 128,-6 49-129,0 0 0,1 1 0,-1 0 0,1 0 1,0-1-1,0 2 0,0-1 0,0 0 0,0 1 1,0-1-1,0 1 0,4-1 0,0-1 2,2-1 17,0 0 0,0 1 1,0 0-1,0 1 0,0 0 1,1 1-1,-1 0 0,1 0 1,-1 1-1,19 2 0,129 16 346,-154-18-359,4 1 7,-1 1 0,0-2 1,0 1-1,1-1 1,-1 0-1,0 0 0,9-2 1,-14 2 53,25 11 4,-24-10-32,0-1-1,-1 1 0,1 0 0,0-1 1,-1 1-1,1 0 0,-1 0 0,0 0 1,1 1-1,-1-1 0,0 0 0,1 0 1,-1 1-1,0-1 0,0 1 1,1 2-1,0 0 33,-1 1 1,-1 0 0,1 0-1,-1 0 1,0 9 0,1-7-144,-1-1 82,0 1 1,0-1 0,-1 1-1,1-1 1,-1 1 0,-1-1-1,1 0 1,-1 1 0,0-1-1,-1 0 1,-5 9 0,4-6-5,0 0-1,1 1 1,0-1 0,1 1 0,-3 12 0,4-14-14,0 0 1,-1-1-1,0 0 0,0 1 0,-1-1 1,0 0-1,0 0 0,-6 8 1,9-14-3,0-1 0,-1 0 0,1 1 0,0-1 0,-1 1 0,1-1 0,0 0 0,-1 0 0,1 1 0,-1-1 0,1 0 0,0 0 0,-1 1 0,1-1 0,-1 0 0,1 0 0,-1 0 0,1 0 0,-1 0 0,1 0 0,-1 1 0,1-1 1,-1 0-1,1-1 0,-1 1 0,1 0 0,-1 0 0,1 0 0,-1 0 0,1 0 0,-1 0 0,1-1 0,0 1 0,-1 0 0,1 0 0,-1-1 0,1 1 0,0 0 0,-1 0 0,1-1 0,-1 1 0,1-1 0,-13-16-192,8 7 202,-1 1 0,0 0 0,-1 0 0,1 0 0,-15-12 1,10 10-1,1-1 0,-14-18 1,17 18 20,-2 1 1,1 0-1,-1 0 0,-1 1 1,0 0-1,0 1 1,-1 0-1,-21-13 0,21 13-131,18 5 58,29 6 47,-27 0 10,88 23 16,-86-21 0,1 0-1,-1 1 1,0 0 0,-1 1 0,1 0 0,17 14-1,-28-20-14,1 0-1,-1 0 0,0 0 0,0 0 0,1 0 0,-1 0 0,0 0 0,0 0 0,1 0 0,-1 0 1,0 1-1,0-1 0,1 0 0,-1 0 0,0 0 0,0 0 0,0 1 0,1-1 0,-1 0 0,0 0 1,0 1-1,0-1 0,0 0 0,0 0 0,1 1 0,-1-1 0,0 0 0,0 0 0,0 1 0,0-1 1,0 0-1,0 0 0,0 1 0,0-1 0,0 0 0,0 1 0,0-1 0,0 0 0,0 0 0,0 1 0,0-1 1,0 0-1,0 0 0,-1 1 0,1-1 0,0 0 0,0 0 0,0 1 0,0-1 0,0 0 0,-1 0 1,1 1-1,0-1 0,0 0 0,0 0 0,-1 0 0,1 0 0,0 1 0,0-1 0,-1 0 0,1 0 1,0 0-1,0 0 0,-1 0 0,1 0 0,0 0 0,-1 0 0,1 0 0,0 0 0,-28 1 39,18-2-87,0 1-21,-31 0 84,38 0-86,1-1 0,0 1 0,-1-1 1,1 1-1,-1-1 0,1 0 0,0 1 0,0-1 0,-1 0 1,1-1-1,0 1 0,0 0 0,0-1 0,-3-3 0,4 4-99,0-1 0,0 1 0,1-1 1,-1 1-1,1-1 0,-1 0 0,1 1 0,0-1 0,0 0 0,0 1 0,0-1 0,0 0 0,0 0 0,0 1 0,0-1 0,1-1 0,-1 1 79,6-22-825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4:29.7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1792 1782 1696,'-6'-3'8754,"-13"7"-8536,7-2 198,-4-2-294,0 0 1,0-1-1,0-1 0,0-1 1,1 0-1,-20-7 1,-17-3 224,35 7-204,0 0-1,0-1 1,1 0 0,0-1 0,-15-12-1,-23-9 636,26 14-432,1 0-1,-28-21 1,44 27-281,0 1-1,1-2 1,0 1 0,0-2-1,1 1 1,-14-23-1,11 11-40,-17-48-1,19 42 22,-19-34-1,15 39 18,11 20-46,1 0 0,0 0 0,0 0 0,0 0 0,0 0 1,1-1-1,-1 1 0,1-1 0,0 1 0,0-1 1,0 0-1,0 1 0,1-1 0,0 0 0,0-6 0,0 1 3,-1 0 0,1 0-1,-1 0 1,-1-1 0,0 1-1,0 1 1,0-1 0,-6-12 0,-4-4 15,-22-34 0,22 39-24,9 14-6,1 1 1,0-1-1,0 0 0,0 0 1,1 1-1,0-1 0,0-9 1,0 8-2,0 1 0,0-1-1,0 0 1,-1 1 0,-4-12 0,1 9 4,-4-9 19,1 0 0,-10-30 0,16 44-11,0 0 0,1 1 0,-2-1 0,1 0 0,0 1 0,-1 0 0,1-1 0,-1 1 0,-4-3 0,-15-20 97,-17-31 308,17 28-53,-29-55 1,27 38-281,3-2 1,1 0 0,-19-75 0,32 103-47,0 1 1,-1 1 0,0-1-1,-2 1 1,0 1 0,-1 0-1,-18-21 1,-7-13-93,8 15 75,14 23 119,12 8-121,0 1-1,-1 0 1,1 0-1,-1 0 1,0 1 0,0-1-1,-1 1 1,1-1 0,-1 1-1,1 0 1,-1 0-1,0 1 1,-5-4 0,-2 0 15,10 5-24,0 0 0,-1 0 0,1 0 0,0 0 0,-1 0 0,1 1-1,-1-1 1,1 0 0,-1 1 0,1-1 0,-1 1 0,1-1 0,-1 1 0,0 0 0,1 0 0,-1-1 0,0 1 0,1 0 0,-1 1-1,1-1 1,-1 0 0,0 0 0,1 1 0,-1-1 0,1 1 0,-1-1 0,1 1 0,-3 1 0,1-1 10,1 0 1,-1 0-1,1 0 1,-1-1 0,0 1-1,1-1 1,-1 1-1,0-1 1,0 0-1,0 0 1,-2 0-1,-17 1 19,-37 12 10,35-7-45,-46 5-1,56-4-5,14-7 0,-1 1-1,1-1 1,-1 1-1,0-1 1,1 1-1,-1-1 1,0 0-1,1 1 1,-1-1-1,0 0 1,0 1-1,1-1 1,-1 0-1,0 0 1,0 0-1,0 0 1,1 0-1,-1 0 1,0 0-1,0 0 1,1 0-1,-1 0 1,0 0-1,0 0 1,0-1-1,0 1 1,-3-2-1,-17-2 11,20 4-11,1 0 1,-1 0-1,0 0 1,0 0-1,1 0 1,-1 0-1,0 1 1,1-1-1,-1 0 1,0 1-1,1-1 1,-1 0-1,1 1 1,-1-1-1,1 1 1,-1-1-1,0 1 1,1-1-1,0 1 1,-1-1-1,1 1 1,-1 0-1,1-1 1,0 1-1,-1 0 1,0 0-1,1-1 0,-1 1 0,1-1 0,-1 1 1,1-1-1,-1 1 0,1-1 0,-1 1 0,0-1 0,1 0 1,-1 0-1,0 1 0,1-1 0,-1 0 0,0 0 0,0 0 0,1 1 1,-1-1-1,0 0 0,1 0 0,-1 0 0,0 0 0,0-1 1,1 1-1,-2 0 0,1 0 1,0 0 0,0 0 0,0-1 0,0 1 0,0 1 1,1-1-1,-1 0 0,0 0 0,0 0 0,0 0 0,0 1 0,0-1 0,0 0 1,0 1-1,0-1 0,1 1 0,-1-1 0,-1 1 0,-39 36 126,35-28-143,-1 0 0,1 0 0,1 1-1,-1 0 1,2 0 0,-1 0 0,1 0 0,1 1 0,0-1 0,-1 12 0,3-15-8,1 0 0,0 0 0,1 0 0,0-1 0,0 1 0,0 0 0,1-1 0,0 1 0,0-1 0,0 1 0,1-1 0,0 0 0,4 6 0,0 1-10,128 239 22,-108-200 53,-3 1-1,24 73 0,-46-120-21,-1 1-1,0-1 0,0 0 0,0 0 0,-1 1 0,0-1 0,0 0 1,-1 1-1,-1 7 0,-2-13 7,-3 1-1,5 10-27,0 0 0,0 0 0,1 0 0,1 0 0,1 17 0,-1-5 4,0-20-6,1 0 0,0-1 0,-1 1 0,1 0 0,0-1 0,1 1 1,-1-1-1,1 1 0,3 5 0,3 9-29,-4-10 3,0 1-1,0-1 1,0 0 0,1 0-1,0-1 1,11 12-1,43 42-124,-32-36 81,2 1 48,2-1 1,1-1-1,50 27 0,25 18 46,-73-46-25,66 31 0,-30-19 4,-38-17 16,-12-8 7,0 0 1,-1 2-1,-1 0 1,1 1-1,-2 1 0,27 26 1,-21-7-16,-19-27-7,0 0 1,0 0 0,1 0-1,0 0 1,0-1-1,0 0 1,1 0-1,-1-1 1,10 7-1,-1-2 6,0 1 0,0 1-1,-1 0 1,16 18 0,-13-13 3,33 25 0,-28-27 9,21 18 63,-41-31-30,-3-2-39,1 0 0,-1 0 1,0 0-1,0 0 1,0 0-1,1 1 0,-1-1 1,0 1-1,0-1 0,0 1 1,0 0-1,-3 0 0,-8-3-9,-19-5-47,0-1-1,0-1 1,2-2 0,-1-2-1,-56-33 1,52 25 20,23 15 24,0 0 0,0-1 0,-16-15 0,15 18 48,10 7-33,8 4-131,-3-4 129,1 1 1,0 0-1,-1 0 1,0 0-1,0 0 1,0 0-1,0 0 0,0 1 1,-1-1-1,1 1 1,-1-1-1,0 1 1,0 0-1,0 4 1,0-4-62,0-2 20,0-1 0,0 1-1,0 0 1,1-1 0,-1 1-1,0 0 1,1-1 0,-1 0-1,1 1 1,-1-1 0,1 0-1,0 0 1,0 1-1,-1-1 1,1-1 0,3 2-1,39 15-138,-40-15 167,35 7-23,0-2 0,1-2-1,0-1 1,46-2 0,35-9-26,16 0 66,-118 7 14,-1 1 0,0 1 0,1 1 0,-1 0 1,19 7-1,-35-9 21,-7 0 52,-18-2 152,-8 0-99,13 1-156,-18 1-7,-1-1 1,0-3-1,1 0 0,-56-15 1,46 4-35,-90-33-23,121 41 51,0-1 0,1 0 0,0-2-1,1 1 1,0-2 0,-20-17-1,31 25-16,0 0-1,0 0 0,1 1 0,-1-1 0,0 0 0,1-1 0,-1 1 1,1 0-1,0 0 0,0-1 0,0 1 0,0-1 0,0 1 0,0-5 1,25 3-130,14 3 149,-1 2 1,1 2 0,0 1 0,0 2 0,-1 1 0,0 2-1,69 27 1,-85-31 41,-13-3 68,-11-4 245,-117-37-584,-91-33-123,145 44 327,-30-13-11,-93-53 0,185 91 42,0 2 1,1 0-1,0-1 1,0 0-1,0 1 1,0-1-1,1-1 1,-1 1-1,1 0 1,-1 0-1,1-1 1,0 0-1,0 1 1,0-1 0,0 0-1,0 0 1,-2-5-1,4 8 0,0-1 1,0 1-1,1 0 0,-1-1 1,0 1-1,0 0 0,0-1 1,0 1-1,0 0 0,1 0 1,-1-1-1,0 1 0,0 0 1,1 0-1,-1-1 0,0 1 1,0 0-1,1 0 0,-1 0 1,0-1-1,1 1 0,-1 0 1,0 0-1,1 0 0,-1 0 1,0 0-1,1 0 0,-1 0 1,0 0-1,1 0 0,-1 0 1,0 0-1,1 0 0,-1 0 1,1 0-1,18 1-135,-15-1 112,32 4-64,0 2 0,-1 1-1,0 1 1,61 25 0,-40-9 117,-1 3-1,56 37 1,-71-41 28,-26-16 3,-1 1 0,1 0 0,-2 0 0,23 20 1,-35-27-46,1-1 0,0 1 0,0-1-1,-1 1 1,1-1 0,0 1 0,-1 0 0,1-1 0,-1 1 0,1 0 0,-1 0 0,1-1 0,-1 1 0,0 0 0,1 0 0,-1 0-1,0-1 1,1 1 0,-1 0 0,0 0 0,0 0 0,0 0 0,0 0 0,0 0 0,0 0 0,0-1 0,0 1 0,0 0 0,0 0 0,-1 0-1,1 0 1,0 0 0,0 0 0,-1-1 0,1 1 0,-1 0 0,1 0 0,-1-1 0,1 1 0,-1 0 0,1-1 0,-1 1 0,0 0 0,1-1-1,-1 1 1,0-1 0,0 1 0,1-1 0,-1 1 0,0-1 0,-1 1 0,-3 1-10,-1 0 0,0 0 0,1-1 0,-1 0 1,0 0-1,-10 1 0,-1-2-55,-1-1 0,1-1 0,-1 0 0,1-1 1,-23-8-1,-87-35-71,53 18 101,-87-35-38,136 52 33,0-2 0,0-1 0,-44-35 0,66 47 17,-1-1 0,1 0 0,0 0 0,0-1 0,0 1 0,1 0 0,0-1 0,-1 0-1,-2-7 1,4 10 6,1 0 0,0 1 1,0-1-1,0 0 0,-1 0 0,1 0 0,0 0 0,0 0 0,0 0 0,0 0 0,1 1 0,-1-1 0,0 0 0,0 0 0,0 0 0,1 0 1,-1 0-1,0 0 0,1 1 0,0-2 0,0 1-3,0 0 1,0 0 0,1 0-1,-1 0 1,0 0-1,1 0 1,-1 0 0,1 0-1,-1 1 1,1-1-1,-1 1 1,1-1 0,-1 1-1,1 0 1,2-1-1,8 0-4,1 0 1,0 1-1,-1 0 0,1 1 0,0 1 0,-1 0 0,1 0 1,-1 2-1,0-1 0,22 11 0,4 3 33,-2 3-1,34 23 1,-48-29 3,-1 1 1,0 2-1,-2 0 1,18 20-1,-29-29 20,-1 0-1,0 1 0,0 1 1,-1-1-1,0 1 0,-1 0 1,0 0-1,-1 0 0,0 1 0,0 0 1,2 17-1,-5-27-36,-1 0-1,0-1 0,0 1 1,0 0-1,0-1 1,1 1-1,-1 0 1,0-1-1,0 1 1,-1 0-1,1 0 0,0-1 1,0 1-1,0 0 1,0-1-1,0 1 1,-1 0-1,1-1 1,0 1-1,-1 0 1,1-1-1,-1 1 0,1-1 1,0 1-1,-1-1 1,1 1-1,-1-1 1,1 1-1,-1-1 1,0 1-1,1-1 0,-1 0 1,1 1-1,-1-1 1,0 0-1,1 1 1,-1-1-1,0 0 1,1 0-1,-1 0 0,0 0 1,0 1-1,0-1 1,-2-1-19,0 1 0,1 0 1,-1-1-1,0 0 0,1 1 0,-1-1 1,1 0-1,-1 0 0,1-1 0,0 1 1,-4-2-1,-188-144-439,188 143 443,-128-99-145,121 92 158,0-1 0,1-1-1,1 0 1,0 0 0,1-1 0,0-1 0,-12-23 0,20 33 2,1 1 0,-1 0 0,0-1 0,1 1 0,0-1 0,0 0 0,0-5 0,3 7 5,10 7-7,-9-3-5,7 2 1,0 1 0,0 1 0,-1 0 0,0 1 0,0-1-1,0 2 1,0-1 0,7 9 0,16 12 4,43 24 19,43 37 49,-106-78-54,-1 1 0,0 0 1,-1 1-1,0 0 0,-1 0 0,0 1 0,7 14 0,-15-24 14,1 0 1,-1 0-1,0 0 0,1 0 1,-1 0-1,0 0 0,-1 0 1,1 1-1,-1-1 0,1 0 1,-1 0-1,0 5 0,-9-13 0,-63-31-228,1-4 0,-92-68 0,135 85 186,0 0 0,2-1 1,0-2-1,2-1 0,1-1 1,1 0-1,-34-61 1,55 89 11,1 0-1,0 0 1,0 0 0,0 0 0,-1-1 0,1 1 0,0 0 0,0 0 0,0 0-1,0 0 1,0 0 0,-1-1 0,1 1 0,0 0 0,0 0 0,0 0 0,0-1 0,0 1-1,0 0 1,0 0 0,0 0 0,-1-1 0,1 1 0,0 0 0,0 0 0,0 0-1,0-1 1,0 1 0,0 0 0,0 0 0,0 0 0,0-1 0,0 1 0,1 0 0,-1 0-1,0-1 1,0 1 0,0 0 0,0 0 0,0 0 0,0 0 0,0-1 0,0 1-1,1 0 1,-1 0 0,0 0 0,0 0 0,0-1 0,0 1 0,1 0 0,-1 0 0,0 0-1,15 7 25,20 21-44,-33-26 20,60 50-16,198 158 29,-231-187 12,-1 1 0,30 33 0,-44-42 39,-1 1 1,-1 0-1,0 1 0,-2 0 1,16 33-1,-27-44 125,-8-10-273,-19-16-58,-17-15 82,-116-85-80,110 86 164,-73-68 0,111 93 81,10 9 1,7 4 39,-4-4-134,14 16-182,11 12 160,2-1 0,39 31 0,-36-33 21,-15-14 18,-2 1-1,1 0 1,-1 1 0,-1 0-1,-1 1 1,0 0-1,0 1 1,-1 0 0,13 30-1,-19-37 37,-1 6 47,-24-26-258,-65-62 7,57 48 105,-10-9-56,-62-73 1,86 91 100,2-2-1,0 0 1,1 0-1,1-2 1,1 1-1,-9-27 1,18 44-7,-2-8 46,3 11-48,0 0-1,1 0 0,-1-1 1,0 1-1,0 0 0,0 0 1,0 0-1,0-1 0,0 1 1,0 0-1,0 0 0,0 0 1,0 0-1,0-1 0,0 1 1,1 0-1,-1 0 0,0 0 1,0 0-1,0 0 0,0-1 1,0 1-1,1 0 0,-1 0 1,0 0-1,0 0 0,0 0 1,1 0-1,-1 0 0,0 0 0,0 0 1,0 0-1,0 0 0,1 0 1,-1 0-1,0 0 0,0 0 1,0 0-1,1 0 0,-1 0 1,1 0 50,16 6-26,-15-6-25,1 1-1,0 0 0,1 0 1,-1 0-1,0 1 1,0-1-1,0 1 1,5 3-1,152 120 29,-119-94 12,0 2 1,-3 2 0,-1 1-1,42 53 1,-69-75-15,-12-16-108,-24-33-84,-11-13 34,-2 3 0,-80-73 0,-52-58 0,108 91 144,-76-136 1,37 53 200,89 154-63,33 44-218,186 205-176,-181-204 228,146 171 10,11-19 232,-173-178-199,-9-10-43,-8-12-54,-12-8-14,-1 0 0,-31-27 0,-10-10 28,-68-92 125,-156-240 1,276 380-30,-32-53 73,38 60-22,0 0-1,1-1 1,0 1-1,0-1 1,1 1 0,-3-15-1,7 28-105,0 0 0,0-1-1,0 1 1,1-1 0,0 0-1,0 0 1,1 0 0,-1 0-1,6 5 1,5 9-23,215 277-90,-146-193 123,195 216 177,-233-269-119,7 17 120,-170-180-680,41 42 395,-68-82-1,59 42 138,5-4 0,-117-220 0,195 330-18,1 2 6,0-1-1,0 1 1,0-1-1,1 0 1,-1 1-1,1-1 1,0 0-1,0 0 1,0 0-1,1 0 1,-1 0-1,1 0 1,0-5 0,0 8-14,0 1 1,0 0 0,0 0 0,0 0 0,0 0 0,0-1 0,0 1 0,0 0 0,0 0 0,0 0 0,0 0 0,1-1 0,-1 1 0,0 0 0,0 0 0,0 0 0,0 0 0,0-1 0,0 1 0,1 0-1,-1 0 1,0 0 0,0 0 0,0 0 0,0 0 0,1 0 0,-1 0 0,0 0 0,0-1 0,0 1 0,0 0 0,1 0 0,-1 0 0,0 0 0,0 0 0,0 0 0,1 0 0,-1 0 0,0 0 0,0 0-1,0 0 1,0 0 0,1 1 0,-1-1 0,0 0 0,0 0 0,0 0 0,0 0 0,1 0 0,-1 0 0,0 0 0,0 0 0,0 0 0,0 1 0,0-1 0,1 0 0,-1 0 0,0 0 0,0 1-1,10 10-47,-9-10 29,110 134-528,54 69 220,-143-175 303,461 590 280,-477-615-235,-10-18-72,-12-20-71,-24-28 104,-3 1 0,-72-78 0,70 87 69,-42-50 54,-275-358 6,327 402-64,3-2 1,-41-111-1,61 147-2,10 22-31,0-1 0,0-1 0,0 1 0,1 0 0,-1 0 1,1 0-1,0-1 0,0 1 0,0-5 0,22 24 18,-10-5-47,0 0 1,-1 1 0,0-1-1,-1 2 1,8 13 0,13 18-44,69 78-150,168 161 0,3 1 519,-257-268-259,-8-12-22,-1 0 1,0 0 0,-1 1-1,1-1 1,-1 1 0,0 0-1,0 0 1,0 0 0,3 9 0,-9-19-90,-1-1 0,1 0 0,-1 1 0,0 0 0,0 0 1,0 0-1,-6-4 0,-20-24-30,-264-296-90,239 266 205,2-1 0,4-3 0,2-2 0,3-2 0,-45-100 0,43 78 297,49 104-119,-2-6-217,0 0-1,1 0 1,-1 0-1,1-1 1,0 1-1,0 0 1,1-1-1,4 7 1,252 317-433,-161-214 350,107 130 72,-25 4 196,-134-168 40,-45-78-188,-6-7-78,-11-14-102,-87-130-57,-144-161 0,188 240 213,-7-14 60,4-3 0,3-2 0,4-3 0,-68-157 0,117 235 170,12 31-163,1 0-120,25 61-130,4-2 0,58 93 0,112 135 350,-173-260 157,51 55 1,-97-104-359,-19-16-112,2-2 0,-54-52 0,46 39 138,1 2 28,2-2-1,1-2 1,2 0-1,1-3 1,3 0-1,-37-71 1,53 87-11,-73-135 111,85 160-128,0 0 0,0 0 0,0 0 0,0 0 0,0 0 0,0 0 0,0 0 0,0 0-1,0 0 1,0 0 0,0-1 0,0 1 0,0 0 0,0 0 0,0 0 0,0 0 0,0 0 0,0 0 0,0 0 0,0 0-1,1 0 1,-1 0 0,0 0 0,0 0 0,0 0 0,0 0 0,0 0 0,0 0 0,0 0 0,0 0 0,0 0 0,0 0 0,0 0-1,0-1 1,0 1 0,0 0 0,0 0 0,0 0 0,0 0 0,0 0 0,0 0 0,0 0 0,0 0 0,0 0 0,-1 0 0,11 7-86,23 23 4,292 323-257,-221-236 600,-104-117-249,0 0 0,0 1 0,0-1 0,0 0 0,0 0 0,0 0 0,1 0 0,-1 0 0,0 0 0,0 0 0,0 0 1,0 0-1,0 0 0,0 0 0,0 1 0,0-1 0,0 0 0,0 0 0,1 0 0,-1 0 0,0 0 0,0 0 0,0 0 0,0 1 0,0-1 1,0 0-1,0 0 0,0 0 0,0 0 0,0 0 0,0 0 0,0 1 0,0-1 0,0 0 0,0 0 0,0 0 0,0 0 0,0 0 0,0 0 1,-1 1-1,1-1 0,0 0 0,0 0 0,0 0 0,0 0 0,0 0 0,0 0 0,0 0 0,0 0 0,0 0 0,0 1 0,-1-1 0,1 0 1,0 0-1,0 0 0,0 0 0,-12-1 117,-15-6-21,-14-9-2,2-2 0,0-2 1,0-1-1,2-3 0,1 0 1,-43-40-1,-186-193 499,248 239-596,1-1 0,0 0 0,1-2 0,-16-29 0,26 43-17,2-1 0,-1 1 0,1-1 1,0 1-1,1-1 0,0 0 1,0 0-1,1 0 0,0-1 1,0 1-1,1 0 0,0 0 1,1-1-1,-1 1 0,1 0 0,1 0 1,3-11-1,-4 16 3,0 0 1,1 0-1,-1 0 1,1 0-1,0 0 0,0 0 1,0 1-1,0-1 0,0 0 1,0 1-1,1 0 0,-1 0 1,1 0-1,-1 0 1,1 0-1,0 0 0,0 1 1,0-1-1,0 1 0,0 0 1,0 0-1,0 0 1,1 0-1,-1 1 0,0-1 1,1 1-1,-1 0 0,0 0 1,7 0-1,2 2-13,-1 0 0,1 0 0,-1 1 0,1 1 0,-1 0 0,0 0 0,14 9 0,1 2 22,0 2 0,-1 1 0,-1 1 0,0 1-1,-2 2 1,-1 0 0,0 1 0,-2 0 0,19 31 0,1 8 111,-2 2 1,46 114-1,-77-164-78,3 7 58,0 1 0,6 29 0,-14-46-52,1 0-1,-1 1 1,-1-1-1,1 0 0,-1 1 1,0-1-1,0 0 0,-1 1 1,0-1-1,0 0 0,0 0 1,0 1-1,-1-1 0,0 0 1,-4 8-1,4-10-29,0 0-1,-1 0 0,1 0 1,-1-1-1,0 1 1,0-1-1,0 1 1,0-1-1,0 0 0,-1 0 1,1-1-1,0 1 1,-1-1-1,0 1 1,1-1-1,-1 0 0,0 0 1,1-1-1,-1 1 1,0-1-1,0 0 0,0 0 1,0 0-1,1 0 1,-1-1-1,0 1 1,0-1-1,1 0 0,-6-2 1,-2-1-68,0 0 0,0-1-1,0 0 1,1 0 0,-1-1 0,1-1 0,0 1 0,-11-12 0,5 1 7,0 0 1,1-2-1,0 0 0,2 0 1,0-1-1,2-1 1,0 0-1,-11-32 0,9 16 25,1-1 0,3 0-1,1-1 1,-4-49-1,11 80 24,1 0 0,-1 1 0,2-1-1,-1 0 1,1 1 0,0-1 0,1 0 0,0 1-1,0-1 1,5-10 0,-5 15 2,0-1 0,0 1 1,0 0-1,1-1 0,-1 1 0,1 0 0,0 1 1,0-1-1,0 0 0,0 1 0,0 0 0,1-1 1,-1 1-1,1 0 0,-1 1 0,1-1 0,0 1 1,0 0-1,-1 0 0,9-1 0,-9 1 16,0 1 0,1 0 0,-1 0 0,0 1 0,1-1 0,-1 1 0,0-1 0,1 1 0,-1 0 0,0 1 0,0-1 0,0 0 0,6 4 0,32 27 303,-39-30-291,-1 0 2,1 0 0,-1 0 0,1-1 0,-1 1 0,0 1 0,0-1 0,0 0 0,0 0 0,0 0 0,0 0 0,0 1 0,-1-1 0,1 0 0,-1 1 0,0-1 0,0 0 0,0 1 0,0-1 0,0 1 0,0-1 0,-1 0 0,1 1 0,-1-1 0,1 0 0,-1 0 0,0 1 0,0-1 0,0 0 0,0 0 0,-1 0 0,-1 3 0,1-2-9,1-1 0,-1 1 0,0 0 0,-1-1 0,1 1 0,0-1 0,-1 0 0,1 1 0,-1-1 0,0 0 1,1-1-1,-1 1 0,0 0 0,0-1 0,-1 0 0,1 0 0,0 0 0,0 0 0,0 0 0,-1 0 0,-5-1 0,1-1-44,0-1 1,0-1-1,0 1 1,0-1-1,0-1 1,1 1-1,0-1 0,0-1 1,-11-7-1,10 6-28,-1-1 0,1 0 0,1-1 0,-1 1 0,1-1 0,-11-18 0,16 23 37,0 0 0,0-1 0,1 1 0,0-1-1,-1 0 1,1 1 0,0-1 0,1 0 0,-1 0 0,1 1-1,-1-1 1,1 0 0,0 0 0,1 0 0,-1 0 0,1 1-1,0-1 1,-1 0 0,2 0 0,-1 1 0,0-1 0,1 1-1,0-1 1,-1 1 0,1 0 0,1-1 0,-1 1 0,0 0-1,1 0 1,-1 1 0,1-1 0,0 0 0,0 1 0,0 0-1,5-3 1,2-2 7,1 1 1,0 0-1,0 1 0,0 0 0,1 1 1,-1 1-1,1-1 0,0 2 0,24-3 1,-25 4 42,1 1 1,-1 1-1,1 0 1,-1 0 0,0 1-1,1 1 1,-1 0-1,0 0 1,-1 1 0,1 0-1,-1 1 1,1 1-1,-1-1 1,-1 1 0,18 15-1,-24-18 50,0 0-1,0 1 1,-1 0 0,1 0-1,-1-1 1,0 2-1,0-1 1,0 0 0,-1 0-1,1 0 1,-1 1-1,0-1 1,0 1 0,0 6-1,-1-7-30,1-1 0,-1 1 0,0-1 0,-1 1 0,1 0 0,0-1 0,-1 1-1,0-1 1,0 1 0,0-1 0,0 0 0,-1 1 0,1-1 0,-1 0 0,0 0 0,0 0-1,0 0 1,-3 3 0,-1-1-8,-1-1-1,0 0 1,0 0-1,0 0 1,0-1-1,0 0 0,-1-1 1,1 1-1,-1-1 1,0-1-1,-10 2 1,11-3-78,0 0 0,-1 0 1,1-1-1,0 1 0,0-2 0,0 1 1,0-1-1,1 0 0,-1 0 1,0-1-1,1 0 0,-1 0 0,1-1 1,0 0-1,0 0 0,-6-6 1,2 2-40,1-1 0,0-1 0,1 0 0,0 0 0,1 0-1,0-1 1,0 0 0,-6-16 0,11 21 49,0 1-1,0-1 1,0 0-1,0 0 1,1 0-1,0 0 0,1-1 1,-1-10-1,1 15 11,1 0 0,-1-1 0,0 1 0,1 0 0,-1 0-1,1-1 1,0 1 0,0 0 0,0 0 0,0 0 0,0 0 0,0 0-1,0 0 1,1 0 0,-1 0 0,1 1 0,-1-1 0,1 1-1,0-1 1,0 1 0,0-1 0,0 1 0,0 0 0,0 0 0,0 0-1,0 0 1,0 0 0,4-1 0,0 2 5,-1-1 0,1 1 0,0 0 0,-1 0-1,1 1 1,0 0 0,-1 0 0,1 0 0,-1 0 0,1 1 0,-1 0 0,0 0-1,0 1 1,0-1 0,0 1 0,0 0 0,0 1 0,-1-1 0,0 1 0,6 5 0,-1-1 52,0 1 0,-1 1 1,0-1-1,0 2 1,-1-1-1,0 1 1,-1 0-1,7 16 0,-11-21 11,0 0 0,-1 0-1,1 0 1,-1 1-1,-1-1 1,1 1 0,-1 11-1,0-14-123,-1-1 0,1 0 0,-1 0 0,1 0 0,-1 0 1,0 0-1,-1 0 0,1 0 0,0 0 0,-1 0 0,1 0 0,-1 0 0,0-1 0,0 1 0,0-1 0,0 0 0,-3 3 0,-15 5-517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4:31.9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589 1276 3025,'-16'14'5665,"14"-11"-4870,0-1 0,0 0 0,-1 0 0,1-1 0,0 1 0,0 0 0,-1-1 0,1 1 0,-1-1-1,0 0 1,-4 1 0,5-2-753,0 0 0,-1 0 0,1-1-1,0 1 1,0-1 0,-1 1 0,1-1 0,0 0-1,0 0 1,0 0 0,0 0 0,0 0-1,0 0 1,0-1 0,0 1 0,0-1 0,1 1-1,-1-1 1,1 0 0,-3-3 0,2 3-30,-5-5 28,1 0 0,0-1 0,0 1 1,0-1-1,1-1 0,0 1 0,1-1 0,0 1 0,-5-17 0,-5-54 355,12 60-260,-1 1 0,0 0 0,-12-33 0,-30-43 383,29 65-306,2 0 0,-15-46 1,-57-169 288,22 66-322,46 132-100,-27-52 0,24 57-763,-25-74 1,32 61 206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0:20.0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376 124 1992,'9'8'199,"9"9"207,-17-17-390,-1 1 1,0-1-1,0 1 0,1-1 1,-1 1-1,0-1 0,0 1 1,0-1-1,0 1 0,1-1 0,-1 1 1,0-1-1,0 1 0,0-1 1,0 1-1,0-1 0,0 1 1,0-1-1,-1 1 0,1-1 0,0 1 1,0-1-1,0 1 0,0-1 1,-1 1-1,1-1 0,0 1 1,0-1-1,-1 0 0,1 1 0,0-1 1,-1 1-1,0 0 0,-14 3 3083,14-5-3041,1 1 1,0 0 0,0-1 0,0 1 0,0 0 0,0-1-1,0 1-31,-1 0-1,1 0 0,0 0 0,0 0 0,0 0 0,0 0 0,-1 0 1,1-1-1,0 1 0,0 0 0,0 0 0,0 0 0,-1 0 0,1 0 1,0 0-1,0 0 0,0 0 0,-1 1 0,1-1 0,0 0 0,0 0 1,0 0-1,0 0 0,-1 0 0,1 0 0,0 0 0,0 0 0,0 0 1,0 0-1,-1 1 0,1-1 0,0 0 0,0 0 0,0 0 0,0 0 1,0 0-1,0 1 0,0-1 0,-1 0 0,1 0 0,0 0 1,0 0-1,0 1 0,0-1 0,0 0 0,0 0 0,0 0 0,0 1 1,0-1-1,0 0 0,0 0 0,0 1 0,-5 19 319,-5 13-74,-12 15-68,19-40-186,1 0 1,0 1-1,0-1 0,1 0 0,0 0 1,0 1-1,1-1 0,0 1 1,1-1-1,-1 0 0,5 16 1,0 23-18,2 66 14,-2-55 106,-3 58-1,-11-31 7,5-58-92,1 0 0,1 51 0,3-63-16,0-9 4,0 1 0,-1-1 0,0 1 0,0 0 0,0-1 0,-1 1 0,-2 8 0,2-16-14,1 1 0,-1-1 0,0 0 0,1 0 0,-1 0 0,0 0 0,1 1 0,0-1 0,-1 0 0,1 0 1,-1 0-1,1 0 0,0 0 0,0 0 0,-1 0 0,1 0 0,0 0 0,0-2 0,-3-137 59,-15-236 324,11 315-317,-21-265 306,27 319-371,1 0-1,0 1 1,0-1-1,1 0 1,0 1-1,0-1 0,0 1 1,1-1-1,0 1 1,0 0-1,6-12 1,-7 18-8,-1 0 0,0-1 0,1 1 0,-1 0-1,0 0 1,1-1 0,-1 1 0,1 0 0,-1 0 0,1 0 0,-1 0 0,0 0 0,1-1 0,-1 1 0,1 0 0,-1 0 0,1 0 0,-1 0 0,1 0 0,-1 1 0,1-1 0,-1 0 0,0 0 0,1 0 0,-1 0 0,1 0 0,-1 0 0,1 1 0,-1-1 0,0 0 0,1 0-1,-1 1 1,0-1 0,1 0 0,-1 1 0,0-1 0,1 0 0,-1 1 0,0-1 0,0 1 0,1 0 0,13 17-12,-6 6-17,0-1 0,5 33 1,3 7-43,-2-7 45,-2 1 0,-3 1 0,-2 0 1,-3 0-1,-2 1 0,-3-1 0,-3 0 1,-13 72-1,12-106 72,-2-2 1,-1 1-1,0-1 1,-2 0-1,0-1 0,-2 0 1,-23 32-1,25-36 9,-11 21 52,1 2 0,-25 75 0,44-112-108,-2 8-15,0 1 0,1 0 1,0-1-1,1 1 0,0 17 1,1-28 44,0-20 190,-12-221-288,1-66-29,11 300 97,1-35 36,2 1 0,16-79 0,-20 119-36,1-1 1,0 1-1,0 0 0,0 0 1,0-1-1,0 1 0,0 0 0,0-1 1,0 1-1,0 0 0,0 0 1,0-1-1,0 1 0,0 0 0,1-1 1,-1 1-1,0 0 0,0 0 0,0-1 1,0 1-1,0 0 0,1 0 1,-1-1-1,0 1 0,0 0 0,0 0 1,1 0-1,-1-1 0,0 1 1,0 0-1,0 0 0,1 0 0,-1 0 1,0 0-1,1 0 0,-1-1 1,0 1-1,0 0 0,1 0 0,-1 0 1,0 0-1,0 0 0,1 0 1,-1 0-1,0 0 0,1 0 0,-1 0 1,0 0-1,0 0 0,1 0 1,-1 0-1,0 1 0,1-1 0,-1 0 1,0 0-1,0 0 0,1 1 0,12 22-67,4 35-46,-6 16 77,-4 0 1,-3 85-1,7 80 99,-4-173-48,-5-33-12,2 0 1,15 61-1,-15-79 8,0 1 1,-2-1-1,0 1 0,0 0 0,-2 0 0,0 0 0,0 0 0,-2 0 0,-3 16 0,3-15-12,1-1-1,1 1 1,0-1-1,1 1 1,5 27 0,0 1 2,-6-37 1,0 0 0,-1 0 0,0 0 0,-3 13 0,2-12 1,1-1-1,0 1 1,0-1-1,0 1 1,2 10 0,2 45 17,-4-46-27,2 0 1,0 0 0,1 0 0,1 0 0,7 21-1,-7-27 8,-1 0-1,0 0 0,0 0 1,-1 23-1,-1-24 4,0 0 0,1 1 0,0-1 0,1 0 0,7 22 0,-8-27 1,1 0 0,-1 0 1,0 0-1,0 1 0,0-1 1,-1 1-1,0-1 0,-1 0 1,1 1-1,-1-1 0,-3 9 0,3-6-3,-1-1-1,1 1 0,0-1 0,1 1 0,1 12 0,0-16-2,-1-4 5,1 1-1,-1-1 1,0 1 0,0-1-1,1 1 1,-1-1 0,0 1-1,0-1 1,0 0 0,0 1-1,-1-1 1,1 1 0,0-1-1,-1 1 1,1-1 0,0 0-1,-1 1 1,0-1 0,1 0-1,-1 1 1,0-1 0,0 0-1,-1 2 1,1-2 35,1 3-51,0 0 7,0 0 1,1 0 0,0 0-1,0 0 1,0 0 0,0 0 0,1 0-1,-1-1 1,1 1 0,0 0 0,0-1-1,0 1 1,4 3 0,-3-3 16,0 0 1,0 1 0,-1-1 0,0 1 0,1 0-1,0 5 1,-3-10-11,0 0-1,0 0 0,0 0 1,0 1-1,0-1 1,0 0-1,0 0 1,0 0-1,0 1 1,0-1-1,0 0 0,0 0 1,-1 0-1,1 1 1,0-1-1,0 0 1,0 0-1,0 0 1,0 0-1,-1 1 0,1-1 1,0 0-1,0 0 1,0 0-1,0 0 1,-1 0-1,1 0 1,0 0-1,0 0 0,0 1 1,-1-1-1,1 0 1,0 0-1,0 0 1,0 0-1,-1 0 1,1 0-1,0 0 0,0 0 1,-1 0-1,1 0 1,0 0-1,0-1 1,0 1-1,-1 0 0,1 0 1,0 0-2,-1 0 1,1 0-1,0 0 0,-1 0 1,1-1-1,0 1 1,-1 0-1,1 0 0,-1 0 1,1 0-1,0 0 0,-1 0 1,1 1-1,0-1 1,-1 0-1,1 0 0,0 0 1,-1 0-1,1 0 0,0 0 1,0 1-1,-1-1 1,1 0-1,0 0 0,-1 0 1,1 1-1,0-1 0,0 0 1,-1 0-1,1 1 1,0-1-1,0 0 0,0 0 1,0 1-1,-1-1 0,1 0 1,0 1-1,0-1 1,0 0-1,0 1 0,0-1 1,0 0-1,0 1 0,0-1 1,0 0-1,0 1 1,0-1-1,0 1 0,0-1 1,0 0-1,0 1 0,0-1 1,1 1-1,-1 0 0,0-1 0,0 1-1,0 0 1,0 0 0,0 0 0,0 0-1,0 0 1,0 0 0,0 0 0,0 0-1,-1 0 1,1 0 0,0 0-1,0-1 1,-1 1 0,1 0 0,-1 0-1,1 0 1,-1 0 0,1-1 0,-1 1-1,0 0 1,1-1 0,-1 1 0,-1 1-1,1-2 1,1 1 0,-1 0 0,0-1 0,1 1 0,-1 0 0,0-1 0,1 1 0,-1 0 0,1 0 0,-1 0 0,1-1 0,0 1 0,-1 0 0,1 0 0,0 0 0,0 0 0,-1 0 0,1 0 0,0 0 0,0 0 0,0 0 0,0 1 0,2 46-7,-2-29 32,0-19-25,0-1 1,0 1-1,0 0 1,0 0-1,0 0 1,0-1-1,0 1 1,0 0-1,0 0 0,0-1 1,0 1-1,-1 0 1,1 0-1,0 0 1,0-1-1,0 1 1,0 0-1,0 0 1,0 0-1,-1-1 1,1 1-1,0 0 0,0 0 1,0 0-1,0 0 1,-1 0-1,1-1 1,0 1-1,0 0 1,-1 0-1,1 0 1,0 0-1,0 0 1,0 0-1,-1 0 0,1 0 1,0 0-1,0 0 1,-1 0-1,1 0 1,0 0-1,0 0 1,-1 0-1,1 0 1,0 0-1,0 0 0,0 0 1,-1 0-1,1 0 1,0 0-1,0 1 1,0-1-1,-1 0 1,1 0-1,0 0 1,0 0-1,0 0 1,0 1-1,-1-1 0,1 0 1,0 0-1,0 0 1,0 1-1,0-1 1,-11 11 224,6-8-277,0-11 29,-5-21 15,7 22 4,-16-52 22,2-1-1,-16-116 1,31 159-8,-20-182 110,15 170-122,-1-1 1,-16-38-1,-9-35-9,-43-131 92,69 215-88,-2-2-407,1-1-1,1 0 1,1 0-1,1-1 0,1 1 1,-2-36-1,6 27-246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4:42.13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232 966 1456,'1'3'480,"-1"0"0,1 0-1,0-1 1,0 1 0,0 0-1,0-1 1,1 1 0,-1-1-1,1 1 1,5 5 1439,-2-3-1439,-3-3-116,1 1 1,-1 0 0,0-1-1,0 1 1,0 0 0,0 0-1,2 6 1,2 8 1367,-4-14-1576,-1 0-1,0 0 0,0 0 0,0 0 0,0 0 1,-1 0-1,1 6 0,-1-8-135,-1 0 0,1 0 0,-1 0-1,0 0 1,1-1 0,-1 1 0,1 0 0,-1-1-1,0 1 1,0 0 0,1-1 0,-1 1 0,0-1-1,0 1 1,0-1 0,0 1 0,0-1 0,0 0-1,0 1 1,0-1 0,-1 0 0,-23 5 26,21-5-56,-1 0 1,1-1-1,0 0 1,0 0-1,0 0 1,0 0-1,0-1 1,0 0-1,1 1 1,-1-2-1,1 1 1,-5-3-1,-30-29-12,31 27 21,-17-19 99,1-1 1,1-1 0,-28-47-1,42 62-59,5 7-20,0-1 0,1 1-1,0 0 1,0-1 0,0 0 0,1 0-1,0 1 1,0-1 0,1 0 0,-1 0-1,2 0 1,0-7 0,-1-7-17,1 16-2,-1 1 0,1-1 0,0 1 0,0-1-1,0 1 1,1 0 0,0-1 0,0 1 0,0 0 0,0 0 0,0 0 0,6-6 0,2-2-5,1 0 0,16-13 0,-23 23 12,-1-1 0,1 1 0,-1 0 0,1 0 0,0 1 0,0-1 0,5 0 0,22-11 31,54-28-14,-72 34 3,1 1-1,0 0 0,1 1 0,-1 1 0,1 1 1,0 0-1,0 0 0,0 2 0,0 0 1,0 0-1,0 2 0,0 0 0,0 0 1,20 6-1,-17-2 38,0 2-1,-1 0 1,0 1 0,0 1 0,30 22 0,-30-19 132,27 17 116,-37-13-278,7 13 135,-13-28-167,-1 0 1,0-1 0,0 1-1,0-1 1,1 1 0,-1 0 0,0-1-1,0 1 1,0-1 0,0 1 0,0 0-1,0-1 1,0 1 0,0 0-1,-1-1 1,1 1 0,0-1 0,0 1-1,0 0 1,-1-1 0,1 1 0,0-1-1,-1 1 1,1-1 0,0 1 0,-1-1-1,1 1 1,-1-1 0,1 1-1,-1-1 1,1 0 0,-1 1 0,1-1-1,-1 0 1,1 1 0,-1-1 0,1 0-1,-1 0 1,0 1 0,-13 1-14,9-2 14,1 1-1,-1-1 1,1 1-1,0 0 0,-1 1 1,-7 3-1,-11 8 14,15-8-7,-1 0 0,1 0 0,-1-1 1,0 0-1,0-1 0,-12 4 0,-81 19 86,97-25-79,0 1 1,0-1-1,0 1 0,1 1 0,-9 4 0,8-4-17,0 0-1,0 0 1,0-1-1,-1 0 1,-7 3-1,10-5 6,0 1 0,0 0 0,0 0 0,0 0 0,0 0 0,0 0 0,0 1 0,0-1 0,0 1 0,0 0 0,1-1 0,-1 2 0,1-1 0,-1 0 0,-1 3 0,-20 46 257,22-48-260,0-1 0,0 1-1,0 0 1,0-1 0,0 1-1,0-1 1,-1 0 0,1 0-1,-1 0 1,0 0 0,0 0-1,1-1 1,-5 3 0,6-5-4,-1 1 1,1 0-1,0-1 1,0 1-1,0-1 1,0 1-1,0-1 0,0 1 1,0-1-1,0 0 1,0 1-1,0-1 1,1 0-1,-1 0 1,0 0-1,0 0 0,1 0 1,-1 0-1,1 0 1,-1 0-1,1 0 1,-2-2-1,2 1-10,-1-1-1,1 0 1,0 0-1,-1 0 1,1 0-1,0 0 1,1 0 0,-1 0-1,1-3 1,2-7-50,1 0 1,1 1-1,6-14 1,-8 17 49,0 4 18,0-1 1,-1 1 0,2 0-1,-1 0 1,0 0 0,1 1-1,0-1 1,0 1 0,1 0-1,-1 0 1,1 0 0,0 1-1,5-4 1,13-10 27,19-7 21,-36 21-33,1 0 1,-1 0-1,0-1 1,-1 0-1,10-7 0,-11 8 10,1 1-1,-1-1 0,1 1 0,0 0 0,-1 0 0,1 1 0,0 0 0,0-1 0,0 2 0,0-1 0,0 1 0,0-1 0,1 1 0,6 1 0,-11 0 168,2 1-170,0 0 1,0 0-1,0 0 1,1 0-1,-1-1 1,0 1-1,1-1 1,5 2-1,-3-1 0,-3 0-30,1-1 1,0 1 0,0-1-1,0 0 1,0 0-1,0 0 1,1-1 0,-1 1-1,0-1 1,0 0 0,0 0-1,0-1 1,1 1-1,-1-1 1,0 0 0,0 0-1,0 0 1,0-1 0,0 1-1,0-1 1,-1 0 0,1 0-1,-1 0 1,1-1-1,-1 1 1,0-1 0,0 0-1,0 0 1,0 0 0,0 0-1,0 0 1,-1-1-1,0 1 1,0-1 0,0 0-1,2-3 1,27-77 49,-29 76-49,1 0 0,0 0 0,0 0 0,1 1 1,0 0-1,0-1 0,1 1 0,9-11 0,0-3 69,-13 19-66,0-1 0,0 1 1,1-1-1,-1 1 0,1 0 0,0-1 0,0 1 0,0 0 0,0 0 1,0 0-1,0 1 0,4-4 0,1 1-4,0-1 0,0 1 0,-1-2 0,1 1 0,-1-1-1,6-8 1,-11 10 13,0 0-1,0 0 1,0 0 0,-1 0-1,0 0 1,0 0-1,0 0 1,0 0 0,0-1-1,-1 1 1,0 0-1,0 0 1,0 0-1,-2-5 1,0 3-9,0 0-1,0 0 1,0 0 0,0 0-1,-1 0 1,0 1 0,-8-10-1,0 3 2,1 0 7,0 0 1,-1 1-1,-1 0 1,0 1-1,0 0 1,-1 1-1,-20-10 0,17 11-10,1-2-1,0 0 1,-23-21-1,-20-22 248,54 49-217,0 0-1,0 0 0,0 1 1,0 0-1,-1 0 1,0 0-1,1 1 1,-1 0-1,0 0 0,0 0 1,0 1-1,-1 0 1,1 0-1,-9 0 1,14 2-15,-1 0 1,0 0 0,1 0 0,-1 1-1,1-1 1,-1 0 0,1 1 0,0-1 0,0 1-1,-1 0 1,0 2 0,-3 2 57,-87 105 406,91-110-468,-1 1-1,1-1 1,-1 0-1,1 1 1,-1-1 0,0 0-1,1 0 1,-1 0-1,0 0 1,0 0-1,-3 0 1,-18 12 59,-49 74 69,37-40-128,30-39-10,-1 1-1,0-1 0,0-1 1,-12 12-1,4-5-26,1 0-1,0 1 0,1 1 1,-17 28-1,26-38 18,0 0 1,0 0-1,1 0 0,0 0 1,0 0-1,0 0 0,1 1 1,-1-1-1,1 12 0,1 3-42,4 35 1,-1-27 45,-2-27-12,-1 0 0,1 0 0,-1 0 0,1 0 0,0 0 0,0 0 1,0 0-1,0 0 0,0 0 0,0-1 0,0 1 0,1-1 0,-1 1 0,1-1 1,-1 1-1,1-1 0,-1 0 0,1 1 0,0-1 0,0 0 0,0 0 1,-1 0-1,1-1 0,0 1 0,0 0 0,0-1 0,0 1 0,0-1 0,1 0 1,1 0-1,10 2-57,0-1 0,0-1 0,19-2 0,-24 2 69,40-7-43,-1-2 1,0-2 0,0-1 0,74-33-1,-107 39 49,0-2 0,0 0-1,14-11 1,-18 11 13,2 0 0,-1 1 0,1 0 0,19-6-1,-19 7 116,-19 6 218,-34 5-160,-119 16-313,-7-15 56,163-5 52,0-1 0,0 0 0,0 0 0,0-1 0,0 1 0,0-1 0,0 1 0,0-1 0,0 0 0,0 0 0,1 0 0,-1 0 0,-3-3 0,5 4 1,0-1 0,1 1 0,-1-1 0,1 0 0,-1 1 0,1-1 0,0 1 0,-1-1 1,1 0-1,-1 1 0,1-1 0,0 0 0,0 0 0,-1 1 0,1-1 0,0 0 0,0 0 0,0 1 0,0-1 0,0 0 0,0-1 0,0 0-9,1 0 0,0 0 0,-1 0 0,1 0 1,0 0-1,0 0 0,0 0 0,0 1 0,0-1 0,1 0 0,1-2 0,8-7 5,1 0 0,0 0 0,1 1 0,0 1-1,1 0 1,0 1 0,0 0 0,1 1 0,0 0 0,0 2 0,1 0-1,-1 0 1,20-2 0,-15 3 41,1 1 0,-1 1 1,1 1-1,0 1 0,-1 1 0,1 0 0,-1 2 0,1 0 0,-1 2 0,22 6 0,-6 7 125,-26-7 47,-11-11-180,1 1 0,0-1 1,-1 1-1,1-1 0,-1 1 0,1-1 1,-1 1-1,1-1 0,-1 0 0,1 1 0,-1-1 1,1 0-1,-1 1 0,0-1 0,1 0 1,-1 0-1,1 1 0,-1-1 0,0 0 1,1 0-1,-1 0 0,0 0 0,1 0 0,-1 0 1,0 0-1,0 0 0,-12 1-5,-1 0 0,0-1 0,1-1 0,-1 0-1,1 0 1,-1-2 0,1 0 0,0 0 0,0-1 0,0-1-1,1 0 1,-18-10 0,7 2-48,2-1 0,0-1-1,0-1 1,1 0 0,-28-32-1,46 46 28,1 0 0,-1 1 0,1-1 0,-1 0 0,1 0 0,0 0 0,0 0 0,0 0-1,0 0 1,0 0 0,0-1 0,0 1 0,1 0 0,-1-1 0,1 1 0,-1 0 0,1 0 0,0-1-1,0-3 1,1 4 6,0 1 0,-1-1-1,1 0 1,0 1-1,0-1 1,0 1 0,0-1-1,0 1 1,1-1-1,-1 1 1,0 0 0,1-1-1,-1 1 1,0 0-1,1 0 1,0 0 0,-1 0-1,1 0 1,0 1-1,-1-1 1,1 0 0,0 1-1,0-1 1,2 1-1,12-3 7,1 2 0,-1 0-1,0 1 1,1 1 0,-1 0 0,17 4-1,23 1 85,-44-5-20,-1 0 0,-1 1-1,1 0 1,0 1 0,0 1 0,17 7 0,-28-11-53,1 0 0,-1 0 0,0 1 0,1-1-1,-1 0 1,0 1 0,1-1 0,-1 0 0,0 0 0,1 1 0,-1-1-1,0 0 1,0 1 0,0-1 0,1 1 0,-1-1 0,0 0 0,0 1-1,0-1 1,0 1 0,0-1 0,0 0 0,0 1 0,0-1 0,0 1-1,0-1 1,0 1 0,0-1 0,0 0 0,0 1 0,0-1 0,0 1-1,0-1 1,0 0 0,-1 1 0,1-1 0,0 0 0,0 1 0,0-1 0,-1 1-1,1-1 1,0 0 0,0 0 0,-1 1 0,1-1 0,0 0 0,-1 1-1,1-1 1,-1 0 0,1 0 0,0 0 0,-1 0 0,1 1 0,0-1-1,-1 0 1,0 0 0,-24 13 145,3-9-141,6 0-25,0-1 1,0-1 0,0-1-1,0 0 1,0-1 0,-18-2-1,33 2 0,0 0-1,0-1 1,0 1-1,0 0 1,0 0-1,0-1 1,0 1-1,0-1 1,1 1-1,-1-1 1,0 1-1,0-1 1,0 1-1,0-1 1,1 0-1,-1 0 1,0 1 0,1-1-1,-1 0 1,0 0-1,1 0 1,-1 0-1,1 0 1,-1 1-1,1-1 1,0 0-1,-1 0 1,1 0-1,0 0 1,0 0-1,0 0 1,0 0-1,0 0 1,0 0-1,0-1 1,0 1-1,0 0 1,0 0-1,0 0 1,1 0-1,-1 0 1,0 1-1,1-1 1,-1 0-1,1 0 1,-1 0-1,1 0 1,-1 0-1,1 0 1,0 1-1,-1-1 1,1 0 0,0 0-1,0 1 1,0-1-1,-1 1 1,3-2-1,5-1 16,0-1-1,0 0 1,0 0-1,-1-1 1,8-6-1,4-2 16,-18 12-5,1-1 0,0 1 0,1 0-1,-1 0 1,0 0 0,0 0 0,0 0-1,0 1 1,1-1 0,-1 1 0,0-1-1,1 1 1,-1 0 0,0 0 0,1 0-1,-1 0 1,1 0 0,-1 1-1,0-1 1,0 1 0,1-1 0,-1 1-1,0 0 1,0 0 0,0 0 0,0 0-1,1 0 1,-2 1 0,1-1 0,0 1-1,0-1 1,0 1 0,-1 0 0,1-1-1,-1 1 1,1 0 0,-1 0-1,0 0 1,0 0 0,0 0 0,0 0-1,0 1 1,0-1 0,0 0 0,-1 0-1,1 1 1,-1-1 0,0 0 0,0 1-1,0-1 1,0 0 0,0 1 0,0-1-1,0 0 1,-1 1 0,0-1 0,-1 5-1,-12 29 31,-2-1-1,-1 0 0,-2-2 0,-2 0 0,-1-1 1,-1 0-1,-1-2 0,-53 49 0,52-58-56,-49 33 0,45-35-31,-35 31 0,49-36 25,9-9 19,0 0 1,0 0 0,0 1-1,-6 9 1,11-12 3,-1 0-1,1 0 1,-1 0 0,1 0 0,0 0 0,0 0-1,0 1 1,0-1 0,1 0 0,-1 1 0,1-1-1,0 0 1,1 7 0,-1 5 42,0-13-99,0 0 0,0 0 0,0 0-1,0 0 1,0 0 0,1 0 0,-1 1 0,1-1 0,-1 0-1,1 0 1,0 0 0,0 0 0,0-1 0,0 1-1,0 0 1,0 0 0,0-1 0,4 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54:59.7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198 1002 4625,'-3'13'664,"-1"-1"0,-10 22 0,14-33-604,-1 0-1,1 0 0,-1-1 0,0 1 0,0 0 0,1 0 1,-1-1-1,0 1 0,0-1 0,0 1 0,0 0 0,0-1 1,0 0-1,0 1 0,0-1 0,0 0 0,0 1 0,0-1 1,0 0-1,0 0 0,0 0 0,0 0 0,0 0 0,0 0 0,-1 0 1,-28-8 936,19 4-245,8 3-576,-1 0 0,1-1 0,0 1 0,0-1 0,-1 1 0,1-1 0,0 0 0,0 0 0,1-1 0,-1 1 0,0 0 0,1-1 0,-1 0 0,1 1 0,0-1 0,0 0 0,0 0 0,0-1 0,1 1 0,-1 0 0,1 0 0,0-1 0,0 1 0,0-1 0,0 1 0,1-1 0,-1 1 0,1-6 0,-1 0-81,0-1 1,-1 0-1,0 1 1,0 0-1,-7-16 1,5 14-49,0 1-1,1-1 1,0 0 0,-1-12 0,4-2 180,0 0 0,6-34 1,-3 40 1,-1 1 0,-1 0 0,-1 0 1,0-1-1,-2 1 0,-4-26 1,-2 15 2,6 24-181,0 0 0,0 0 0,1 0-1,0 0 1,0 0 0,0-1-1,0 1 1,1 0 0,0-1-1,0 1 1,0 0 0,1-1-1,0 1 1,0 0 0,0 0-1,1 0 1,-1 0 0,1 0-1,4-7 1,-2 4 32,-1 0 0,0-1 0,0 0 0,-1 0 0,0 0 0,0 0 0,-1 0 0,1-16 0,0-5 63,6-5-1,-6 30-128,0-1 0,0 0-1,-1 1 1,0-1 0,-1 0-1,1 0 1,-1-7-1,-3-8 26,2 19-36,0 0 0,1 0 0,-1 0 0,1 0 0,0 0 0,-1 0 0,1 0 1,0 0-1,0-1 0,0 1 0,1 0 0,-1 0 0,0 0 0,1 0 0,-1 0 1,1 0-1,0 0 0,0 0 0,0 0 0,0 0 0,0 1 0,0-1 0,0 0 1,0 0-1,3-1 0,-2 0 5,0 0 1,0-1-1,0 1 0,0 0 1,-1-1-1,1 0 1,1-6-1,6-14 29,4 7-2,-12 17-35,0-2 1,0 1-1,0 0 1,0 0 0,0 0-1,0 0 1,-1-1-1,1 1 1,0 0 0,0-1-1,-1 1 1,1 0-1,-1-1 1,0 1 0,1-1-1,-1 1 1,0-1-1,0 1 1,0-1 0,0 1-1,0-1 1,0-1-1,-1 2-46,1-1 0,0 1 0,0-1 0,0 1-1,0 0 1,0-1 0,0 1 0,0-1 0,0 1 0,0-1-1,1 1 1,-1 0 0,1-1 0,-1 1 0,1 0-1,-1-1 1,1 1 0,0 0 0,0 0 0,-1 0-1,1 0 1,0-1 0,0 1 0,0 0 0,0 1 0,0-1-1,1 0 1,-1 0 0,0 0 0,0 1 0,1-1-1,-1 0 1,0 1 0,0-1 0,1 1 0,2-1-1,20-2-648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4:44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805 88 4281,'-1'2'229,"1"-1"0,-1 1 0,1 0 1,0 0-1,0 0 0,0 0 0,0 0 0,0 0 0,0 0 1,0 0-1,1 0 0,-1 0 0,1 0 0,-1 0 1,1-1-1,0 1 0,-1 0 0,1 0 0,0-1 0,2 3 1,23 30-35,-21-28 214,7 7-97,1-1 0,0 0-1,1 0 1,0-1 0,1-1 0,0-1 0,0 0-1,1-1 1,27 10 0,-14-5-335,30 18-1,-49-24 73,-1-1 0,0 1 0,0 0-1,0 1 1,-1 0 0,13 17 0,-6-5 169,0-1 0,2-1 0,0 0 0,1-1 0,0-1 0,41 27-1,-19-25 85,-31-14-254,0 0 0,1 1 0,-2 0 0,1 0 0,0 1 0,11 10 0,-11-9-23,0 1 0,0-2 0,1 0 0,0 0-1,0 0 1,0-1 0,1-1 0,18 6 0,-19-6-7,0 1 0,0 0 0,0 1 1,-1 0-1,0 1 0,11 10 0,13 8 40,-27-19-43,1 1-1,-1-1 1,0 1-1,-1 0 1,1 1-1,-2-1 1,8 15 0,5 7 60,-13-23-50,-1 1-1,0-1 0,-1 1 0,0 0 0,0-1 0,0 1 0,-1 0 1,0 0-1,0 0 0,-1 1 0,1-1 0,-2 10 0,0-7-5,1 0 0,1 1 0,0-1 0,4 20-1,-4-27-12,-1 1-1,1-1 0,-1 1 0,0-1 0,0 1 0,0-1 0,0 1 0,-1-1 0,1 1 0,-1-1 1,0 1-1,0-1 0,-1 0 0,1 0 0,-1 1 0,-1 3 0,0-2 19,0 1 1,1-1-1,0 1 0,0 0 0,-1 6 1,3-9-14,-1 0 0,0 0 0,-1 0 0,1 0 0,-1 0 0,1-1 0,-1 1 0,0 0 1,0-1-1,-4 5 0,3-4-2,1 0 1,0-1-1,-1 1 1,1 0-1,0 1 1,1-1 0,-1 0-1,-2 6 1,1-1-3,0-1 0,-1 1 0,0-1 1,0 0-1,-1-1 0,-8 11 0,-9 13 21,18-24-20,-1 0 0,0 0 0,0 0-1,-10 8 1,10-10 13,0 0-1,0 1 0,1 0 0,0 0 1,0 0-1,0 0 0,-3 7 1,4-7 16,1 1 0,-1-1 1,0 0-1,0 0 0,0-1 1,-1 1-1,0-1 0,0 1 1,-6 4-1,5-4-23,1 0-1,-1 0 1,1 0-1,1 0 0,-1 1 1,-4 10-1,6-12 2,-1 1 0,1-1 0,-1 0 0,1 1-1,-1-1 1,0 0 0,-1-1 0,1 1 0,-1 0-1,0-1 1,-5 4 0,6-5-13,1-1 0,0 1-1,0 0 1,0 0 0,0 0-1,0 0 1,0 0 0,1 0-1,-1 0 1,1 1 0,-1-1 0,1 0-1,0 1 1,0-1 0,0 1-1,-1 5 1,-8 52-18,10-53 14,-3 9-21,2 1 1,0-1-1,0 1 1,2-1-1,0 1 1,1-1-1,1 1 0,0-1 1,9 25-1,0-15 16,1 0 0,1-1 0,1-1 0,2 0 0,0-1 0,1-1 0,22 20 0,1 6 32,52 75 0,-74-100-39,-16-21 18,0 1-1,-1-1 1,0 1 0,1 0-1,-1 0 1,0 0-1,0 0 1,-1 0 0,1 0-1,0 0 1,-1 1 0,0-1-1,0 0 1,0 1-1,0-1 1,0 7 0,-1-5-3,1 0 0,0 0 0,0-1 0,1 1 0,0 0 0,-1-1 0,1 1 0,1-1 0,-1 0 0,1 1 0,-1-1 0,1 0 0,0-1 0,6 7 0,-4-5 1,0 0 0,-1 1 0,0 0 0,0 0 1,0 0-1,-1 1 0,3 6 0,7 24 26,-8-24-22,0 1 0,-1 0 0,-1 0-1,4 27 1,-7-36-1,1-1 0,-1 1 1,0-1-1,-1 1 0,1-1 0,-3 8 0,2-9-2,0-1-1,0 0 1,0-1 0,0 1-1,0 0 1,-1 0-1,1 0 1,-1-1-1,1 1 1,-1-1 0,0 1-1,1-1 1,-1 1-1,0-1 1,-2 1-1,-19 9 44,-1-1 0,-42 12 0,55-19-34,-1 0 0,0-1 0,0 0 0,-1-1 0,-12-1 0,-6 1 21,-83 10 51,70 2-72,22-2 3,20-9-15,0-1 1,1 0 0,-1 0-1,0 1 1,0-1-1,0-1 1,0 1-1,0 0 1,0 0 0,0-1-1,0 1 1,0-1-1,-4 1 1,-28 5 24,10 1-10,-12 5 39,32-9-45,-1-1 0,1-1 0,-1 1 0,1 0 0,-1-1 0,0 0 0,0 0 0,-5 0 0,6-2-8,-19 8 15,18-6-12,1 0 0,-1-1 1,1 1-1,-1-1 0,1 0 0,-1-1 1,1 1-1,-1-1 0,-5-1 0,-23-1 50,-15 7-26,16-1 9,0-1 0,0-1 0,-57-7 0,62 3-40,-22-7-3,38 8 5,0 0 1,-1 1-1,1 0 0,-19 1 1,23 0 4,-66 13 20,72-13-23,0 0 0,0 0 0,-1 0-1,1 0 1,0 0 0,0 1 0,0-1 0,0 0 0,-1 1 0,1-1 0,0 1-1,0-1 1,0 1 0,0 0 0,0-1 0,0 1 0,0 0 0,1 0 0,-1 0-1,0-1 1,0 1 0,0 0 0,1 0 0,-1 0 0,1 0 0,-1 0 0,1 1-1,-1 0 1,-11 14 13,-11-7-7,21-9-6,1 1-1,-1-1 0,0 1 0,1-1 0,-1 1 0,0-1 0,1 1 0,-1 0 0,1 0 0,-1 0 0,1 0 1,0 0-1,-1 0 0,1 0 0,0 0 0,-1 2 0,-3 0 1,0-1 0,1 1 1,-1-1-1,0 1 0,0-2 0,-1 1 1,1 0-1,0-1 0,0 0 1,-7 0-1,-6 3 1,6-2-5,0 0 0,0-1 0,0 0 0,0-1 0,0 0 0,0-1 0,0 0 0,0-1 0,0 0 0,-16-6 0,0 3-31,25 5 32,-1 0 1,1 0-1,0-1 1,0 1-1,0-1 0,0 0 1,0 0-1,0 0 1,0-1-1,0 1 0,0-1 1,0 1-1,-3-4 1,-68-37-38,63 34 10,1-2 0,0 1 1,0-2-1,1 1 0,1-1 0,0 0 0,0-1 0,1 0 1,-9-21-1,-9-7-44,21 33 68,-1 0 0,1 0 0,0 0 0,0-1 0,1 1 0,0-1 0,0 0 0,1 0 0,-2-12 0,1 6-6,0 1 0,0 0 0,-1 0 0,-8-15 0,8 19-6,0-1 0,1 1 1,-1-1-1,2 0 1,-1 0-1,2 0 1,-1 0-1,1 0 0,1-14 1,0-1-8,0 1 0,-5-32 1,2 29-33,0-48 1,11 20 36,-1-12 36,-5 48-16,0 0 1,1 0-1,1 0 1,8-25-1,-3 15 0,-7 22 3,1 1 1,1 0 0,-1 0 0,1 0-1,0 0 1,1 1 0,-1-1-1,1 1 1,10-9 0,19-22 18,-12 10-8,-18 23-8,-1-1 1,0 1-1,0-1 1,0 0-1,0 0 1,0 0 0,-1 0-1,0 0 1,0-1-1,3-8 1,17-96 70,-19 97-69,-1 0-1,-1 0 1,0-1-1,0 1 1,-2-17-1,0 2 16,0-43 21,-3-1-1,-18-94 1,1 69-19,10 54-27,2-1 1,-6-82 0,8 65-10,4 48 5,2 0 0,-1-1 0,1 1 1,1 0-1,2-22 0,3-2 16,0-47 0,-3 21-2,-4 4 1,1 45-6,0 0-1,1 0 0,2-19 1,4-9 0,-1 3 13,1 0 0,22-67 0,-28 103-20,4-10-203,1 0 0,-1 0 1,2 0-1,0 1 1,0 0-1,11-14 1,1 5-329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4:48.6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149 351 3249,'12'1'662,"4"-2"-10,-12-3 2591,22-5-2276,129-52 1203,-127 49-1912,4-6 220,-29 16-416,1 0 0,0-1 0,-1 1 0,1 0 0,0 1 0,0-1 0,0 1 1,0 0-1,0 0 0,0 0 0,0 0 0,0 1 0,7-1 0,23 1 451,0-2-1,0-2 1,-1-1 0,55-15-1,-69 16-380,0 1-1,33-1 0,24-4 285,-69 7-378,0 1-1,-1 0 1,1 0 0,-1 0 0,1 1 0,0 0 0,-1 0 0,1 0 0,11 5-1,-15-5 11,0 0 0,1-1 0,-1 1 0,1-1 0,-1 0 0,1 0 0,-1-1 0,1 1 0,3-1 0,-2 0-30,1 0 1,-1 1-1,1-1 1,-1 1 0,7 1-1,7 3 57,-1 1 0,0 0-1,0 2 1,0 0 0,16 9-1,-25-10-63,1 0 0,-1-1 0,1-1 0,0 0-1,0 0 1,0-1 0,0 0 0,1-1-1,-1 0 1,1 0 0,16-1 0,-20-1-5,1 0 1,-1 0-1,0-1 1,1 0-1,-1-1 1,0 1-1,0-2 1,0 1-1,0-1 1,0 0-1,0 0 1,-1-1-1,0 1 1,1-2-1,8-7 1,-5 5 9,7-11 24,-15 16-38,-1 0 1,1 0 0,0 0 0,0 0-1,1 1 1,-1-1 0,0 1-1,0-1 1,4-1 0,-3 2-1,0 0 0,0-1 0,0 0 0,-1 0 0,1 1 0,-1-1 0,0-1 1,1 1-1,2-4 0,-3 3-3,1 1 1,-1-1 0,1 0-1,0 1 1,0 0 0,0-1-1,0 1 1,0 0-1,1 1 1,6-4 0,-6 4-1,0-1 1,1 0-1,-1-1 1,0 1-1,-1-1 1,1 1 0,0-1-1,4-6 1,0 2 11,0-1 1,1 1-1,0 0 1,0 1-1,0 0 1,1 0-1,0 1 1,20-7-1,-24 10 6,40-30 77,-42 31-79,0-1 0,-1 1 0,1 0-1,0 0 1,0 0 0,0 1-1,0-1 1,0 1 0,-1 0 0,1 0-1,0 0 1,0 1 0,0-1-1,7 3 1,1 1-8,-1 1 1,0 0-1,15 9 0,11 6-22,-24-14 43,1 1 0,-1 1-1,0 0 1,21 19 0,-27-19-7,-1-1-1,0 1 1,-1 1 0,0-1 0,5 12 0,8 13 90,-14-27-110,-2 1 0,1-1 1,-1 1-1,0 0 0,0-1 0,-1 1 0,1 10 0,8 30 61,-7-36-43,0 0 0,-1 1 0,-1 0 0,0-1 0,-1 16 0,4 32 85,-4-50-74,1 0 0,-1 0 0,-1 0 0,1 0 0,-2 0 0,1 0 0,-1 0 0,-1 0 0,1 0 0,-5 8 0,-4 17 216,6-7-29,5-24-204,0-1 0,0 1 0,-1-1 0,1 1 0,-1-1 0,1 1 0,-1-1 0,0 1 0,0-1 0,0 1 0,0-1 0,0 0 0,-1 0 0,1 0 0,-1 1 0,1-1 0,-1-1 0,0 1 0,0 0 0,0 0 0,-3 2 0,3-3-9,0 0 0,0 0 0,0 0-1,0 1 1,1-1 0,-1 0 0,0 1-1,1 0 1,-1 0 0,1-1 0,-1 1-1,1 0 1,0 0 0,0 0 0,-1 0-1,2 0 1,-1 1 0,0-1 0,0 0 0,1 0-1,-1 1 1,1-1 0,0 0 0,-1 0-1,1 1 1,0-1 0,1 4 0,0-3 6,-1 0 0,0 0 1,0 0-1,0 0 1,0 1-1,0-1 0,0 0 1,-1 0-1,0 0 1,1 0-1,-1 0 0,0 0 1,-1 0-1,1 0 1,0 0-1,-1-1 0,0 1 1,1 0-1,-1-1 1,0 1-1,-1-1 0,1 0 1,0 0-1,0 0 1,-1 0-1,0 0 0,1 0 1,-1-1-1,-5 3 1,-68 53 703,62-47-625,1 0 0,1 1-1,0 0 1,-13 15-1,0 1 35,15-16-96,0 0 0,1 0-1,0 1 1,1 1 0,0-1 0,1 1-1,1 0 1,0 1 0,0 0 0,-3 15 0,6-16-24,-1 6 12,-2 0 0,-12 32 0,20-49-46,0 0 0,0 0 0,0 0 1,1-1-1,-1 1 0,1-1 0,-1 1 1,1-1-1,4 2 0,1 1 1,-3-2 32,0 1-3,0 0 0,0-1 0,0 1 0,1-1-1,-1-1 1,1 1 0,0-1 0,-1 0 0,1 0 0,0 0-1,0-1 1,6 0 0,-10 0 0,0 0 1,1 0-1,-1 1 0,0-1 1,0 1-1,0 0 1,0-1-1,0 1 0,0 0 1,0 0-1,0 0 1,-1 1-1,1-1 0,0 0 1,-1 1-1,1-1 0,-1 1 1,1-1-1,1 4 1,22 15-11,16 1 168,-39-20-146,0 1 0,0-1 1,1 1-1,-1 0 0,0 0 1,-1 0-1,1 0 1,0 0-1,0 0 0,-1 0 1,1 1-1,-1-1 0,0 1 1,1 2-1,-19 37 306,16-40-311,0 0-1,0 0 1,0 0-1,-1 0 1,1-1-1,0 1 1,-1 0-1,1-1 1,-1 1-1,1 0 1,-1-1-1,0 0 0,0 1 1,0-1-1,0 0 1,0 0-1,0 0 1,0 0-1,-2 0 1,-29 16 26,29-15-28,-2 3 2,0-1 1,-1 0-1,0 0 1,1-1-1,-1 0 1,-1 0 0,1 0-1,0-1 1,-1 0-1,-9 0 1,-97 2 1,-2-9 201,99 4-158,-38 1 121,35 1-169,0 0 1,-31-4 0,32 2 15,0 0 0,0 1 0,-19 3 0,-1 0 67,-54-1 1,-10 1-44,69-2-26,-56-4 0,-11 0-11,66 4-10,-1-2 0,1-1 0,-58-10 0,86 10-13,-1-1 0,1 0 0,0 0 0,0-1 0,1 1 0,-1-2 1,1 1-1,-1-1 0,2 0 0,-1 0 0,0 0 0,1-1 0,0 0 0,0 0 1,1 0-1,-7-13 0,-5-8-84,13 25 92,1-1 0,0 0 0,0 0 1,0 0-1,1 0 0,-1 0 1,1 0-1,-1 0 0,1 0 0,0-1 1,0 1-1,1-1 0,-1 1 1,1 0-1,-1-1 0,1-3 1,1-1-29,0 0 1,-1-1 0,0 1 0,-3-17 0,1-19-77,20-195 81,-17 219 61,0 13-16,0-1-1,-1 0 0,1 0 1,-2 0-1,1 1 1,-1-1-1,0 0 0,-1 0 1,0 1-1,0-1 1,0 1-1,-1 0 0,-6-11 1,-13-21 45,14 24-46,0 0 1,-1 0-1,-1 1 1,0 0 0,-17-17-1,5 12 11,-32-22 0,32 25-94,0-1 0,-21-22 0,19 14-706,2-2-1,1 0 0,1-1 0,1-1 0,-14-32 0,10 8 34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14.1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47 139 2288,'-30'-29'1353,"28"27"-709,1 1 1,-1 0-1,1 0 1,-1-1 0,1 1-1,0-1 1,0 1-1,0-1 1,0 1-1,0-1 1,-1-3-1,2 5-583,0-1-1,0 0 1,1 0-1,-1 1 1,0-1-1,1 0 0,-1 1 1,1-1-1,-1 1 1,1-1-1,-1 0 1,1 1-1,0-1 1,-1 1-1,1-1 0,-1 1 1,1 0-1,0-1 1,0 1-1,-1 0 1,1-1-1,0 1 0,-1 0 1,1 0-1,1 0 1,4-3-21,-1 0 0,0 1 1,0-2-1,0 1 0,0 0 0,0-1 0,-1 0 1,5-5-1,-5 4 25,1 1-1,-1 0 1,1 0 0,0 1-1,0-1 1,0 1 0,0 0-1,7-3 1,-3 5 42,-1-1 1,1 1-1,-1 0 0,1 0 0,-1 1 1,1 0-1,-1 1 0,1 0 1,-1 0-1,0 1 0,1 0 1,11 5-1,28 4 145,-5-10 52,-36-1-222,1-1-1,-1 1 1,0 1-1,1-1 1,-1 1-1,12 3 1,6 5 77,-7-3-36,0 0-1,19 3 1,49 13 332,-7 0 490,-65-20-845,0 2 0,-1 0 0,0 0 0,0 1 0,0 1 0,0 0 0,-1 1 0,14 10 0,-21-14-38,-1 0 0,1-1 0,-1 0 0,1 0 0,0 0 1,0-1-1,6 2 0,-5-2-7,0 1 1,-1 0-1,1 0 1,0 0-1,5 4 1,66 39 235,-42-26-186,38 27 0,-21 1 107,-29-29-131,-14-11-72,0 0-1,0 0 0,1-1 0,16 8 1,-21-12 14,1 0 0,0 0 0,0 0 0,0-1 0,0 0 0,0 0 0,0 0 1,0-1-1,0 0 0,0 0 0,0-1 0,0 0 0,0 0 0,0 0 0,11-4 0,0 1-19,0 1 0,21 0 0,-7 0 10,-5 1 14,40 3 1,-50 1-24,0-1-1,-1-1 1,1-1 0,0 0 0,-1-1-1,23-6 1,38-14 121,-64 15-115,-11 6-10,1 0 0,0 0 0,0-1 1,0 1-1,-1 0 0,1 1 0,0-1 0,0 0 0,0 1 1,0-1-1,4 0 0,9-2 12,1 0 1,24-10-1,-35 12-5,50-9 32,-45 9-47,0 0 1,0-1 0,0 0-1,13-5 1,66-18 133,69-18-115,-141 39-45,1 1 0,33-3 0,-3 2 86,-43 3-46,-1 0 0,1 1 0,0 0 1,-1 0-1,1 0 0,0 1 0,-1 0 0,1 0 0,-1 0 0,1 0 0,-1 1 0,1-1 0,-1 1 0,0 0 0,0 1 0,0-1 0,0 1 0,0 0 0,-1 0 0,1 0 1,-1 0-1,1 0 0,-1 1 0,0 0 0,-1-1 0,1 1 0,-1 0 0,3 6 0,5 11 72,-2 0 1,-1 0-1,0 1 1,5 36-1,-6-28-22,-2-11-50,-2 1 0,1 28 0,2 24 20,9 58 161,-1 158 0,-13-278-156,0-1 0,0 1 1,-1-1-1,-1 1 0,1-1 0,-1 1 0,-1-1 0,0 0 0,0 0 0,-1 0 0,0-1 0,0 1 1,-8 10-1,3-9 65,5-5-1,0 0 1,0-1 0,-1 1 0,0-1-1,-8 5 1,-4 3 21,12-7-85,-1-1 1,0 0-1,-1-1 0,-11 6 0,12-5-26,0 0 1,1 1-1,0 0 0,0-1 1,0 2-1,0-1 0,-5 9 0,2-4 3,-44 42 40,49-49-49,1 0 1,0 1 0,0-1-1,1 1 1,-1 0 0,1-1-1,0 1 1,-2 8 0,-8 21 5,2-17-64,-1 2-341,-1 1 1,-1-2 0,-1 1 0,0-2 0,-21 21 0,11-16-2213,1-2 1051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25.3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1290 1864,'-7'-2'628,"-1"0"0,1 0-1,-1 0 1,0 1 0,0 0-1,0 0 1,0 1 0,1 0-1,-1 1 1,-11 1 0,19-2-570,0 0 1,1 0 0,-1 0 0,0 0-1,0 0 1,0 1 0,0-1 0,0 0-1,1 0 1,-1 0 0,0 0 0,0 0-1,0 0 1,0 0 0,0 0 0,0 0-1,0 1 1,0-1 0,1 0 0,-1 0-1,0 0 1,0 0 0,0 0 0,0 1-1,0-1 1,0 0 0,0 0 0,0 0-1,0 0 1,0 0 0,0 1 0,0-1-1,0 0 1,0 0 0,0 0 0,0 0-1,0 0 1,0 1 0,0-1 0,0 0-1,0 0 1,0 0 0,0 0 0,-1 0-1,1 1 1,0-1 0,0 0 0,0 0-1,0 0 1,0 0 0,0 0 0,0 0-1,-1 0 1,1 0 0,0 1 0,0-1-1,0 0 1,0 0 0,0 0 0,0 0-1,-1 0 1,1 0 0,0 0 0,0 0-1,0 0 1,0 0 0,-1 0 0,20 11-250,-1-1 374,-1 2-146,7 5 164,0 0 0,2-2 0,0 0 0,32 12 0,-23-15 9,-26-8-94,0 0 1,0-2 0,0 1-1,0-1 1,1 0 0,11 0 0,4-1 86,0 1 1,0 1 0,39 10-1,-9-2-95,-52-11-105,0 0 1,-1 0-1,1 0 0,0 0 1,0 0-1,-1 0 0,1-1 0,0 0 1,-1 1-1,1-1 0,-1 0 0,1 0 1,-1 0-1,1-1 0,-1 1 1,0-1-1,4-2 0,-3 2 8,1 0 1,0 0-1,0 0 0,0 0 1,0 0-1,0 1 0,0 0 0,0 0 1,0 0-1,1 0 0,-1 1 1,0-1-1,1 1 0,-1 0 1,0 1-1,0-1 0,6 2 0,-4-1 4,1-1 0,-1 0 0,1 0-1,-1 0 1,0-1 0,11-2 0,-9 0 24,0-1 1,0 0-1,-1 0 1,0-1-1,0 0 0,0 0 1,12-12-1,-15 13 111,0-1-1,0 0 1,0 1-1,0-1 1,-1-1-1,0 1 1,0 0 0,0-1-1,-1 0 1,1 1-1,1-11 1,-1 7-105,0 0 1,1 1 0,0-1-1,0 1 1,0 0 0,1 0-1,1 0 1,-1 1 0,11-11 0,18-27 30,-22 26-79,13-23 754,54-67 0,-59 91-583,-16 16-155,-1 0 1,0 0-1,-1-1 0,1 1 1,0-1-1,-1 0 1,1 0-1,-1 0 1,0 0-1,0 0 1,0 0-1,0 0 1,1-6-1,-2 8-10,-1 0 0,0 0 1,0 0-1,1 0 0,-1-1 0,1 2 0,-1-1 1,1 0-1,0 0 0,-1 0 0,1 0 0,0 0 0,-1 0 1,1 1-1,0-1 0,0 0 0,0 0 0,0 1 1,0-1-1,0 1 0,0-1 0,0 1 0,0-1 0,2 0 1,-2 1 2,0 0 0,0-1 0,0 1 0,0 0 0,0-1 0,0 1 0,0-1 0,0 0 0,0 1 0,0-1 0,0 0 0,0 0 0,0 0 1,0 1-1,-1-1 0,1 0 0,0 0 0,-1 0 0,1 0 0,-1 0 0,1 0 0,-1-1 0,1 1 0,-1 0 0,0 0 0,1 0 0,-1-2 0,0 2-2,0 1-1,0-1 0,0 1 0,0-1 0,0 1 0,0 0 1,1-1-1,-1 1 0,0-1 0,0 1 0,0 0 1,1-1-1,-1 1 0,0 0 0,0-1 0,1 1 0,-1 0 1,0-1-1,1 1 0,-1 0 0,0-1 0,1 1 0,-1 0 1,1 0-1,-1-1 0,1 1 0,-1 0 1,1 0-1,-1 0 1,1-1-1,-1 1 0,1 0 1,-1-1-1,0 1 1,1 0-1,-1-1 0,0 1 1,1-1-1,-1 1 0,0-1 1,0 1-1,1 0 1,-1-1-1,0 1 0,0-1 1,0 1-1,1-1 1,-1 1-1,0-1 0,0 1 1,0-2-1,0-3 4,0-1 0,1 1 0,0-1 0,0 1 0,0-1 0,1 1 0,0 0 0,0-1 0,0 1 0,1 0 0,0 1 0,-1-1 0,2 0 0,4-5 1,-6 7 63,-1-1 0,0 1 0,1 0 1,-1 0-1,0-1 0,-1 1 0,1 0 1,-1-1-1,1 1 0,-1-7 0,4-22 46,-3 30-112,2-12 28,2-1 0,0 1 1,1 1-1,0-1 0,1 1 0,1 0 0,0 0 1,13-14-1,-14 13 89,-7 12-116,1 0 0,-1 1 0,1-1 0,0 0-1,-1 1 1,1-1 0,0 1 0,0-1-1,0 1 1,0 0 0,3-3 0,44-50 56,-36 44-59,0-2-1,-1 1 0,11-15 1,-11 13-2,20-24 6,-27 30-8,1 1 0,0 1 0,0-1 0,1 1 0,0 0 0,0 0 0,11-7 0,3-2 1,36-29 0,-13 7 1,18-7 45,-50 29-35,-10 13-11,-1 0 1,0 0 0,1 0-1,-1 0 1,1 1 0,0-1-1,-1 0 1,1 0 0,0 0-1,-1 1 1,1-1 0,0 0-1,0 1 1,0-1 0,-1 1-1,1-1 1,0 1 0,0-1-1,0 1 1,0-1 0,0 1-1,1 0 1,4-2 1,0-1-1,-1 1 0,1-1 1,-1 0-1,0-1 0,0 1 1,0-1-1,-1 0 0,1 0 1,-1 0-1,7-10 0,-8 12-1,2-15 16,-4 16-15,-1 0 1,0-1 0,0 1-1,0-1 1,1 1 0,-1 0-1,0-1 1,1 1 0,0 0-1,-1 0 1,1-1-1,0 1 1,-1 0 0,1 0-1,0 0 1,0 0 0,0 0-1,0 0 1,0 0 0,0 0-1,0 0 1,3-1 0,4-1-18,1 0 1,0 0 0,1 1-1,-1 0 1,15 0 0,-24 2 16,1 0 1,-1 0-1,1 0 1,-1 0-1,1 0 1,-1 1 0,1-1-1,-1 0 1,0 0-1,1 0 1,-1 0 0,1 0-1,-1 0 1,1-1-1,-1 1 1,1 0 0,-1 0-1,1 0 1,-1 0-1,1-1 1,-1 1 0,0 0-1,1 0 1,-1-1-1,1 1 1,-1 0 0,0-1-1,1 1 1,-1 0-1,0-1 1,1 1 0,-1 0-1,0-1 1,0 1-1,1-1 1,-1 1 0,0-1-1,0 1 1,0-1-1,0 1 1,1 0 0,-1-1-1,0 0 1,4-10 13,0 8-31,0 1 1,0 0 0,1 0-1,-1 0 1,0 0-1,1 1 1,0 0 0,-1 0-1,1 0 1,-1 0-1,1 1 1,0 0 0,7 0-1,27-4-134,-26-1 161,0 1-1,0 1 1,0 0-1,0 0 1,1 2-1,-1-1 1,0 2-1,1 0 0,-1 1 1,1 0-1,14 3 1,-21-2-7,0 0 0,-1 0 0,1 1 1,-1-1-1,0 1 0,0 1 0,0-1 0,0 1 1,0 0-1,-1 1 0,0-1 0,0 1 1,0 0-1,0 0 0,-1 1 0,0-1 0,0 1 1,6 12-1,51 77 10,-54-72 24,-6-21-35,-1 0 0,1 0 0,-1 0-1,1 0 1,0 0 0,-1-1 0,1 1 0,0 0-1,0-1 1,0 1 0,0 0 0,1-1 0,-1 1-1,0-1 1,1 0 0,1 2 0,1 2 1,0-1 0,0 1 0,0 0 0,-1 1 0,0-1 0,0 0 0,0 1 0,-1 0 0,1 0 0,1 8 0,17 36 12,89 157 75,-108-202-78,0-2-18,-1 1 0,0-1 0,1 0 0,0 0-1,0 0 1,0 0 0,0 0 0,0 0 0,1 0-1,-1-1 1,1 1 0,-1-1 0,1 0-1,0 0 1,0 0 0,3 2 0,10 4 4,-8-5 6,-1 1 0,0 0-1,0 1 1,-1-1 0,1 1-1,7 8 1,-9-8-5,1 2-1,0-1 0,0 0-1,1-1 1,0 0 0,0 0 0,13 7 0,-17-11 2,0 0 0,0 0 0,-1 1 0,1 0 0,0-1 0,0 1-1,-1 0 1,1 0 0,-1 0 0,0 1 0,1-1 0,-1 0 0,0 1 0,-1 0 0,1-1 0,1 4 0,-2-5-10,18 14-55,-12-10 57,0-1 0,-1 1-1,1 0 1,-1 0 0,7 7 0,18 16-53,3 5 25,-32-32 15,0 0 1,1 0-1,-1-1 0,0 1 0,1-1 1,-1 0-1,1 1 0,-1-1 0,1 0 1,-1-1-1,1 1 0,-1 0 0,1-1 1,-1 1-1,1-1 0,-1 0 1,0 0-1,1 1 0,2-3 0,16-3-18,-5 3 38,-1 1 1,1 1 0,0 0-1,0 1 1,0 1 0,0 1-1,22 4 1,-20-3 3,0 0 1,0-1-1,0-1 0,33-3 0,-36 9 24,-14-7-25,-1 1 0,1 0 0,0-1 0,0 1-1,0-1 1,0 1 0,0-1 0,0 1 0,0-1 0,0 1 0,0-1 0,0 0 0,0 0 0,0 0 0,0 1 0,0-1 0,0 0 0,0 0 0,0 0 0,0-1-1,2 1 1,-2-2-1,1 1 0,-1 0 0,0 0-1,1-1 1,-1 1 0,1 0 0,0 0-1,-1 0 1,1 1 0,0-1 0,-1 0-1,1 1 1,0-1 0,0 1 0,0-1 0,-1 1-1,4 0 1,25-10-154,-25 6 138,-1 1-1,1-1 1,-1 0-1,0 0 0,-1-1 1,1 1-1,-1-1 1,1 0-1,-2 0 0,1 0 1,2-7-1,-2 6 9,0 0 1,1 0-1,-1 0 1,1 0-1,0 0 1,1 1-1,6-7 0,-6 8 5,0 0-1,0 0 0,0 0 0,-1-1 1,0 0-1,0 0 0,0 0 0,0 0 1,-1-1-1,0 1 0,0-1 0,0 0 1,-1 0-1,0 0 0,2-10 0,-3 12-12,-1-1-1,1 0 1,0 1 0,0-1-1,1 1 1,-1 0-1,1-1 1,0 1-1,0 0 1,0 0-1,1 0 1,0 0 0,-1 1-1,1-1 1,0 1-1,1 0 1,3-4-1,89-95 907,-62 61-94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29.1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18 3929,'-8'1'3327,"-9"-1"-1223,16 0-2062,1 0 0,0 0 0,-1 0 0,1 0 0,0 0 0,0-1 0,-1 1 0,1 0-1,0 0 1,-1 0 0,1-1 0,0 1 0,0 0 0,0 0 0,-1-1 0,1 1 0,0 0 0,0 0 0,0-1 0,0 1-1,0 0 1,-1-1 0,1 1 0,0 0 0,0-1 0,0 1 0,0 0 0,0-1 0,0 1 0,0 0 0,0-1 0,0 1-1,0 0 1,0 0 0,0-1 0,1 1 0,-1 0 0,0-1 0,0 1 0,0 0 0,0-1 0,0 1 0,1 0 0,-1-1-1,0 1 13,0 0 0,0-1 0,0 1 0,0 0 0,0-1 0,0 1 0,0 0 0,1 0 0,-1-1 0,0 1 0,0 0 0,0-1 0,0 1 0,1 0 0,-1 0 0,0 0 0,0-1 0,0 1 0,1 0 0,-1 0 0,0-1 0,0 1 0,1 0 0,-1 0 0,0 0 0,1 0 0,-1 0 0,0 0 0,0-1 0,1 1 0,-1 0 0,0 0 0,1 0 0,-1 0 0,0 0 0,1 0 0,-1 0 0,0 0 0,1 0 0,-1 0 0,0 1-1,0-1 1,1 0 0,-1 0 0,0 0 0,1 0 0,-1 0 0,0 0 0,0 1 0,1-1 0,-1 0 0,0 0 0,0 0 0,1 1 0,-1-1 0,0 0 0,0 0 0,0 1 0,0-1 0,1 0 0,-1 1 0,0-1 0,0 1 0,14 25 1224,-12-22-1434,2 4 225,0 0 6,-1 0-1,0 0 1,0 0 0,0 0-1,-1 1 1,2 15-1,-1-9 5,1 0-1,1 0 0,0-1 0,1 0 1,1 0-1,0-1 0,1 1 1,10 12-1,1 5-53,-9-16-2,1-1 1,0 0-1,20 18 1,14 18 6,-35-38-11,0 0 0,1-1-1,0 0 1,1-1 0,0 0 0,0-1 0,1 0 0,15 7 0,-18-11-25,0 0-1,0-1 1,0-1 0,1 0-1,-1 0 1,1-1 0,-1 0-1,1-1 1,0 0 0,0-1-1,-1 0 1,16-2 0,26-6-48,112-22 40,-24 8-1003,-131 21 796,47-6-314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29.2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1949 6305,'-4'9'1742,"-6"15"-404,10-23-1281,0-1 0,-1 1-1,1 0 1,0-1 0,0 1 0,0 0 0,0-1 0,0 1 0,0 0 0,0-1 0,0 1 0,0 0 0,0-1 0,0 1-1,0 0 1,0-1 0,1 1 0,-1 0 0,0-1 0,0 1 0,1 0 0,-1-1 0,1 1 0,-1 0 0,0-1-10,0 0-1,0 0 1,0 0 0,0 0 0,0 0 0,0 0 0,-1 0 0,1 0 0,0 0 0,0 0 0,0 0-1,0-1 1,0 1 0,0 0 0,-1 0 0,1 0 0,0 0 0,0 0 0,0 0 0,0 0 0,0 0 0,0-1-1,0 1 1,0 0 0,0 0 0,0 0 0,0 0 0,0 0 0,-1 0 0,1-1 0,0 1 0,0 0-1,0 0 1,0 0 0,0 0 0,0 0 0,0-1 0,0 1 0,0 0 0,1 0 0,-1 0 0,0 0-1,0 0 1,0 0 0,0-1 0,0 1 0,0 0 0,0 0 0,0 0 0,0 0 0,0 0 0,15-3 1100,-8 1-1031,160-32 3635,-161 33-3639,6-4-7,-1 1 0,1-2 0,-1 1 0,0-2 1,-1 1-1,0-2 0,0 1 0,0-1 0,9-11 0,36-26 225,-44 37-276,-2 3-11,0 0 1,0-1-1,-1-1 0,0 1 1,-1-1-1,1-1 0,-1 1 0,-1-1 1,1-1-1,4-8 0,-2 1 275,-1-1 0,-1 0-1,-1 0 1,0 0-1,3-24 1,-7 37-299,-1 0 1,0 0-1,1 1 1,-1-1-1,1 1 0,0-1 1,1 1-1,-1 0 1,4-4-1,-4 4-11,1-1 1,0 0-1,0 1 1,-1-1-1,0 0 1,3-8-1,-3 6-4,-1 1-1,0 1-1,0 0 1,0 0-1,1 0 1,0 0-1,0 0 1,0 0-1,0 0 1,0 0-1,1 1 1,0-1-1,5-4 0,-4 5 2,0 0 27,0 0 0,0 0 0,0 0 0,-1-1 0,1 0 0,-1 1 0,5-8 1,64-107 420,15-21-188,-56 100-12,19-27-128,-44 59-111,-1-1 1,1 1-1,1 1 0,-1 0 1,1 0-1,11-8 0,-10 8 40,0 0 0,0-1 0,0 0-1,8-12 1,-14 17-48,-1 1-1,1-1 0,0 1 1,-1 0-1,1-1 1,0 1-1,0 0 1,0 0-1,0 0 0,0 0 1,3-1-1,-4 2 0,0 0 1,1 0-1,-1-1 0,0 1 0,0-1 0,0 1 1,1-1-1,-1 1 0,0-1 0,0 0 0,0 0 1,0 1-1,0-1 0,0 0 0,0 0 0,-1 0 1,1 0-1,0 0 0,0 0 0,-1 0 0,1-1 1,-1 1-1,1 0 0,-1 0 0,1 0 0,-1-1 1,1-1-1,0 1-1,-1 0 0,1 0 0,0 0 0,0 1 0,1-1 0,-1 0 0,0 1 0,1-1 0,-1 1 0,0-1 0,4-2 0,8-9 5,-2-11-23,-9 20 5,-1 0 0,1 1 0,-1-1 1,1 0-1,0 1 0,1 0 0,3-6 1,-2 5 4,-1 0 1,0 0-1,0-1 1,0 1-1,-1-1 1,1 0-1,2-8 1,-4 8 6,1 1 0,0-1 1,0 1-1,0 0 0,1-1 1,0 1-1,4-5 0,-1 2 2,6-4 21,0-1 1,27-19-1,-15 15-3,-1-1 0,0-1 0,22-24 0,-31 20-7,-13 19-14,0 1 0,0 0 1,1-1-1,-1 1 0,1 0 1,-1 0-1,1 0 0,0 0 1,0 0-1,0 0 0,0 1 1,0-1-1,4-2 1,0 1-1,-1-1 0,1 1 1,-1-1-1,0-1 0,6-5 1,-7 5-1,0 1 0,1 0 0,0 0-1,0 1 1,0-1 0,6-2 0,10-23-39,-18 27 29,-1 0 1,0 0 0,0 0 0,0 0-1,0 0 1,0 0 0,0 0 0,0 0-1,-1-1 1,1 1 0,-1-1 0,0 1-1,0-1 1,0 0 0,0 1 0,0-1-1,0 0 1,0-3 0,7-20-310,-7 23 275,0 2 23,-1 1 0,1-1 0,-1 0-1,0 0 1,1 0 0,-1 0-1,0 0 1,0 0 0,0 0-1,1 0 1,-1 0 0,0 0 0,0 0-1,-1 0 1,1 0 0,0 0-1,0 0 1,0 0 0,-1 0-1,1 0 1,0 0 0,-1 0 0,1 0-1,-1 1 1,1-1 0,-1 0-1,0-1 1,-4-5-18,1 1 0,-1 0 0,0 0 0,0 0 0,-1 1 0,0-1 1,0 1-1,0 1 0,-7-5 0,-68-33-230,32 18 178,19 11 93,-1 0 1,0 2 0,-61-14-1,84 23 25,1-1 0,0 0 0,0 0 0,0-1 0,1 0 0,-1 0 0,1-1 0,-10-8 0,14 12-23,0 0 1,0 0-1,0 0 0,0 0 0,-1 1 0,1-1 1,0 1-1,0-1 0,-1 1 0,-3 0 0,-11-2 5,9 1-9,-69-13 49,-127-41 0,110 25-1373,72 24-1167,0 1 1,-30-2 0,41 5 866,-6-5 758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33.7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431 1345 3161,'0'0'3120,"28"14"82,-18-9-2997,-1 1 0,-1 0-1,1 0 1,-1 1-1,0 0 1,-1 1 0,1 0-1,10 14 1,-8-10 184,-4-1-151,1-1 0,-2 1 0,1 0 0,-2 1 0,1-1 0,-2 1 0,1 0 0,2 24 0,-5-29-68,-1 1 0,0 0-1,0 0 1,-2 9 0,1-11-104,0-1 0,1 1 0,-1 0 0,1-1 0,1 1 0,-1-1 0,1 1 0,0-1 0,0 1 0,2 5 0,13 32 153,-13-33-159,0 0-1,0-1 1,1 1-1,1-1 1,0 1-1,0-1 1,1-1-1,0 1 1,0-1-1,1 0 1,0 0-1,11 9 1,57 56 440,-64-64-430,1-1 0,0 0 1,1-1-1,24 11 1,6 2 112,25 9 220,-48-30-185,-18 0-207,0 0 1,1 1 0,-1 0 0,1-1 0,-1 1 0,0 0 0,1 0 0,-1 0-1,1 1 1,-1-1 0,1 0 0,-1 1 0,0 0 0,1 0 0,-1-1 0,0 1 0,0 0-1,3 2 1,-2 0 9,1-1-1,-1-1 1,0 1-1,0 0 1,1-1-1,-1 0 1,1 1-1,-1-1 1,1-1-1,-1 1 0,1-1 1,-1 1-1,1-1 1,0 0-1,-1 0 1,7-1-1,70-5 459,-65 7-406,0-2 0,0 1 0,0-2 0,0 0 0,-1-1 0,1-1 0,23-8 0,-19 3 9,61-26 255,45-15 182,-52 29-163,-72 21-351,0 0 8,0 0 0,0 0 0,-1 0 0,1 0 0,0 0 0,0-1 0,0 1-1,0 0 1,0 0 0,0 0 0,0-1 0,0 1 0,0-1 0,-1 1 0,1-1 0,0 1 0,0-1 0,0 1 0,-1-1-1,1 0 1,0 1 0,-1-1 0,1 0 0,-1 1 0,1-1 0,-1 0 0,1 0 0,0-1 0,0-1 23,1 2-8,-1-1 0,1 1-1,0-1 1,-1 1 0,1 0 0,0 0 0,0 0 0,0 0-1,0 0 1,0 0 0,0 0 0,0 0 0,0 1 0,3-1-1,27-4 125,-28 4-131,-1 0 0,0 0 0,0 0 0,1-1 0,-1 1 0,0-1-1,0 0 1,-1 0 0,1 0 0,0 0 0,-1-1 0,1 1 0,3-5 0,17-13 272,-21 19-251,0-1 0,-1 1 1,1-1-1,-1 1 0,1-1 0,-1 0 1,0 0-1,0 1 0,0-1 0,0 0 1,0 0-1,0 0 0,0 0 0,-1 0 1,1-3-1,10-19 129,2 10-68,1 0 1,0 1-1,0 1 1,2 0 0,-1 1-1,1 0 1,1 2-1,19-10 1,55-34 3,-75 43-85,1 1 0,0 1 0,0 1 0,0 0 0,1 1 0,30-6 0,-29 9-2,-17 3-18,-1 0 1,1 0-1,0 0 1,0 0-1,-1 0 0,1 0 1,0-1-1,-1 1 1,1-1-1,0 1 0,-1-1 1,1 1-1,-1-1 1,1 0-1,-1 0 1,1 0-1,-1 0 0,0 0 1,1 0-1,-1 0 1,0-1-1,0 1 0,0 0 1,1-2-1,-1 2-1,-1 0 1,1 0-1,0 0 0,-1 0 0,1 0 0,0 1 0,0-1 0,-1 0 0,1 1 1,0-1-1,0 0 0,0 1 0,0-1 0,0 1 0,0-1 0,0 1 0,0 0 1,0-1-1,0 1 0,0 0 0,1 0 0,-1 0 0,0 0 0,2 0 0,-2 0 0,0 0 0,0 0 0,0 0 0,0 0 0,0 0 0,1-1 0,-1 1 0,0 0-1,0 0 1,0-1 0,0 1 0,0-1 0,0 1 0,0-1 0,0 1 0,0-1-1,-1 1 1,1-1 0,0 0 0,0 0 0,0 1 0,-1-1 0,1 0 0,0 0 0,-1 0-1,1 0 1,-1 0 0,1 0 0,0-2 0,0 2-1,-1 0 1,1 0 0,0 0-1,0 0 1,0 0-1,0 0 1,0 0-1,0 0 1,0 0-1,0 1 1,1-1-1,-1 0 1,0 1-1,0-1 1,1 1-1,-1-1 1,0 1-1,1-1 1,-1 1-1,0 0 1,1 0-1,1 0 1,0-1-1,-1 1 1,1-1-1,-1 0 1,1 1-1,-1-1 1,1 0-1,-1-1 1,1 1-1,-1 0 1,3-3-1,1-1 3,0 0-1,0 1 1,0 0-1,1 0 1,13-6-1,11-8 6,30-16 7,-50 29-8,0 0-1,-1-1 1,1 0-1,-1-1 1,0 0-1,-1 0 1,0-1-1,0-1 1,10-12-1,-6 4-4,-5 7 6,0-1 0,-1 1 0,-1-1 1,1-1-1,-2 1 0,6-15 0,10-32 9,5-16 6,-13 24-9,-5 21-1,-1-1 1,4-42-1,-9 39-9,-2 14-1,1 0 1,2-1-1,-1 1 1,2 1-1,11-35 0,-9 36 0,-1-1 0,4-26 0,-6 29 1,0-1 0,1 1 0,10-28-1,-9 31 2,0-1 0,-2-1-1,1 1 1,-2-1-1,0 1 1,0-1 0,-1 0-1,-2-22 1,4 4 14,-2 28-15,0 0-1,0 0 0,-1 0 1,1 0-1,-1-1 0,0 1 0,-1 0 1,1 0-1,-1 0 0,0-1 1,0 1-1,-2-5 0,-4-6 6,-9-26 16,20 32-5,-4 8-20,1 0 1,0 1-1,-1-1 1,1 0 0,-1 0-1,1 0 1,-1 0-1,0 1 1,1-1-1,-1 0 1,0 0-1,0 0 1,1 0-1,-1 0 1,0 0 0,0-2-1,-13-78 11,13 76-6,-1 0 1,0 0-1,-1 0 0,1 0 1,-1 1-1,0-1 0,0 0 1,-1 1-1,1 0 1,-1-1-1,0 1 0,0 0 1,-6-6-1,7 9-2,-1-3 5,0 0 0,0 0-1,0 0 1,-1 1 0,1-1-1,-1 1 1,0 0 0,0 0-1,0 0 1,-1 1-1,1-1 1,-1 1 0,1 0-1,-1 1 1,0-1 0,1 1-1,-1 0 1,0 0 0,0 0-1,0 1 1,-10-1-1,-3 1-3,0 1 0,1 0 0,-1 1-1,1 1 1,0 1 0,-1 1-1,1 0 1,-24 11 0,30-11-3,1-1-1,0 0 1,-1-1 0,0 0-1,0-1 1,0 0 0,0-1 0,0 0-1,0-1 1,-21-1 0,-12-4 6,33 3-6,1 1 0,-1 0 0,0 1 0,0 0 0,0 1 0,-16 2 0,9 0 2,0-1 0,-25 0 0,-25 3-2,0 12 6,49-12-7,0 0 0,0-1 0,-31 2-1,-69 2 1,114-8-5,0 0-1,0 1 1,1 0-1,-1 1 0,0-1 1,0 1-1,1 0 1,-10 4-1,10-3 10,-1-1 0,0 0 0,1 0 1,-1 0-1,0-1 0,0 0 0,-9 2 0,-116 10-20,117-11 14,1 0 1,-1 0-1,1 1 0,0 1 1,0 0-1,0 1 0,-22 11 1,31-14 1,0-1 0,-1 0-1,1 1 1,0-1 0,-1-1 0,1 1 0,-1 0 0,1-1 0,-1 0-1,1 0 1,-1 0 0,-6-1 0,6 0 0,0 1 0,0 0 0,0 0 0,0 0 0,0 1 0,0-1 0,0 1 0,0 0 0,-5 1 0,-1 3 1,1-1 0,-1 0-1,0-1 1,-1 0-1,1 0 1,0-1 0,-1-1-1,1 0 1,-1 0 0,-16-2-1,23 1 0,1 0 0,-1-1 1,1 2-1,-1-1 0,1 0 0,-1 1 0,1-1 0,-6 3 1,6-2-1,-1 0 0,1-1 0,0 1-1,-1-1 1,1 1 0,-1-1 0,-3 0 0,-25-7 0,26 5 0,0 0 0,-1 1 0,1 0 0,0 0 0,-1 1 0,1 0 0,-8 0 0,-60 5 9,53-5-9,0 1 0,0 1 0,1 1 0,-40 10-1,54-12 1,0 1 0,0-1 0,0-1 0,-1 1 0,1-1 0,0 0-1,-1-1 1,1 0 0,-7-1 0,8 0-1,1 1 0,-1 0-1,1 1 1,-1-1 0,1 1 0,-1 0 0,1 0-1,-1 0 1,1 1 0,-1-1 0,1 1 0,-1 0 0,1 0-1,0 1 1,-1 0 0,1-1 0,0 1 0,0 1-1,-5 2 1,6-3 0,-1 0-1,0 0 1,1-1 0,-1 0-1,0 0 1,0 0-1,0 0 1,0 0 0,-7-1-1,-19 6-5,27-6 6,0 1 1,1-1-1,-1 1 1,0-1-1,0 0 1,1 0-1,-1 0 1,0 0-1,1-1 1,-5 0-1,5 0 0,-1 0 0,0 1 1,1 0-1,-1-1 0,0 1 0,1 0 0,-1 0 0,0 1 0,1-1 0,-1 0 1,0 1-1,1 0 0,-1-1 0,-2 2 0,-3 1 0,1 0 0,-1-1 0,0-1 0,0 1 0,0-1 0,-12 0 0,-20 3 1,20-1 1,0-1-1,-35-1 0,-1-1-10,24-1-7,28 0 12,-1 1 0,1-1 0,-1 1 0,1 0 0,-1 1-1,1-1 1,-1 1 0,1-1 0,-1 1 0,1 1 0,-8 2-1,9-3 5,0 0 0,1 0 0,-1 0-1,0-1 1,-1 1 0,1-1-1,0 1 1,0-1 0,0 0-1,0 0 1,-4-1 0,4 0-1,0 1-1,0 0 1,0 0 0,0 0 0,0 0 0,0 0 0,0 0 0,0 1-1,0 0 1,0-1 0,1 1 0,-1 0 0,0 1 0,-3 0-1,4 0 0,-1-1 0,0 0 0,0 0 0,1 0-1,-1 0 1,0 0 0,0-1 0,0 1 0,0-1-1,-4 0 1,-22 6-322,16-3-164,11-3 248,1 0 0,-1 0 0,0 1 0,1-1-1,-1 0 1,1 1 0,-1 0 0,0-1 0,1 1 0,-1 0 0,1 0 0,-2 1 0,-1 0-1958,6-3 964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41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1125 2833,'-32'10'1661,"31"-10"-1331,1 0-1,-1 0 0,0 0 1,0 0-1,1 0 0,-1 0 0,0-1 1,1 1-1,-1 0 0,0 0 1,1-1-1,-1 1 0,1-1 1,-1 1-1,0 0 0,1-1 1,-1 1-1,1-1 0,-1 1 0,1-1 1,-1 1-1,1-1 0,0 0 1,-1 1-1,1-1 0,0 0 1,-1 1-1,1-1 0,0 0 1,0 0-1,-4-13 4519,4 8-5648,2-3 881,0 1 0,1 0 0,0 1 1,4-9-1,0 0 11,-2 6 41,0-1-1,1 2 0,0-1 0,14-16 0,-14 18-22,0 1 0,0-2 1,-1 1-1,0 0 0,5-13 0,0-1 128,1 1-1,0 1 0,2 0 1,27-33-1,18-29 588,-53 75-764,1 1 0,0-1 0,0 1 0,0 1 0,0-1 0,1 1 0,0 0 0,0 0 0,1 1 0,-1 0 0,13-4 0,-10 3-38,0 0 0,0 0 0,-1-1 0,1 0 1,-1 0-1,10-10 0,-10 7 5,1 1 0,0 0 0,16-9 0,-14 10 4,-1-1 0,19-17 0,-22 16-31,-1 0 0,0-1 0,0 0 0,-1 0 0,5-11 0,-7 11 64,1 1 1,0 0-1,1 0 1,0 1 0,0 0-1,1 0 1,0 0 0,8-7-1,13-8-12,50-35 32,-71 53-76,1 1 0,0-1 0,0 2 1,0-1-1,0 1 0,1 0 0,-1 1 0,12-2 0,-10 1 1,-1 0 0,1-1 0,-1 0-1,0-1 1,11-6 0,-10 5-6,16-7 27,1 0 1,35-11 0,-36 9-57,-24 13 19,1 0 0,0 0 0,-1 1 0,1-1 0,0 1 0,0-1 0,0 1 0,6-2 0,-5 2 17,1 0-1,-1-1 1,0 1 0,1-1-1,-1 0 1,0 0 0,0-1-1,0 1 1,-1-1 0,1 0-1,-1 0 1,1 0 0,-1-1-1,0 1 1,4-6 0,13-14 11,-17 21-21,0 0 0,0 0 0,0 0 1,1 0-1,-1 1 0,0-1 0,1 1 0,-1 0 0,1 0 0,-1 0 0,1 1 0,0-1 0,-1 1 0,1 0 0,0 0 0,0 0 0,-1 0 0,1 0 0,4 2 0,-1-1 1,0-1 0,-1 1 0,1-1 0,11-2 0,113-23 30,-119 24-33,0 1 1,0 0-1,0 0 1,0 1-1,0 1 1,20 4-1,39 5-2,-58-9 6,0 0 0,0 0 0,0 2-1,0-1 1,-1 2 0,17 7 0,-15-5 1,1-1 0,0-1 0,0-1 0,23 5 0,-2-6 11,-24-3-13,-1 0 0,1 1 0,-1 1-1,1 0 1,-1 0 0,0 2 0,0-1 0,0 1 0,16 8 0,67 48 17,-61-41-10,-1 1-1,42 36 1,-47-31 8,-1 1 0,27 37 0,-40-48 4,30 26 1,4 5-3,-21-19 0,47 38-1,-52-49-108,-1 2 0,-1 0 1,-1 0-1,30 41 0,-39-46-1423,-1 0 0,-1 1-1,10 22 1,-7 9-1000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0:21.5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252 167 544,'-8'-7'594,"7"6"-500,0 0-1,0 0 1,0 0-1,0 1 0,0-1 1,0 0-1,0 0 0,0-1 1,0 1-1,1 0 1,-1 0-1,0 0 0,1 0 1,-1-1-1,1 1 0,0 0 1,-1-1-1,1 1 1,0 0-1,-1-2 0,-14-27 3393,13 27-3382,0 0-1,0 1 0,0-1 0,-1 0 0,1 1 1,-1-1-1,1 1 0,-1 0 0,0 0 0,0 0 0,0 0 1,0 0-1,0 1 0,-1 0 0,1-1 0,0 1 1,-8-1-1,-49-10 22,26 16 144,32-4-260,1 1 0,0 0 1,-1-1-1,1 0 0,-1 1 0,1-1 0,-1 0 0,1 0 1,-1 0-1,1 0 0,-1 0 0,1 0 0,-1 0 1,1-1-1,0 1 0,-1 0 0,1-1 0,-1 1 1,1-1-1,-3-1 0,44-14-1067,-14 9 1031,-1 2-1,1 2 0,0 0 0,40 1 1,-64 2 25,1-1 1,0 1-1,0 0 0,-1-1 1,1 0-1,-1 1 1,1-1-1,3-2 1,15-3 16,8 3-14,-16 1 44,-1 0 0,1 2 0,1-1 0,-1 2 0,22 3 1848,-63 4-1169,21-6-717,0 1 0,1 0-1,-1 0 1,1 0-1,0 1 1,-10 7 0,11-7-3,0-1 0,0 1-1,0-1 1,-1 0 0,1-1 0,-1 1 0,0-1 0,1 0 0,-11 2 0,-105 23 49,-27-20-69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13.3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15 4857,'-9'-11'7907,"9"11"-7860,-1 0 1,1 0-1,0 0 0,0-1 0,0 1 0,0 0 0,0 0 0,0 0 0,0 0 0,0 0 0,0 0 0,0 0 0,0 0 0,0-1 0,0 1 0,0 0 0,0 0 0,0 0 0,0 0 0,0 0 0,0 0 0,0 0 0,0 0 0,0-1 0,0 1 0,0 0 0,1 0 0,-1 0 0,0 0 0,0 0 0,0 0 0,0 0 0,0 0 0,0 0 0,0 0 0,0 0 0,0 0 0,0-1 0,0 1 0,1 0 0,-1 0 0,0 0 0,0 0 0,0 0 0,0 0 0,0 0 0,0 0 0,0 0 0,0 0 0,0 0 0,1 0 0,-1 0 0,0 0 0,0 0 0,0 0 0,32 9 243,41 8 17,-51-13-239,0 1 1,-1 1-1,1 1 0,-1 0 0,32 17 1,-3 3 19,-41-23-58,0 0 0,-1 0-1,1 1 1,-1 0 0,0 1 0,0-1 0,-1 2-1,0-1 1,0 1 0,10 13 0,2 10 97,25 56 0,-34-63-82,1-2 1,0 1 0,1-2-1,2 1 1,29 34 0,-19-29 47,-13-15-90,0 0 0,0 0 0,1-1 0,14 10 0,-21-19 7,-1 0 0,1 0 1,0-1-1,0 1 0,-1-1 0,1 0 1,0 0-1,0-1 0,0 0 1,-1 0-1,1 0 0,0 0 0,-1 0 1,1-1-1,-1 0 0,8-5 0,10 5 108,1 2 34,-22-1-146,-1 1 0,1 0 0,-1 0 1,1 0-1,0-1 0,-1 1 0,1 0 0,-1-1 0,1 1 1,-1-1-1,1 1 0,-1 0 0,1-1 0,-1 1 0,0-1 1,1 1-1,-1-1 0,0 0 0,1 1 0,-1-1 0,0 1 1,0-1-1,1 1 0,-1-1 0,0 0 0,0 1 0,0-1 1,0 0-1,0 1 0,0-1 0,0 0 0,0-6 29,0 6-26,0 0 1,-1-1-1,1 1 0,0-1 1,0 1-1,0 0 0,1-1 0,-1 1 1,0-1-1,0 1 0,1 0 1,-1-1-1,1 1 0,-1 0 0,1 0 1,0-1-1,-1 1 0,1 0 1,0 0-1,0 0 0,0 0 0,0 0 1,0 0-1,0 0 0,0 0 1,0 0-1,0 0 0,0 1 0,1-1 1,0 0-1,3-2 25,-1 0 0,0 0 1,-1 0-1,1 0 0,-1 0 0,1-1 0,-1 1 1,0-1-1,0 0 0,0 0 0,-1 0 0,0-1 1,4-6-1,20-25 126,-9-4-26,14-48 1,-22 59 203,1 0 0,1 1 1,1 0-1,22-35 0,-24 43-197,-9 17-110,0 1-1,0-1 1,0 1 0,0-1 0,1 1-1,-1-1 1,1 1 0,-1 0-1,1 0 1,0 0 0,0 0 0,4-3-1,-4 4 7,0 1-1,0 0 1,0 0 0,1 0-1,-1 0 1,0 0-1,0 0 1,1 0 0,-1 1-1,0-1 1,0 1-1,0 0 1,0-1 0,0 1-1,0 0 1,3 2-1,31 19-83,-33-20 94,20 13 20,32 29-1,-30-23-38,-21-18-21,0 1 1,0 0-1,0 0 0,0 0 1,-1 0-1,0 1 0,0-1 0,0 1 1,0 0-1,-1 0 0,0 0 1,0 0-1,0 0 0,-1 1 0,0-1 1,0 0-1,1 6 0,1 3 11,14 35 31,-13-40-36,-1-1 0,0 1 0,0 0 0,-1 0 0,2 13 0,0 13 23,9 68 28,16 27-10,-23-100-54,-4-20 3,0 0-1,-1 0 1,0 0 0,0 0-1,-1 0 1,-3 20-1,0 0 8,2 1 1,0 0-1,2-1 0,1 1 0,11 50 1,-2-35 3,-7-31-3,0 1 1,2 25 0,-2 57 59,-3-69-57,0-21-11,-1 2 0,0-1 0,0 0 0,-1 0 0,-3 17 0,3-22-3,0-1 0,1 1 0,0 0 1,-1 0-1,1-1 0,0 1 0,1 5 0,-1 24-7,-1-30 8,1 1 1,0 0-1,0 0 0,0 0 0,0 0 0,0 0 0,1-1 1,0 1-1,0 0 0,2 5 0,4 27 9,-9 58 7,3-66-12,0-25-3,-1 0-1,1 0 1,-1 0 0,0 0 0,0 1 0,0-1 0,0 0-1,0 0 1,-1 0 0,0 0 0,1 0 0,-1 0-1,0-1 1,0 1 0,-1 0 0,1 0 0,0-1-1,-1 1 1,0-1 0,-2 4 0,0-2 16,0 1 0,1 0 0,-1 0 1,1 0-1,0 1 0,0-1 0,1 1 0,0-1 1,0 1-1,-2 7 0,2-6-10,0-1 1,0 1-1,0-1 1,-1 0-1,0 1 1,-1-1 0,-4 6-1,5-9-8,1 1 0,0-1 0,0 0 0,0 1 0,0 0 0,0-1 0,1 1 0,0 0 0,0 0 0,-1 5 0,1-7 2,1 0-1,-1 0 1,0 0 0,0 0 0,0 0-1,0 0 1,0 0 0,-1-1 0,-2 4-1,-17 8 126,19-12-125,0 1 1,0-1-1,0 0 0,-1 0 1,1 0-1,0 0 0,-1 0 1,1 0-1,-1-1 0,1 1 1,-5-1-1,3 1 4,0-1-1,-1 1 1,1 0 0,0 0-1,0 1 1,0-1-1,0 1 1,-6 3 0,-14 11 23,-31 14 0,53-29-27,-6 3 1,0 0 0,0-1-1,0 0 1,-1 0-1,1-1 1,-1 0-1,-13 2 1,10-3 15,1 1-1,-1 1 1,1 0-1,0 0 1,-12 6-1,13-5 3,0 0-1,0 0 0,-1-2 0,1 1 1,-1-1-1,-15 1 0,10-2 25,0 0 0,0 1 0,0 1 0,0 1 0,-18 6 0,-43 30 75,12-14-28,-79 46 1,131-66-86,0 0 0,-1-1 0,0 0 0,-21 4 0,5-2-2,19-2-26,0 0-1,1 0 1,-1 1-1,1 1 0,0 0 1,1 0-1,0 1 1,0 0-1,0 0 1,-9 13-1,16-18 38,-1 1-1,1-1 0,0 1 1,0-1-1,0 1 0,1 0 1,-1 0-1,1 0 0,0-1 1,0 1-1,0 1 0,0-1 1,1 0-1,0 0 0,0 0 1,0 0-1,0 0 0,1 0 1,1 7-1,18 13 571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6:37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432 1083 1088,'-3'43'1463,"-3"-41"637,6-2-2025,-1 0-1,1 0 1,0 0-1,0 0 1,0 0-1,-1 0 1,1 0-1,0-1 1,0 1-1,0 0 1,-1 0-1,1 0 1,0 0-1,0 0 1,-1 0-1,1 0 1,0 0-1,0 1 1,0-1-1,-1 0 1,1 0-1,0 0 1,0 0-1,0 0 1,-1 0-1,0 1 447,1-1-446,0 1-1,0-1 1,0 0-1,0 0 1,-1 0-1,1 1 1,0-1-1,0 0 1,0 0-1,0 0 1,0 1-1,0-1 1,0 0-1,0 0 1,0 0-1,0 1 1,0-1-1,0 0 1,0 1-1,-2 14 2897,1-23-2473,17-15 611,-10 6-799,0-1-1,-1 1 1,-1-1-1,3-28 0,-5 33-266,0-1-1,-1 1 0,-1-1 0,-1 1 1,-2-20-1,-1-2 9,3 23-22,-1 0 1,0 0 0,-5-16-1,-17-79-34,11 62 126,7 22-101,-1 0-1,-16-37 1,-72-136-41,91 190 24,0-1 1,0 1-1,-1 0 1,0 0 0,-11-10-1,-12-14 5,-10-19 11,-26-13 3,57 53-20,-11-13 32,2-1-1,0-1 1,-19-42-1,23 49-5709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6:45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1878 744,'-18'1'8549,"19"9"-7013,19 1-578,-15-8-777,1 0 1,-1 0-1,1-1 1,0 1-1,0-1 1,-1 0-1,2-1 1,-1 0-1,7 1 1,48-5 837,-14-1-366,6 1-180,-47 3-404,2 2 13,0-2-1,-1 1 1,1-1-1,0 0 0,0 0 1,13-4-1,-10-2 190,0-1 0,-1 0-1,1-1 1,12-13 0,-6 6-225,12-11 141,-26 24-177,0-1 0,0 0 0,0 0 0,-1-1 0,1 1 0,-1-1 0,0 1 0,0-1 0,0 0 0,0 1 0,-1-1 0,0 0 0,1 0 0,-1-5 0,23-73 62,-16-20 1,-13 22-25,-1 46-26,5 30-19,0-1 1,0 1-1,0-1 1,1 1 0,-1-1-1,1-4 1,6-5 6,-5 13-10,0 1 1,-1-1-1,1 1 1,-1-1 0,0 0-1,1 0 1,-1 1-1,1-1 1,-1 0-1,0 0 1,0 1-1,1-1 1,-1 0 0,0 0-1,0 0 1,0 1-1,0-1 1,0 0-1,0 0 1,0 0 0,0 0-1,0 1 1,0-1-1,-1 0 1,1 0-1,-1-1 1,1-3 0,0 0 1,0-1-1,0 1 0,1 0 1,0 0-1,0-1 0,0 1 1,0 0-1,1 0 0,3-7 1,1 2 1,-1 0 1,1 1 0,1 0 0,0 0 0,0 0 0,1 1-1,11-10 1,-2 1-1,46-36 145,-12 22-128,-34 23-16,0 0 0,0 1 0,23-5 0,12-12-3,-50 23 0,0 0 0,0 1 0,0-2-1,0 1 1,0 0 0,0 0 0,-1-1-1,1 1 1,-1-1 0,1 1 0,1-3-1,17-14 6,23-3 1,-43 21-11,1 0 1,0-1 0,0 1-1,-1-1 1,1 1-1,0-1 1,-1 1 0,1-1-1,-1 1 1,1-1 0,-1 0-1,1 1 1,-1-1 0,1 0-1,-1 1 1,1-1-1,-1 0 1,0 0 0,0 1-1,1-1 1,-1 0 0,0 0-1,0 0 1,0 0 0,0 1-1,0-1 1,0-1-1,0 1 4,0 1-1,0-1 1,0 1-1,0-1 1,0 1-1,0-1 1,0 0-1,0 1 1,1-1-1,-1 1 0,0-1 1,0 1-1,0-1 1,1 1-1,-1-1 1,0 1-1,1-1 1,-1 1-1,0-1 0,1 1 1,-1-1-1,0 1 1,1 0-1,-1-1 1,1 1-1,-1 0 1,1-1-1,-1 1 1,2 0-1,55-28 9,-29 7 0,37-34 16,-50 44-20,-9 8 0,-1-1-1,0 0 1,0 0-1,-1-1 1,8-8-1,-7 7 1,1-1 0,0 1 0,0 0 0,1 0 0,14-9 0,-3-8 19,-16 22-18,0 0-1,0 0 1,-1 0-1,1 0 1,-1 0-1,1-1 1,-1 1 0,1-1-1,-1 1 1,0-1-1,1 1 1,-1-1-1,0 0 1,0 1 0,0-1-1,-1 0 1,1 0-1,0 0 1,-1 0-1,1 0 1,-1 0 0,1 0-1,-1 0 1,0 0-1,0 0 1,0 0-1,-1-3 1,6-22 10,-4 24-13,0 0 1,-1-1 0,1 1 0,0 0 0,-1-1 0,0 1 0,0-1 0,0 1 0,0-1 0,-1 1-1,0-5 1,-3 3-1,0-1 0,0 1 0,0 0 0,-1 1 0,1-1 0,-1 1 0,0 0 0,0 0 0,-1 1 0,1-1 0,-1 1 0,0 0 0,0 1 0,-11-4 0,9 3 0,0 0 1,-1-1-1,2 0 1,-1-1-1,0 1 1,-12-12-1,10 8 1,-2-1-1,1 1 1,-1 1 0,-23-11 0,26 14-2,-25-9 0,29 11-1,-1 1 0,1-1 0,-1 0 0,1-1 0,0 1 0,0-1 0,0 0 0,0-1 0,-6-4 0,7 4 1,-1 1-1,0-1 1,0 1 0,-1 1-1,1-1 1,-1 1 0,1 0-1,-9-2 1,-17-7 1,-26-8-2,13-16 0,2 12 1,-66-30 14,19 21 1,75 26-24,2-1 0,-22-14 1,-20-11 22,-25-1-16,68 27-5,0 1 1,-21-9 0,-6-1 22,15 4-17,-35-11 0,42 17 2,0-2 0,1 0 0,-22-13 0,27 14-2,1-1 0,-1 2 0,-1-1 0,1 2 0,-1-1 0,1 1 0,-1 1 0,0 0 0,-1 0 0,1 1 0,0 1 0,-1 0 0,-14 0 0,-112 9-4160,137 8 1038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6:54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1400 1882 2256,'4'-12'6088,"-3"11"-5768,11-4 2534,3-1-2188,-3-1-391,-1 1-108,-1 0-1,1-1 1,-1 0 0,9-9-1,15-21 692,-31 35-757,-1 0 1,1-1-1,-1 1 0,0-1 1,0 1-1,0-1 1,0 0-1,-1 0 0,3-5 1,4-5 47,19-16 220,0-11-222,-22 33-121,0 0 1,-1 0 0,0 0 0,0 0-1,-1-1 1,0 1 0,0-1-1,0 0 1,-1 0 0,1-11-1,6-16 7,-5 16 3,-4 16-33,1 1 0,-1 0 1,0-1-1,1 1 1,0-1-1,-1 1 0,1 0 1,0-1-1,0 1 1,0 0-1,1 0 0,-1 0 1,0 0-1,1 0 1,-1 0-1,1 0 0,0 1 1,0-1-1,-1 0 1,1 1-1,0-1 0,1 1 1,-1 0-1,3-1 0,-2-1 0,1 1-1,-1 0 1,0-1-1,0 0 0,0 0 1,0 0-1,0 0 0,0 0 1,-1 0-1,0-1 1,0 0-1,0 1 0,0-1 1,0 0-1,-1 0 0,2-6 1,8-14 27,-3 13-26,-7 10-2,0 0-1,0 0 1,0 0 0,-1 0 0,1 0 0,0 0 0,-1 0-1,1 0 1,0 0 0,-1 0 0,0 0 0,1 0 0,-1 0-1,0-1 1,1 1 0,-1-2 0,19-29 99,-19 31-100,5-5 18,-1 0 1,0-1 0,-1 1 0,1-1-1,-1 0 1,3-12 0,10-27 44,-11 33-49,-1 0 0,0-1-1,0 1 1,-1-1-1,-1 0 1,1-15 0,-3-30 16,10-77 0,17-50 35,-23 140-38,-4-72 1,1-24 18,10 9-31,8 20-2,-18 110-8,-1 1 0,0-1 0,0 1 0,0-1-1,0 1 1,-1-1 0,1 1 0,0-1 0,-1 1 0,0 0-1,0-1 1,0 1 0,0 0 0,0 0 0,0-1 0,0 1-1,-1 0 1,1 0 0,-1 0 0,1 1 0,-1-1 0,-2-2-1,-16-22 23,15 21-44,4 5 15,1 0 0,0 0 1,0 0-1,-1 0 0,1-1 1,0 1-1,0 0 0,0 0 1,-1 0-1,1 0 0,0-1 1,0 1-1,0 0 0,0 0 1,-1 0-1,1-1 0,0 1 1,0 0-1,0 0 0,0-1 1,0 1-1,0 0 0,0-1 1,0 1-1,0 0 0,0 0 1,0-1-1,0 1 0,0 0 1,0 0-1,0-1 0,0 1 1,0 0-1,0 0 0,0-1 1,-1-1 2,1 0 0,-1 0-1,0 0 1,0 0 0,0 0 0,-1 0 0,1 0 0,0 0 0,-1 1 0,-1-2 0,-7-10 10,9 10-9,-1 0 0,-1 1-1,1-1 1,0 1 0,-1-1 0,1 1 0,-1 0-1,1 0 1,-1 0 0,0 0 0,0 1 0,0-1 0,0 1-1,0 0 1,-1-1 0,1 2 0,0-1 0,-6-1-1,-3 1 0,1 1 0,-1 0 0,0 0 0,-20 4-1,-20 1 8,37-5-9,9-1 0,0 1 0,1 0 0,-1 0 0,0 0 0,0 1 0,1 0 0,-1 0 0,0 0 0,1 1 0,-9 3 0,12-4 0,0 0 0,0 0 0,0 0 0,0-1 0,0 1 0,-1 0 0,1-1 0,0 0 0,0 0 0,0 1 0,0-1 0,0 0 0,-4-1 0,-3 1 0,-106 5 8,49 6-8,6 3 0,44-12 0,0 0 0,0 1 0,1 1 0,-23 8 0,-4-2 8,20-1-5,-2-1 1,1-1-1,-1-1 0,0-2 1,-1 0-1,-41 0 1,-5 6 12,18-1-6,21-1-4,-25-6-6,45-3-2,0 1-1,-1 1 1,-12 2-1,23-3 2,-1 1 0,1-1 0,-1 1 0,1 0 0,0 0 0,-1 0-1,1 0 1,0 0 0,0 1 0,0-1 0,0 1 0,0-1 0,0 1 0,0 0-1,-1 2 1,-2 1-3,2-3 5,0 0 0,0 0 0,0 0 0,0 0 0,-1 0 0,1-1 0,-5 2 0,-13 6-9,-11 18 9,25-21-1,1 0 0,-2-1-1,1 0 1,-9 5 0,3-2 2,11-6-1,0-1 0,1 0 0,-1 0 1,0 0-1,0-1 0,1 1 0,-1 0 0,0-1 0,0 1 0,-3-1 0,1 2 0,-1-1 0,0 1-1,0 0 1,1 0 0,-1 0-1,1 1 1,0-1 0,-5 4-1,-3 2 2,10-7-2,-1 0 1,0-1-1,1 1 0,-1 0 0,0-1 0,0 0 0,1 0 0,-1 0 0,0 0 0,0 0 0,1 0 1,-1-1-1,-4-1 0,-15 0 0,18 2-2,-1 1 0,1-1 0,0 1 0,0 0 0,0 0 0,0 0 0,-1 0 0,1 1 0,1 0 1,-1-1-1,0 1 0,0 1 0,1-1 0,-1 1 0,-4 4 0,-3 5-1,0 1-1,1 0 1,0 0-1,1 2 1,1-1-1,-10 21 1,-19-18 26,34-15-24,0 0 0,0-1 0,0 1 1,1 0-1,-1 1 0,1-1 0,-1 0 1,1 1-1,0 0 0,0-1 0,-2 5 0,1-3 1,1 0-1,-1-1 0,0 1 0,0-1 0,0 0 0,-6 4 0,-1 10 4,10-17-3,0 1 0,-1 0 0,1 0 0,0 0 1,0 0-1,-1-1 0,1 1 0,-1 0 0,1 0 0,-1-1 1,1 1-1,-1 0 0,1-1 0,-1 1 0,1 0 0,-1-1 1,0 1-1,1-1 0,-1 1 0,0-1 0,0 1 0,1-1 1,-1 0-1,0 1 0,0-1 0,0 0 0,1 0 0,-1 1 1,-1-1-1,-31 19 8,30-17-11,0-1 1,0 1 0,0 0 0,0 0-1,1 0 1,-1 0 0,1 0 0,-1 0-1,1 1 1,0-1 0,0 1-1,0 0 1,0 0 0,0-1 0,0 1-1,-1 4 1,-8 7 511,2-11-2013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7:17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1381 648,'0'0'5527,"-28"-20"-93,-38-16-3914,-22-16-1166,85 49-351,0 0-1,0 0 1,0 0-1,1 0 1,-1 0 0,1-1-1,0 1 1,0-1 0,0 1-1,0-1 1,1 0 0,0 0-1,0 0 1,-1-5-1,-6-13 7,4 8 0,0 1 1,1-1 0,-2-22-1,-3-12 9,5 34-15,2 0 1,0 0-1,1 0 1,1-15-1,-1-30 19,-2 37-14,-1-1 1,-7-26 0,8 42-6,0 3-1,1 0 0,0 0-1,0-1 1,0 1 0,1 0-1,-1-1 1,1 1 0,0 0-1,0-1 1,2-7 0,-13-16 20,1 6-30,0-8-2,10 28 8,0 0 1,0-1 0,0 1 0,0 0 0,1-1 0,-1 1 0,1 0-1,-1-1 1,1 1 0,0 0 0,0 0 0,0 0 0,2-4 0,2-5-2,23-64-3,-16 48 1,-2 0 1,-1 0-1,8-49 1,-4 21 44,-13 52-37,1 1-1,0-1 1,1 0 0,-1 1-1,0 0 1,1-1 0,-1 1-1,1 0 1,0-1 0,0 1-1,0 0 1,0 1 0,0-1-1,0 0 1,0 0 0,0 1-1,5-3 1,24-27 174,-24 25-137,1 0 0,0 0 0,1 1 0,-1 0-1,1 1 1,0 0 0,0 0 0,0 1 0,1 0-1,-1 1 1,1 0 0,17-1 0,11 9 105,-37-6-113,26 3 80,23 9-75,-24-15 85,-7 4-90,-1 1 1,1 1-1,30 9 0,-41-10-18,0 1 0,0 0 0,0 0 0,0 1-1,-1 0 1,1 1 0,9 7 0,4 4 6,-14-11-11,0 0 0,0 1 1,12 13-1,-16-14-4,1-1 0,0 0-1,0 0 1,0 0 0,0 0-1,1-1 1,-1 0 0,1 0-1,6 3 1,-7-3-2,0 0-1,0 0 1,0 0 0,0 0-1,0 1 1,3 3 0,17 16 35,-23-23-30,9 1 30,-10-1-34,1 0 1,0 0 0,0 0 0,0 1 0,0-1 0,-1 0-1,1-1 1,0 1 0,0 0 0,0 0 0,-1 0 0,1 0-1,0-1 1,0 1 0,0 0 0,-1-1 0,1 1 0,0-1-1,-1 1 1,1 0 0,0-1 0,-1 0 0,1 1 0,0-1-1,-1 1 1,1-1 0,-1 0 0,1 1 0,-1-1 0,0 0-1,1-1 1,7-11 12,0 0 0,-1-1 0,-1 1 0,-1-2 0,0 1 0,4-18 0,-2-9 20,-6 28-34,0 0 0,2 0 0,-1 0-1,2 1 1,0-1 0,10-23 0,12 16-12,-22 17 8,-1 0 1,1 1-1,0-1 0,0 1 0,1-1 1,-1 1-1,0 1 0,5-2 0,-5 1 1,23-9 5,-22 8-3,1 0 0,0 0 1,-1 1-1,1 0 0,0 0 0,0 1 0,0-1 1,1 1-1,-1 1 0,0-1 0,0 1 0,11 1 1,-14-2 91,0 1 0,0-1 0,0 0 0,0 0 0,0 0 0,0 0 0,-1 0 0,1-1 0,0 0 0,-1 1 0,1-1 0,-1 0 0,0 0 0,0 0 0,1 0 0,1-4 0,-2 4-77,32-51 159,-34 46-723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7:27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2286 1310 1152,'-4'-3'8919,"-12"-8"-4254,-14 12-3042,22 0-1473,0-1-1,0 1 1,0-1 0,1-1 0,-1 0 0,0 0-1,-11-3 1,14 3-94,0-1-1,0 1 1,0 1-1,0-1 1,-1 1-1,-5 0 1,-25-2 137,36 2-192,-147-36 302,143 34-297,0 0 0,0 0 0,0-1 0,1 1-1,-1-1 1,1 0 0,0 0 0,0 0 0,0 0 0,0 0 0,0-1 0,1 1 0,-4-7 0,2 4 2,1 1 0,-1-1-1,-1 1 1,1 1-1,-8-7 1,1 2 11,-2 0 0,1 1 0,-1 1 0,-17-8 0,19 10-16,1-1 0,0 0 0,0 0 0,0-1 1,1 0-1,0-1 0,0 0 0,1 0 0,0-1 0,0 0 1,1-1-1,-10-16 0,12 21-1,0 0-1,-1 0 1,1 1-1,-1-1 1,0 2-1,-1-1 1,1 1-1,-1 0 1,-11-4 0,9 3-2,3 1-1,-1 1 1,1 0-1,0 0 1,-1 1-1,1 0 1,-1 0-1,0 1 0,1 0 1,-1 0-1,1 0 1,-1 1-1,0 0 1,-6 2-1,-102 5 1,108-8 5,1-1-1,-1 1 1,0-1-1,1-1 1,-1 1 0,-11-6-1,10 5-4,0-1 0,0 1 0,-1 0 0,-14-1 0,-71-3 16,11-5-8,49 9-15,28 1 5,1 1 0,0-1-1,-1 1 1,1 0 0,0 0 0,-1 1 0,1 0 0,0 0 0,0 0 0,-1 0 0,-4 3 0,-75 40 3,78-41 2,0-1 0,-1 0 0,1-1 0,0 0 0,-1 0 0,1 0 0,-1-1 0,-12-1 0,4 0 1,-18 1-10,30-1 5,-1 1-1,1 0 1,-1 0-1,1 0 1,0 1-1,-8 1 1,7-1 5,2 0-7,1-1 0,-1 1 0,0-1 0,0 1 0,0 0 0,1 0 0,-1 1 0,1-1 0,-1 0 0,1 1 0,-1 0 0,1-1 0,0 1 0,0 0 0,0 0 0,-3 4 0,3-4 5,0-1-1,0 1 0,0-1 1,0 1-1,0-1 0,-1 0 0,1 0 1,0 0-1,-1 0 0,1 0 1,-4 1-1,-12 4-11,1 1 28,15-7-18,-1 1 0,1-1 0,0 1-1,0 0 1,0 0 0,1 0 0,-1 0-1,0 0 1,0 0 0,-2 2 0,-7 8 0,1 0 0,0 1 0,0 0 0,-14 24 0,23-35 0,1 0 0,-1-1 0,1 1 0,-1 0 0,0-1 0,1 1 0,-1-1 0,0 1 0,0-1 0,1 1 1,-1-1-1,0 0 0,0 1 0,1-1 0,-1 0 0,0 1 0,0-1 0,0 0 0,0 0 0,0 0 0,0 0 0,0 0 0,0 1 0,0-1 0,0 0 0,0 0 0,0 0 0,0 1 0,0-1 0,0 1 0,0-1 0,1 1 0,-1-1 0,0 1 0,0-1 0,1 1 0,-1 0 0,0-1 0,1 1 0,-1 0 0,0 1 0,-15 13-7,14-13 6,0 0 0,-1-1 0,1 1 0,1 0 0,-1 0 0,0 0 0,0 0 0,-2 5 0,2-3 2,0-1 0,-1 1 0,1-1 0,-1 1 0,0-1 0,0 0 0,0 0 0,-6 4 0,5-4-2,-3 3 0,4-3 2,1-1 0,-1 1 0,0-1 0,0 0 0,0 0 0,0 0 0,0 0 0,-1 0 0,1-1 0,0 0-1,-1 0 1,1 0 0,-1 0 0,1 0 0,-1 0 0,0-1 0,-4 0 0,-60 12 15,64-12-16,1 0-1,-1 0 1,1 0 0,0 0-1,-1-1 1,1 1 0,-1-1-1,1 0 1,0 0 0,0 0-1,-1-1 1,1 1-1,0-1 1,0 1 0,0-1-1,1 0 1,-1-1 0,0 1-1,1 0 1,-1-1 0,1 1-1,-3-5 1,2 1-1,0 0 1,1 0-1,-1-1 0,2 1 0,-1-1 1,0 0-1,1 1 0,1-1 0,-1 0 1,1-11-1,9-123-23,-7 129 27,-2 0 1,1-1-1,-2 1 0,0-1 1,0 1-1,-1-1 0,0 1 1,-1 0-1,-1 0 0,0 0 1,-6-13-1,-34-72 13,-5 7-9,32 62-8,11 21 0,0-1 0,1-1 0,0 1 0,1-1 0,0 0 0,0 0 0,1 0 0,0-1-1,0 1 1,1-1 0,1 0 0,-1-10 0,7-70-23,19 57 24,-15 20-7,-7 11 5,-1 0-1,1 0 1,-1 0-1,1 0 0,-1-1 1,0 1-1,0 0 1,0-1-1,0 1 0,0-1 1,0 1-1,-1-1 1,1 1-1,-1-1 1,0-4-1,11-31-61,-11 30 59,1 0 0,0 0 0,0 0 0,1 0 0,3-8 0,-3 10 0,-1 0 0,1 0 0,-1 0 0,0 0 0,0 0 0,-1-1 0,0 1 0,0 0 0,-2-10 0,0-16-60,2 26 26,0 0 1,-1 0-1,0 0 0,0-1 0,0 1 1,-4-9-1,4 14-24,1-1 0,-1 1 1,0-1-1,1 1 0,-1-1 0,1 0 1,-1 0-1,1 1 0,0-1 0,-1 0 1,1 1-1,0-1 0,0 0 1,0 0-1,1 1 0,-1-1 0,0 0 1,1 0-1,-1 1 0,1-1 0,1-2 1,0-6-1237,-2 8 599,0 0 0,1 1 0,-1-1 0,0 0 0,1 0 0,-1 1-1,1-1 1,0 0 0,2-4-700,2 2 345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7:41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3665 28 872,'-6'-11'5072,"5"11"-4869,0-1 0,-18-2 1448,-22 9-2383,35-4 1255,-12-1-83,-1 1 0,1-2-1,-22-2 1,15 0 0,20 2-387,-1-1 0,1 1-1,0-1 1,-1 0-1,1-1 1,0 1 0,0-1-1,-6-3 1,7 3 15,0 1 0,0 0 0,0 0 0,-1 1 1,1-1-1,0 1 0,0 0 0,0 0 0,-1 0 0,1 0 0,0 1 0,0 0 1,0 0-1,0 0 0,-6 2 0,-29 5 137,32-8-184,0 1 1,-1 0-1,1 0 1,0 0-1,0 1 1,0 0-1,0 1 1,0 0-1,0 0 0,-8 5 1,8-4-11,1-1 1,-1 0-1,0 0 1,1-1-1,-1 0 1,0 0-1,-1 0 0,1-1 1,0 0-1,0-1 1,-11 1-1,9-1 33,1 2 0,-1-1-1,1 1 1,-1 1 0,1 0-1,-16 7 1,-27 8 24,48-17-65,0 0 0,0 0 1,1 0-1,-1 1 0,1 0 1,-1-1-1,1 1 0,0 0 1,0 0-1,0 0 0,0 0 1,-3 4-1,-14 12 18,-3-1-13,16-12-5,-1 0 0,1 0 0,-1 0 0,0-1 0,0 0 0,-1 0 0,-11 3 0,16-6 0,-1 1 0,0-1 1,0 1-1,1 0 1,-1 0-1,1 0 0,-4 3 1,-25 13 17,16-13-16,1 1 0,-19 10 1,9-8-6,22-7 1,0 0 0,0-1-1,0 1 1,0 0 0,0 1 0,0-1-1,0 0 1,0 1 0,-3 2 0,3-1-1,-1-1 1,1 0 0,0-1-1,-1 1 1,1 0 0,-1-1-1,1 0 1,-8 2 0,-8 2 1,0 9 2,18-13-3,0 0 0,0 0-1,0 0 1,0 0-1,0 0 1,0 0 0,-1 0-1,1 0 1,0 0-1,0-1 1,-1 1 0,1 0-1,-1-1 1,1 1-1,0-1 1,-1 0 0,1 0-1,-3 1 1,-6 0 1,1 0 1,0 1 0,0 0-1,0 1 1,0 0 0,0 0 0,0 1-1,1 0 1,-10 6 0,10-5-1,-1 0 1,0 0 0,-1-1-1,1-1 1,-1 0-1,0 0 1,-18 3 0,27-6-3,0 0 0,0 0 0,-1 1 0,1-1 0,0 0 0,0 1 1,0 0-1,0-1 0,0 1 0,0-1 0,0 1 0,0 0 0,0 0 0,0 0 1,1-1-1,-1 1 0,0 0 0,-1 2 0,1-2 0,0 1 1,0-1-1,0 0 0,0 0 1,0 0-1,0 0 0,0 0 0,0 0 1,-1 0-1,1 0 0,-1 0 1,1-1-1,0 1 0,-3 0 0,2-1 2,0 1 0,0-1 0,0 1-1,0-1 1,0 1 0,0 0-1,0 0 1,0 0 0,0 0 0,0 0-1,1 0 1,-1 1 0,1-1-1,-1 0 1,1 1 0,-3 2 0,-5 6 2,6-7-4,0 0 2,-1 1 0,0 0 1,0-1-1,0 0 0,-1 0 0,-5 4 1,6-5 6,1 0 0,0 0 0,0 0 0,0 0 0,0 1 1,0-1-1,1 1 0,-1 0 0,1 0 0,-1 0 0,1 0 0,0 0 1,0 0-1,1 1 0,-1-1 0,1 1 0,0-1 0,-1 1 0,2-1 0,-2 9 1,1-1 203,0 0 0,1 1 1,1-1-1,0 1 1,3 17-1,-1-18-186,0 0 1,1-1-1,0 1 0,0 0 0,1-1 0,9 13 1,-5-7 48,8 36 1065,19 23-790,-35-73-345,0 0-1,0 0 1,0 0 0,0 0-1,0 0 1,0 0-1,0 0 1,1-1 0,-1 1-1,1 0 1,0-1-1,-1 1 1,1-1 0,0 0-1,3 2 1,1 2 17,-3-2 25,0 1-1,0-1 0,0 1 1,-1 0-1,0 0 1,0 0-1,0 0 0,0 0 1,1 6-1,26 6 534,-9 2-320,-17-15-235,-1 0 0,2 0-1,-1 0 1,0 0-1,1-1 1,-1 1 0,1-1-1,-1 0 1,1 0 0,7 2-1,-7-2-15,-1-1-1,1 1 1,-1 0-1,1-1 1,-1 2-1,0-1 0,0 0 1,0 1-1,0-1 1,0 1-1,2 3 1,-2-3 2,0 0 0,0 0 0,0 0 0,0 0 0,0-1 0,1 0 1,-1 1-1,1-1 0,4 1 0,-1 0-1,-1 0 0,0 1 1,1 0-1,-1-1 0,0 2 1,7 6-1,11 8 6,81 47 31,-95-59-40,1 1 0,-1 1 0,0 0 0,-1 0 0,0 1 0,11 15 0,-6-7 8,-13-17-13,0 0 1,1 0-1,-1 1 1,1-1-1,-1 0 1,1 0-1,-1-1 0,1 1 1,0 0-1,-1 0 1,1-1-1,0 1 1,0-1-1,0 0 1,3 1-1,-3-1 1,0 0 0,0 1 0,0-1 0,0 1 0,0-1 0,0 1 0,0 0 1,0 0-1,0 0 0,0 0 0,-1 0 0,1 0 0,2 2 0,23 11 93,-24-14-95,0 1 0,0 0 1,0 0-1,0 1 1,0-1-1,0 0 1,-1 1-1,1 0 1,0 0-1,-1 0 1,1 0-1,-1 0 1,0 0-1,0 0 0,3 4 1,26 33 38,-11 2-14,-16-32-13,0 0 0,0 0 0,1 0 0,0-1 0,10 14 0,11 1 19,-23-19-26,1-1-1,-1 1 0,1-1 1,0 0-1,0 0 1,0-1-1,0 1 0,1-1 1,-1 0-1,7 2 1,21 12 49,-21-1-32,-7-4-5,-3-9-15,0 0 0,-1 0 0,1 1 0,0-1 0,0 0 0,0 0 0,1 0 1,-1 0-1,0-1 0,1 1 0,-1 0 0,1 0 0,0-1 0,-1 1 0,1-1 0,0 0 0,0 1 0,0-1 1,0 0-1,0 0 0,0 0 0,0 0 0,0-1 0,1 1 0,-1-1 0,0 1 0,0-1 0,5 1 0,-7-1 75,2 6-66,-1 0 0,0 0-1,0 0 1,-1 0 0,0 1 0,0-1 0,-1 8-1,1 2 7,0-15-10,0 1 0,1 0-1,-1-1 1,1 1 0,-1-1-1,1 1 1,0-1-1,-1 1 1,1-1 0,0 1-1,0-1 1,2 2-1,-2-2-6,0 0-1,0 0 0,-1 1 0,1-1 0,0 0 0,0 0 0,-1 0 0,1 1 0,0-1 0,-1 0 0,1 1 1,-1-1-1,0 0 0,0 1 0,1-1 0,-1 0 0,0 1 0,0-1 0,0 1 0,0-1 0,0 0 0,-1 1 0,1-1 1,0 1-1,-1-1 0,0 3 0,-17 37 26,16-33-24,-1 0 0,0 0 0,0-1 0,-1 1 0,0-1 0,0 0 0,-1 0 1,0 0-1,0-1 0,-1 0 0,-8 8 0,-19 14 7,24-20-7,1 0 0,-2-1 0,1 0 0,-18 10 0,23-15-1,0 1-1,0 0 1,0 0-1,1 0 1,-1 1-1,1-1 1,-4 6-1,-7 6 3,-21 12 5,32-25-7,0 1-1,1-1 0,-1 1 0,1-1 0,0 1 0,0 0 0,0 0 0,-2 5 0,-10 12 4,-19 16 9,26-27-8,-1 0 1,0 0-1,0-1 1,-1 0-1,1-1 1,-2 0-1,1 0 1,-1-1-1,-14 7 1,12-8-3,0 2 0,0 0 0,-13 10 0,-22 12 5,41-26-8,0 0 0,1 0 0,-1 0 0,1 1-1,0 0 1,0 0 0,-6 6 0,-7 7 0,-5 10-1,19-21 1,0 0 1,-1 0-1,0 0 0,0-1 1,-11 9-1,9-9 0,1 1 0,-1 0 0,1 1 0,0 0 0,1-1 0,-8 14 0,11-19-1,1 1 0,-1 0 0,1 0 1,-1-1-1,0 1 0,0-1 0,0 1 0,0-1 0,-3 2 1,-15 13-2,13-9 3,0-1-1,0 1 1,0-1 0,-14 9-1,9-8-1,0 1 0,1 0 0,0 0 0,-15 16 0,25-22 0,0-1 1,1 0-1,-1 1 0,0-1 0,1 0 1,-1 1-1,0-1 0,1 1 0,0-1 0,-1 1 1,1-1-1,0 1 0,0-1 0,0 3 1,0-2-1,0-1 0,0 0 0,0 1 0,0-1 1,-1 0-1,1 0 0,0 1 0,0-1 0,-1 0 1,1 0-1,-1 1 0,1-1 0,-1 0 0,0 0 1,1 0-1,-1 0 0,0 0 0,0 0 0,1 0 1,-1 0-1,0 0 0,-2 1 0,1-1 0,0 0 0,0 1 0,0-1 0,0 0 0,1 1 0,-1-1 0,0 1 0,1 0 0,-1-1 0,1 1 0,0 0 0,0 0 0,-1 0 0,1 0 0,0 0 0,1 0 0,-1 1 0,0-1 0,1 0 0,-1 4 0,-5 14 0,-15-9 16,2 13-7,-19 30-1,7-8-1,1-6 6,10-15-8,2 0 0,0 2 0,-20 42-1,26-29 2,10-32-4,0 0 1,-1 1-1,0-2 0,-6 14 1,-2 1 1,1 1 1,-8 25 0,14-38-5,4-9 1,0 0-1,-1-1 0,1 1 1,0 0-1,-1 0 1,1 0-1,0-1 1,-1 1-1,1 0 0,-1 0 1,1-1-1,-1 1 1,1 0-1,-1-1 1,0 1-1,1-1 0,-1 1 1,0 0-1,0-1 1,1 0-1,-2 1 0,-7 8 7,7-4-3,0-1 0,-1 1 1,1-1-1,-1 0 0,0 0 0,0 0 0,0 0 0,-1-1 0,-4 4 1,3-4 13,-14 7 1,-1-1 0,0 0 0,-34 8 0,-6-3 5,-74 27 0,122-37-22,0-1 0,0 0 0,-18 2 0,-1-1 5,-46 9-14,19 2 5,19-5-1,-39 15 0,34-13 11,37-10-8,-15 7 5,-40 10 0,52-18-3,1 0 1,-1 0 0,0-1 0,0 0 0,1-1 0,-1 0 0,1 0-1,-1-1 1,1-1 0,-13-4 0,14 5-10,0 0 3,0 1 1,1 0 0,-1 0-1,0 1 1,1 0-1,-1 1 1,0 0 0,1 0-1,-16 4 1,-15 2 29,28-6-24,0 0 1,0-1 0,0-1 0,0 1 0,0-2 0,0 1-1,-13-5 1,-62-17 4,83 23-7,0-1 1,0 1-1,0-1 1,-1 0-1,1 0 1,1 0-1,-1 0 1,0 0-1,0 0 1,-3-3-1,-7-4 4,11 8-4,0-1-1,0 0 1,0 1 0,0-1-1,0 0 1,0 0-1,0 0 1,0 1 0,0-1-1,0 0 1,0 0-1,1 0 1,-1-1-1,0 0 1,0 0 0,0 1-1,0 0 0,0-1 1,0 1-1,0 0 1,0-1-1,0 1 1,0 0-1,0 0 1,-1 0-1,1 0 1,-1 0-1,1 0 1,0 0-1,-1 1 1,1-1-1,-1 0 1,-3 0-1,-25-8-15,24 7 11,-1 0-1,1 0 1,0 1 0,-1 0 0,-12-1-1,-5 2 1,0 2 0,-39 7-1,61-9 3,1 1 0,-1-1-1,0 0 1,0 1 0,1-1-1,-1 1 1,0-1 0,0 1-1,1 0 1,-1 0 0,1 0-1,-1 0 1,1 0 0,-1 0-1,1 0 1,0 1 0,-1-1-1,1 0 1,0 1 0,0-1 0,0 1-1,0 0 1,-1 1 0,1 0 2,-50 59-7,47-54 12,0-1-1,-1 0 1,0 0 0,-1 0-1,0-1 1,-9 9 0,-6-4 39,18-10-44,-1 0 1,1 1 0,0-1-1,0 1 1,0 0 0,0 0-1,0 0 1,0 1 0,-3 3 0,3-4-1,1 0 0,-1-1 0,1 1 0,-1 0 0,1-1 0,-1 0 0,0 0 0,-3 1 1,-14 7 8,-46 23-10,19-14 9,46-18-7,0 1 0,0-1 0,0 1 0,0 0 0,0-1 1,0 1-1,1 0 0,-1-1 0,0 1 0,0 0 0,1 0 0,-1 0 0,0 0 0,1 0 0,-2 2 1,2-3-1,0 1 0,-1 0 0,1 0 0,0-1-1,-1 1 1,1 0 0,-1-1 0,1 1 0,-1-1 0,1 1 0,-1 0 0,0-1 0,1 1 0,-1-1 0,1 0 0,-1 1 0,0-1 0,0 1 0,1-1 0,-1 0 0,0 0 0,0 1 0,1-1 0,-1 0 0,-1 0 0,-52 11 23,46-11-3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7:56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1055 968,'0'-10'11116,"-2"25"-10802,0 1 1,-1-1-1,0 0 1,-1 0-1,-1-1 0,-8 19 1,4-10 259,0 1-263,3-11-215,1 1 0,-5 22 0,4-7 20,3-18 129,0 0 1,1 1-1,-1 21 1,-2 8 74,-3 48-163,5-72-100,0 0 0,2 0 0,0 0 1,1 0-1,0 0 0,2-1 0,4 24 0,-5-35-15,16 48 119,-16-49-154,1 0 0,-1-1 1,1 1-1,0 0 0,0 0 0,1-1 0,-1 0 0,1 1 0,0-1 1,3 3-1,-4-3 6,0 0 0,0 0 0,-1 0 0,1 1 0,-1-1 0,0 0 0,1 1 0,-1-1 0,-1 1 1,2 5-1,1 6 3,-1-4-5,0 0 1,-1 0 0,0 0-1,-1 0 1,-1 0-1,1 0 1,-2-1-1,-2 13 1,0 3 8,2-14-6,-1 1-1,0 0 1,0-1-1,-7 13 1,4 2 0,6-23-13,-1-1 1,1 1-1,-1-1 0,0 1 0,0 0 0,-4 5 1,3-3 1,-1 0 0,1 0 1,0 0-1,0 0 1,-1 9-1,2-10 2,1 0 1,-2 0-1,1-1 0,0 1 0,-1 0 0,0-1 0,0 1 1,0-1-1,-1 1 0,0-1 0,-4 5 0,-38 61 26,43-66-29,0-1 0,0 1 0,0 0 1,0-1-1,1 1 0,-1 0 0,1 0 0,0 0 1,1 0-1,-2 7 0,2-6-1,-1 1 0,0-1 0,0 0 1,-1 1-1,0-1 0,-2 6 0,-2 2 0,1 1 0,0 0 0,1 0 0,0 1-1,1-1 1,0 17 0,-5 16 1,2 5 5,6-40-4,-1 1 0,-5 24 0,5-31-4,0 0 1,0 1-1,1-1 0,0 0 0,1 1 1,-1-1-1,3 11 0,2 28 0,-5-44 2,0 0-1,1 1 0,-1-1 1,1 0-1,-1 0 1,1 1-1,-1-1 0,1 0 1,0 0-1,0 0 1,-1 0-1,1 1 0,0-1 1,0 0-1,0-1 1,0 1-1,0 0 0,0 0 1,2 0-1,28 17 11,-11-7-7,-11-6 10,0-1-1,1 0 1,0 0 0,0-1-1,0 0 1,0-1 0,0 0-1,19 1 1,10 2 30,-9 0 565,-12-2-473,0 0 0,-1 1 0,0 0 0,33 14 0,-35-3-88,-14-14-44,0 1-1,0-1 1,0 0-1,0 0 1,0 1-1,0-1 1,1 0-1,-1 0 1,0 0-1,1 0 1,-1 0-1,0-1 1,1 1-1,-1 0 1,4 0-1,-2 3 3,0-1-1,0 1 1,0 0-1,-1 0 1,0 0-1,3 7 1,17 60 67,-20-64-64,1 1 0,-1 0 0,0 1 0,2 12 0,6 26 33,-3-26-12,-5-14-26,0 0 1,1 0-1,-1-1 1,1 1 0,5 7-1,-5-11 0,0-1-1,0 1 1,0-1-1,0 0 0,0 0 1,0 0-1,7 2 1,8 7 7,-16-9-9,1 0-1,0 1 1,0-1 0,-1 0 0,1 0 0,1-1-1,-1 1 1,0 0 0,5 0 0,-5 0-1,1-1 1,0 1 0,-1-1 0,0 1-1,1 0 1,-1 0 0,0 1 0,5 4-1,1 1 14,-1 0 0,1-1 0,0 0 1,0 0-1,1-1 0,17 8 0,1 0-16,-10-4 18,1 0 0,1-1 1,0-2-1,27 8 0,-35-11-12,0 1-1,0 0 1,0 1-1,11 7 1,-13-8-3,-3-1 2,-5-4-3,0 1 0,0 0 0,-1 0 0,1 0 0,0 0 0,-1 0 0,1 0 0,-1 0 1,1 0-1,-1 0 0,1 1 0,-1-1 0,0 1 0,0-1 0,0 1 0,0 0 0,0-1 0,2 4 0,-3-1 0,1-1-1,1 1 0,-1-1 1,0 1-1,1-1 0,0 0 1,0 0-1,0 0 0,0 0 1,0 0-1,1 0 0,-1-1 1,4 4-1,6 6 2,-10-9-1,0 0 0,-1 0 0,1 0 0,-1 0 0,1 1 0,-1-1 1,0 0-1,0 1 0,-1-1 0,1 0 0,-1 1 0,0-1 0,0 1 0,0-1 0,0 1 0,-1 5 0,0-6 0,1 0 0,0 0 0,-1 0 0,1 0 0,0 0-1,1 0 1,-1 0 0,0 0 0,1 0 0,0 0 0,0 0 0,0 0-1,0-1 1,0 1 0,2 3 0,0-1 0,0 0 0,-1 0 0,1 0 0,-1 1 0,-1-1-1,1 1 1,-1-1 0,0 1 0,0 0 0,0 8 0,0-7 2,-1-1-1,2 1 1,-1 0-1,1 0 1,3 9-1,-5 40 46,3-47-46,-1 1 3,0 0 0,1-1 0,1 1 0,-1-1 0,9 14 0,-9-19-3,-1 0 0,1 0 0,0-1 0,1 1 0,-1-1 0,1 0 0,-1 0-1,1 0 1,0 0 0,0-1 0,0 1 0,0-1 0,1 0 0,-1 0-1,0-1 1,1 1 0,6 0 0,-2 0 2,-1-1-1,1-1 1,0 0-1,-1 0 1,1 0-1,-1-1 1,1 0-1,14-5 1,44-3 26,102-34 18,-163 41-46,0-1-1,0 0 0,-1 0 0,1-1 0,-1 1 0,0-1 0,0-1 0,0 1 0,0-1 0,-1 1 0,0-1 0,0 0 0,0-1 0,3-5 0,14-3-1,-1 3 0,-17 6 1,1 1 0,0-1-1,-1 0 1,0 0-1,0 0 1,0 0-1,-1-1 1,0 1 0,0-1-1,0 1 1,0-1-1,-1 0 1,1-8-1,-2 13 0,0-1 0,0 1 0,1 0 0,-1 0 0,1 0 0,-1 0 0,1-1 0,-1 1 0,1 0-1,-1 0 1,1 0 0,0 0 0,0 0 0,0 0 0,-1 1 0,1-1 0,0 0 0,0 0-1,2-1 1,27-14-3,-3 1 0,56-49 27,-26 9-24,-50 46 1,-6 8-2,-1 0 1,1 1 0,-1-1 0,0 1-1,1-1 1,0 1 0,-1-1-1,1 1 1,-1-1 0,1 1 0,-1-1-1,1 1 1,0 0 0,-1-1-1,1 1 1,0 0 0,0 0 0,-1 0-1,1-1 1,0 1 0,-1 0-1,1 0 1,0 0 0,0 0 0,-1 0-1,1 0 1,0 0 0,0 1-1,1-1 2,0-1-1,-1 1 1,1 0-1,0-1 1,-1 1-1,1-1 1,0 1-1,-1-1 1,1 0-1,-1 0 1,1 1-1,-1-1 1,0 0-1,1 0 1,-1-1-1,0 1 1,2-2-1,16-11-7,26 13-3,-40 0 11,1 0 0,-1-1 0,0 0 0,1 0 0,-1 0 0,0 0 0,6-4 0,20-9-1,-31 15 0,1 0 0,-1 0 0,0-1 0,0 1 0,1 0-1,-1 0 1,0 0 0,0 0 0,1-1 0,-1 1 0,0 0-1,0 0 1,1 0 0,-1-1 0,0 1 0,0 0 0,0 0 0,0-1-1,0 1 1,1 0 0,-1-1 0,0 1 0,0 0 0,0 0-1,0-1 1,0 1 0,0 0 0,0-1 0,0 0 0,4-6 4,50-35-4,-53 41 0,-1 0 0,1 1 0,0-1 0,-1 0 0,1 0 0,-1 1 0,1-1 0,-1 0 0,1 0 0,-1 0 0,0 0 0,1 0 0,-1 0 0,0 0 0,0 0 0,0-1 0,0 2 0,0-1 0,0 1 0,0 0 0,1-1 0,-1 1 0,0 0 0,0-1 0,0 1 0,0 0 0,0-1 0,0 1 0,1 0 0,-1 0 0,0-1 0,0 1 0,0 0 0,1 0 0,-1-1 0,0 1 0,0 0 0,1 0 0,-1 0 0,0-1 0,1 1 0,-1 0 0,0 0 0,1 0 0,-1 0 0,0 0 0,1 0 0,-1 0 0,0-1 0,1 1 0,-1 0 0,0 0 0,1 0 0,-1 1 0,0-1 0,1 0 0,-1 0 0,0 0 0,1 0 0,-1 0 0,1 0 0,0 0 0,-1 0 0,1 0 0,-1 0 0,1 0-1,-1 0 1,1 0 0,-1-1 0,1 1 0,-1 0 0,1 0 0,-1 0-1,1-1 1,-1 1 0,1 0 0,-1-1 0,1 1 0,-1 0 0,1-1-1,-1 1 1,0-1 0,1 1 0,-1-1 0,0 1 0,1-1 0,-1 1-1,0-1 1,0 1 0,1-1 0,-1 1 0,0-1 0,-6-16-3,6 17 3,-1-1-1,0 0 1,1 1 0,0-1 0,-1 0 0,1 0 0,-1 1 0,1-1 0,0 0 0,0 0 0,-1 0 0,1 0 0,0 1 0,0-1 0,0 0 0,0 0-1,0 0 1,0 0 0,0 0 0,0 1 0,1-3 0,13-13-9,-11 14 6,-1 0 0,0-1 0,0 1 0,0-1 0,0 0 0,0 1 0,0-1 0,-1 0 0,2-5 0,18-32-8,-18 36 11,0 0-1,0-1 1,-1 1 0,1-1-1,-1 0 1,0 0 0,-1 0 0,1 0-1,-1 0 1,0 0 0,0 0-1,0 0 1,-1 0 0,0-8-1,0 7 1,1 1-1,-1-1 1,1 0-1,0 1 1,1-1-1,0 1 1,0-1-1,0 1 1,0 0-1,1 0 1,0-1-1,0 2 1,0-1-1,5-6 1,3-5-9,24-25 3,-21 20 17,-2-2 0,0 1 0,11-32 0,-6 15-1,-15 32-7,1 0 0,-1 0 0,-1 0 0,0-1 0,0 1 0,0 0 0,-1 0 0,0-1 0,0 1 0,-1 0 0,-2-14 0,0-9 16,0 6-18,2 19-1,0 1-1,1 0 0,-1 0 1,1 0-1,0-1 0,0 1 1,1 0-1,-1 0 0,1 0 1,0 0-1,2-5 0,24-78-1,-21 65 3,0 1-1,1 0 1,1 0-1,20-36 0,-12 32 0,-7 9 0,0 1 0,1 0 0,0 1 0,2 0 0,-1 1 0,2 0 0,20-16 0,-21 18-5,-11 10 4,1-1-1,0 0 1,0 0-1,0 1 1,1-1 0,-1 1-1,0 0 1,0-1-1,1 1 1,-1 0-1,4-1 1,-1 1 2,1-2 1,-1 1-1,1-1 1,-1 0-1,0 0 1,0 0-1,0-1 1,-1 1 0,8-9-1,7-5-18,-12 13 17,-1 0 0,1 1 0,0 0 0,12-5-1,-1 1 2,-17 7 0,0-1-1,-1 1 0,1-1 1,0 1-1,0-1 0,-1 1 0,1-1 1,0 0-1,-1 1 0,1-1 0,-1 0 1,1 0-1,-1 0 0,1 1 1,-1-1-1,1 0 0,-1 0 0,0 0 1,1 0-1,-1 0 0,0 0 0,0 1 1,0-1-1,0 0 0,0-1 1,0 1-1,0 0 0,0 0 1,1 0-1,-1 0 0,0 0 1,0 0-1,0 0 1,1 0-1,-1 0 0,0 0 1,1 0-1,-1 1 0,1-1 1,-1 0-1,1 0 1,-1 0-1,1 1 0,0-1 1,1-1-1,71-44 8,-69 43-6,0 0 0,-1-1 0,0 0-1,0 0 1,0 0 0,0 0 0,0 0 0,2-6-1,12-17 8,-5 12-3,42-56-3,-49 64 4,0-1 0,-1-1 0,1 1-1,-2-1 1,1 1 0,-2-1-1,4-13 1,-6 19-14,1 0 9,0-1-1,1 1 0,-1 0 0,1-1 0,0 1 1,0 0-1,0 0 0,0 0 0,1 0 0,-1 1 1,1-1-1,5-3 0,1-4 6,13-12-5,-18 19-2,0-1 0,0 0 0,-1 0 0,1 0 0,-1 0-1,4-7 1,-5 3 5,1 0-1,-2 1 0,1-1 0,-1 0 0,0 0 0,-1 0 0,1 0 0,-2 0 0,1 0 0,-3-13 1,0-16 5,2-11-11,-1 31 0,2-1-1,0 1 1,1-1 0,5-31-1,-3 41 0,-1 0 0,1-1 0,1 1 0,0 1 0,0-1-1,0 0 1,1 1 0,0 0 0,0 0 0,11-10-1,-8 9-1,-6 8 3,-1-1 0,0 0 0,0 0 0,1 0 0,-1 0 0,0 0 0,0 0 0,0 0 0,0 0 0,-1-1 0,1 1 0,0 0 0,0-1 0,-1 1 0,1 0 0,-1-1 0,1 1 0,-1-1 0,1-1 0,24-31 0,-23 31-1,0 0 1,0 0-1,0 0 0,1 1 1,0-1-1,-1 1 0,1-1 1,5-2-1,4-5-94,-10 9 95,0 0 1,0 0-1,0 0 0,-1 1 0,1-1 0,0 1 0,0-1 0,0 1 0,0 0 0,1 0 0,-1 0 0,0 0 0,0 0 0,0 0 0,0 0 0,2 1 0,34 9-7,-20-3 13,-10-3 0,-1-1 1,0-1-1,1 1 0,0-1 0,0 0 1,-1-1-1,1 0 0,0 0 1,0-1-1,9 0 0,-8-1-4,-1-1 1,1 1-1,-1-2 0,0 1 1,0-1-1,15-8 0,-19 8-2,0 1-1,1 0 0,-1 0 1,1 0-1,-1 0 0,1 1 1,0 0-1,0 0 0,0 0 1,-1 0-1,1 1 0,0 0 1,0 0-1,0 0 0,0 1 0,0-1 1,0 1-1,8 3 0,22-8 33,-24 4-22,0-1 1,-1 0-1,1-1 0,0 0 1,-1 0-1,13-6 0,12-15-9,-3-5 32,-31 22-46,-1 6 14,0-1-1,0 1 1,0 0-1,0 0 0,-1 0 1,1-1-1,0 1 1,0 0-1,0 0 0,0-1 1,0 1-1,0 0 1,0 0-1,0-1 0,0 1 1,0 0-1,1 0 1,-1-1-1,0 1 0,0 0 1,0 0-1,0 0 1,0-1-1,0 1 0,0 0 1,0 0-1,1 0 1,-1-1-1,0 1 0,0 0 1,0 0-1,0 0 1,1 0-1,-1-1 0,0 1 1,0 0-1,1 0 1,-1 0-1,0 0 0,1 0 1,10-13 15,-2 0-8,-1 5-3,-6 7-2,-1-1-1,1 0 1,0 1 0,-1-1 0,1 0 0,-1 0 0,0 0 0,1 0 0,-1 0 0,1-5-1,7-5-4,-8 11 3,0 1 0,0-1 0,0 0 0,0 0 0,-1 0-1,1 0 1,0 0 0,-1 0 0,1 0 0,-1 0 0,1 0-1,-1 0 1,1 0 0,-1 0 0,0 0 0,1-1 0,-1 1-1,0 0 1,0 0 0,0-2 0,0 2-3,0-1 0,1 1 1,-1 0-1,1-1 1,-1 1-1,1 0 0,-1 0 1,1-1-1,0 1 0,0 0 1,-1 0-1,1 0 0,0 0 1,0 0-1,0 0 0,0 0 1,0 0-1,1 0 0,-1 1 1,0-1-1,0 0 0,0 1 1,1-1-1,-1 1 0,2-1 1,4-2 0,0 1-1,1 0 1,-1 1 0,11-2 0,5-1 5,53-4 15,-75 8-25,37 16 22,41 2 10,-67-15-22,0 0 0,1 0-1,-1-1 1,1 0 0,-1-2-1,1 1 1,-1-1 0,26-4-1,-18 1 0,-11 3-1,-1-2 0,1 1 0,-1-1 0,0 0 0,9-4 0,26-17 7,-24 3 19,-16 17-29,-1 0 0,0 0-1,1 1 1,0-1 0,0 0 0,-1 1 0,1 0-1,7-4 1,64-20 19,-51 16-14,41-12 0,-8 3-1,-40 13-3,-1 1-1,2 0 0,-1 1 0,0 1 1,1 0-1,0 2 0,0-1 0,21 3 0,-3-1 4,-32 0-1,0 0-1,0 0 1,0 0 0,0-1-1,0 1 1,0-1 0,0 0-1,3-2 1,8-1 6,-13 1-5,0 0 0,1 0 0,-1 1 0,0-1 0,1 0 0,0 1 1,0-1-1,0 1 0,0 0 0,0-1 0,0 1 0,5-3 0,1-1-1,-1-1-1,0 0 1,0 0 0,0 0 0,-1-1-1,10-15 1,-15 18 6,0 1 0,0-1 0,-1 0 0,0 0 0,0 1 0,0-1 0,-1 0 0,1 1 0,-1-1 0,0 1 0,-1-1 0,1 1 0,-5-9 0,-15-25-13,18 31 5,0 1-1,0-1 1,-1 1-1,0 0 0,-1 0 1,1 0-1,-1 0 1,0 1-1,0 0 0,-7-6 1,9 9-1,-24-16 22,-33-30-1,-15-20-9,69 63-12,1 0 0,-1 1-1,0 0 1,0 1 0,-12-6 0,-5-4-1,-44-36 20,61 44-18,0 0 1,0 0-1,0 0 1,1-1-1,-5-6 0,6 7 1,-1 0-1,1 0 0,-1 0 0,0 1 0,0-1 0,-9-4 1,-11-9-12,17 12 5,-1 0 0,0 0 0,-14-6 0,-5 1 9,21 9-1,0 0-1,1-1 1,-1 1 0,1-2-1,-8-4 1,0-3-14,3 2 1,11 9 11,-1-1 0,1 0 0,-1 1 0,0-1 0,1 1 0,-1-1 0,0 1 0,0-1 0,1 1 0,-1 0 0,0-1 0,0 1 0,0 0 0,0-1 0,1 1 0,-1 0 0,0 0 0,0 0 0,0 0 0,0 0 0,-1 0 0,-11-1 3,0-1-1,1-1 0,-1 0 0,1 0 0,0-1 0,0-1 0,0 0 0,0 0 0,-11-9 0,5 5 1,1 0 0,-31-10-1,34 15-44,1-1 0,-21-11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8:04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1750 1655 1600,'-9'5'6195,"9"-4"-6051,-5 6 706,5-7-745,-1 0 1,1 0-1,-1 0 1,1 0-1,0 0 1,-1 0-1,1 0 1,-1 0 0,1 0-1,0 0 1,-1 0-1,1-1 1,-1 1-1,1 0 1,0 0-1,-1 0 1,1-1 0,0 1-1,-1 0 1,1 0-1,0-1 1,0 1-1,-1 0 1,1-1-1,0 1 1,0 0 0,-1-1-1,1 1 1,0 0-1,0-1 1,0 1-1,0 0 1,0-1-1,-1 1 1,1-1 0,0 1-1,0 0 1,0-1-1,0 1 1,0-1-1,0 1 1,0 0-1,1-1 1,-4-27-313,3 19 672,-2-7-283,-1 1-1,-9-26 1,4 15 112,5 17-258,0 0 0,1 0 0,0-1 0,0 1 0,1 0 0,0 0 0,1-1 0,0 1 0,1-1 0,-1 1 0,4-12 0,14-81 69,-17 98-66,0 1 0,-1-1 0,1 1 0,-1-1-1,0 1 1,0-1 0,0 1 0,-1-1 0,1 1 0,-1-1 0,0 1-1,0-1 1,0 1 0,-3-7 0,2 2-22,-1-1 0,2 0 1,-1 0-1,1 0 0,1 0 0,0 0 0,0 0 0,0 0 1,3-13-1,0-19 19,-2 28-29,0-1-1,1 1 1,4-16 0,-4 19-5,1-1 0,-2 0 1,1 1-1,-2-1 1,0-14-1,-2-16 15,6-58-1,-1-18 9,-3 116-25,0-1 2,0 0 0,0 0 0,0 0-1,0 1 1,-1-1 0,1 0 0,0 0-1,-1 0 1,1 0 0,-1 0 0,0 1-1,0-1 1,1 0 0,-1 1 0,0-1-1,-1 0 1,1 1 0,0-1 0,0 1-1,-2-2 1,2-3-4,0 0 0,0-1 0,1 1 0,0-1 0,0 1 0,2-12-1,0 11 5,0 0 0,0 0-1,1 0 1,0 0-1,0 1 1,6-8-1,8-19 4,2-4 2,-14 29-4,-1 0 1,0 0-1,0 0 0,-1 0 0,0-1 0,0 0 0,2-13 0,-5-182 44,0 200-26,0-1-1,0 1 1,-1-1-1,1 1 1,-1-1 0,0 1-1,-1 0 1,1-1-1,-1 1 1,0 0-1,0 0 1,0 0 0,0 0-1,-1 0 1,0 1-1,1-1 1,-1 1-1,-1-1 1,-3-3 0,-8-5 211,-1 0 0,0 2 0,-22-12 0,16 8-148,13 10-60,0 0 0,0 0 0,0 1 0,0 0 0,0 0 0,-1 1 0,1 0 0,-13 0 0,-82 2 192,51 1-150,-150 3 85,175-3-145,19 0-2,0-1 0,0 0 0,0 0 0,0-1 0,0 0 0,-14-4 0,14 3-1,1 1-1,-1 0 0,0 1 0,1-1 1,-18 3-1,15-1 0,-115 1 44,97 2-41,-4-1-1,14 1-1,16-3-2,1 0-1,0 0 1,-1-1-1,1 1 1,-1-1-1,1 0 1,-1 1-1,-4-2 1,0 1 0,1 0-1,0 1 1,-1-1 0,1 1 0,0 0-1,-8 3 1,10-3-1,0 0 0,0 1 0,0-2 1,0 1-1,-1 0 0,1-1 0,0 0 0,-1 0 0,1 0 0,0 0 0,0-1 0,-1 0 0,1 0 0,-6-2 1,7 2-1,0 1-1,0-1 1,0 1 0,0 0 0,0-1 0,0 1 0,0 1 0,0-1 0,0 0 0,0 1 0,-5 1 0,-31 9 2,33-9-2,-56 13-8,27-10 24,-30 27-16,51-26-4,13-5 4,-1-1-1,1 1 1,0-1-1,-1 1 0,1 0 1,0 0-1,-1-1 1,1 1-1,0 0 1,0 0-1,0 0 1,0 0-1,0 1 1,0-1-1,0 0 0,0 0 1,0 1-1,0-1 1,0 2-1,-2 2 3,0-1 0,1 0-1,-1 1 1,-1-1 0,1-1-1,-1 1 1,0 0 0,-4 2-1,-8 9-10,9-5 7,0 0 1,1 0 0,0 0 0,-4 12-1,5-12 2,-14 19 3,17-27-3,0 1 1,1-1-1,-1 1 1,1-1-1,-1 1 1,1 0-1,0 0 0,0 0 1,0 0-1,-1 3 1,2-4-1,-1 1 1,0-1-1,0 0 1,-1 1-1,1-1 0,0 0 1,-1 0-1,1 0 1,-1 0-1,0-1 0,0 1 1,-1 2-1,-11 10 4,-1-1 0,13-12-4,1 0 1,-1 0-1,0 0 0,0 1 0,1-1 1,-1 1-1,1-1 0,0 1 0,-1 0 1,-1 3-1,-5 7 0,-1 0 0,0-1 0,-19 19 0,16-26-4,12-4 4,0 0 0,-1-1 0,1 1 0,-1 0 0,1 0 0,0 0-1,-1 1 1,1-1 0,-1 0 0,1 0 0,0 0 0,-1 0 0,1 0 0,0 0-1,-1 1 1,1-1 0,-1 0 0,1 0 0,0 0 0,-1 1 0,1-1 0,0 0-1,0 0 1,-1 1 0,1-1 0,0 0 0,0 1 0,-1-1 0,1 0-1,0 1 1,0-1 0,0 1 0,-1-1 0,-51 122-64,44-108 60,-5 14-8,6-3 8,1 0-1,1 1 1,2 0 0,0 0 0,2 37 0,0 61-3,0-99 4,0 0 0,6 43 0,3-26-1,3 28-7,-9-56 7,1-1-1,0 0 1,1 0 0,0 0 0,9 19-1,11 33-9,-22-56 12,0 0 0,0 0 0,1 0 0,1 0 1,-1-1-1,2 1 0,-1-1 0,1 0 0,0 0 0,1 0 1,-1-1-1,10 9 0,18 21 2,-27-30 0,-1-1 0,1 1 0,0-1-1,0 0 1,1 0 0,0-1 0,0 0 0,0 0 0,11 5 0,21 3 1,-32-12 0,0 1 0,0 1 0,0-1-1,0 1 1,-1 0 0,1 1 0,-1-1 0,9 7 0,36 35-17,11-4 16,-57-36-1,3 1-2,-1 0 0,0 1-1,0 0 1,0 1 0,-1 0-1,8 12 1,-8-9 3,5 8 2,0 0 0,2-1 0,19 23 0,-14-31-2,-16-10 0,0 1 0,-1-1 0,1 1 0,-1 0 0,1 0 0,0 0 0,-1-1 0,0 1 0,1 1 0,-1-1 0,0 0 0,1 0 0,0 2 0,3 5 0,-4-6 0,0 0 0,1 0 0,-1 0 0,0-1 0,0 1 0,1-1 0,-1 1 0,1-1 0,-1 1 1,1-1-1,0 0 0,0 0 0,-1 0 0,1 0 0,0 0 0,0 0 0,3 0 0,8 6 6,1 0 1,18 13-1,-18-11-5,-1-1 0,25 11 0,9 2 40,-46-20 7,29 13-17,-11-5-1274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8:11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1367 712,'11'5'10997,"-11"-5"-10949,0-1-1,0 0 1,0 0-1,0 0 1,1 0-1,-1 0 1,0 0-1,1 0 1,-1 0-1,1 0 1,-1 0-1,1 0 1,-1 1 0,1-1-1,0 0 1,-1 0-1,1 1 1,0-1-1,0 0 1,-1 1-1,1-1 1,0 1-1,0-1 1,0 1-1,0-1 1,0 1-1,0 0 1,0 0-1,0-1 1,0 1 0,0 0-1,0 0 1,0 0-1,0 0 1,0 0-1,0 0 1,0 0-1,0 0 1,0 0-1,1 1 1,46 9 140,-41-8 176,44 6 915,-51-8-1230,34 14 178,-1 1-70,-30-15-77,0 0-1,-1 0 1,1 0-1,0 0 0,-1 0 1,1-1-1,0 1 1,-1-1-1,1 0 1,0 0-1,4-2 1,0 1 45,60 1 372,-59 0-489,-5 0-5,1 0-1,-1 1 1,0 0 0,0-1-1,1 1 1,-1 1 0,0-1-1,0 0 1,0 1 0,1-1 0,-1 1-1,0 0 1,0 0 0,0 1-1,3 1 1,-5-3 34,44 2 67,-33-1-76,1 0-1,-1-1 1,0 0-1,0-1 1,0 0 0,0-1-1,0 0 1,13-5 0,-3 1 5,1 0 0,-1 1 1,36-2-1,-54 7-30,5-1 6,-1 1 1,1 1 0,-1 0 0,15 3 0,24 2 45,-26-6-39,-14 1-11,0-1 0,1 0 0,-1-1 0,0 0-1,1 0 1,9-3 0,34-9 43,90-12-1,-97 26-13,-16 1-21,29-16 52,-52 14-59,-2 1-3,0-1 0,0 0 0,0 0 0,0-1 0,0 1 1,-1 0-1,1-1 0,0 0 0,0 0 0,3-1 0,27-32 220,-32 30-212,1 0 1,-1-1 0,0 1 0,0 0 0,-1 0 0,1-1-1,-1 1 1,0-1 0,-1-5 0,1 6-9,0 2-1,0-1-1,0 1 1,-1-1 0,0 1-1,1-1 1,-1 1 0,0-1-1,0 1 1,0 0 0,0-1-1,-1 1 1,1 0 0,0 0-1,-1 0 1,0 0 0,1 0-1,-1 0 1,0 1 0,0-1-1,0 1 1,0-1 0,0 1-1,-1-1 1,1 1 0,-4-1-1,-21-17 53,10 1 29,13 13-70,0 0 0,-1 1 0,0-1 0,1 1-1,-2 0 1,1 0 0,-9-4 0,8 5 25,-1-1 0,1 0 1,0 0-1,0-1 0,0 1 1,0-1-1,1 0 0,-7-8 1,11 10-35,-1 1 0,0-1 0,1 1 0,-1-1 1,1 1-1,0-1 0,0 0 0,0 0 0,0 1 1,0-1-1,1 0 0,-1 0 0,1 0 0,0 0 1,0 0-1,0 0 0,0 0 0,0 0 0,1 1 0,0-1 1,-1 0-1,1 0 0,2-5 0,1 1 1,0 0 1,1 0-1,0 0 0,7-8 0,-6 9 0,0-1 0,-1 0-1,-1 0 1,6-10 0,-7 12-3,0 0 1,0 0 0,1 0-1,-1 1 1,1-1 0,5-3-1,-5 4 1,0 0-1,0-1 1,-1 1-1,1-1 1,-1 0-1,0 1 1,3-8-1,14-22 10,-17 29-8,1 0-1,-1 0 0,0 0 0,0 0 0,3-11 0,-5 13-3,-1 1 0,1-1 0,0 1 0,0 0 0,0-1 0,1 1 0,-1 0 0,0-1 0,1 1 1,0 0-1,-1 0 0,1 0 0,0 1 0,0-1 0,4-2 0,-4 2 1,0 0-1,0 1 1,0-1-1,0 0 1,0 0-1,0 0 1,0-1 0,-1 1-1,1 0 1,-1-1-1,2-3 1,-2-9 0,-1 14-1,0 1 0,-1-1 0,1 1 0,0-1 0,0 0 0,0 1 0,0-1 0,0 1 0,0-1 0,0 1 0,0-1 0,0 1 0,0-1 0,0 0 0,1 1 0,-1-1 0,0 1 0,0-1 0,0 1 0,1-1 0,-1 1 0,0-1 0,0 1 0,1 0 0,-1-1 0,1 1 0,-1-1 0,0 1 0,1 0 0,-1-1 0,1 1 0,-1 0 0,1-1 0,-1 1 0,1 0 0,-1 0 0,1-1 0,-1 1 0,1 0 0,-1 0 0,1 0 0,-1 0 0,1 0 0,-1 0 0,2 0 0,-1 0 1,0-1-1,-1 1 0,1-1 1,0 1-1,0-1 1,-1 1-1,1-1 0,0 1 1,-1-1-1,1 0 0,0 1 1,-1-1-1,1 0 1,-1 0-1,1 1 0,-1-1 1,1 0-1,-1 0 1,0 0-1,0 1 0,1-1 1,-1 0-1,0-1 0,5-29 17,-2 9-11,1 4-3,-3 13-2,0 1 1,0-1-1,0 0 1,0 1-1,1 0 1,0-1-1,0 1 1,5-8-1,-5 9 0,0 0-1,0 0 0,-1-1 1,1 1-1,-1 0 0,1-1 1,-1 1-1,0-1 1,0 0-1,-1 1 0,1-1 1,-1-4-1,-2-46 8,-1 18-5,3-22 1,-12-94 0,11 145-4,-1 1-1,0 0 0,0 0 1,-1 0-1,-3-5 0,-9-27-4,14 33 32,-1 0 0,0 0 0,-1 0 0,1 1 0,-1-1 0,0 1 0,0-1 0,0 1 1,-1 0-1,-3-4 0,-12-12-4299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0:49:36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0 673 24575,'0'0'0,"0"0"0,0 0 0,0 6 0,4 425 0,27 2 0,8 233 0,-40-392 0,10 289 0,5-399 0,3 51 0,16-721 0,-33 505 0,108-632 0,47 6 0,-107 420 0,27-268 0,-25-214 0,-48 490 35,-3 112-1435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0:27.7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446 38 1064,'0'0'676,"-15"38"1207,-13 115 183,10-96-1934,15-48-106,-1 0 0,1 1 0,1-1 0,0 0 0,-2 16 0,4-20-26,0-1 0,0 1 0,0 0 0,1 0 0,-1-1 0,1 1 0,0 0 0,1-1 0,-1 1 0,1-1 0,0 0 0,0 1 0,0-1 0,1 0 0,-1 0 0,1 0 0,0-1 0,0 1 0,4 3 0,15 11-95,-20-15 87,1 0 0,0 0 0,1-1 0,-1 1 0,0-1 0,1 0 0,-1 0 1,1 0-1,6 2 0,43-6-71,-51 3 95,-1-1 0,1 0-1,-1 1 1,1-1 0,-1 0 0,1 0 0,-1 0-1,1 0 1,-1 0 0,0 0 0,1-1 0,-1 1 0,1 0-1,-1-1 1,1 1 0,-1-1 0,0 1 0,2-2-1,-2 0 33,0 0-1,-1 0 1,1 0-1,-1 1 0,0-1 1,0 0-1,0 0 1,0 0-1,0 0 0,0 0 1,0 0-1,0 0 1,-1 0-1,1 0 0,-2-1 1,1-2-36,0 0 0,0 0 0,-1 0 1,0 0-1,0 0 0,0 1 0,0-1 0,-1 1 1,0 0-1,0 0 0,-5-6 0,-1-1 12,-2-1 8,0 0 0,-1 1-1,0 0 1,0 1-1,-1 0 1,-1 1-1,-23-12 1,19 11-16,0-2 1,-25-19-1,-6-14-20,48 45 27,1-1-38,0 1 1,0 0 0,0-1 0,0 1 0,0 0 0,0-1 0,-1 1 0,1-1-1,0 1 1,0 0 0,0-1 0,0 1 0,1 0 0,-1-1 0,0 1 0,0-1-1,0 1 1,0 0 0,0-1 0,0 1 0,0 0 0,1-1 0,-1 1-1,0 0 1,0-1 0,1 1 0,-1 0 0,0 0 0,0-1 0,1 1 0,0-1-1,21-2-9,1 1-1,0 0 1,0 2-1,30 3 1,29 6-16,43 1 545,-149-17 69,2-3-501,-283-108 608,291 113-670,0 1-1,-29-5 0,14 3-50,28 6 35,-1-1-1,1 1 0,-1-1 1,1 1-1,0-1 1,-1 0-1,1 0 0,0 1 1,-1-1-1,1 0 1,0 0-1,0 0 0,0 0 1,0 0-1,0 0 1,0-1-1,0 1 1,0 0-1,1 0 0,-2-3 1,2 3-61,13-5-474,3 4 497,1 1 0,-1 1-1,1 0 1,-1 1 0,1 1-1,23 5 1,-15-2-20,4 2-29,45 15 1,-17-3 20,-28-9 50,-1 2 1,0 1-1,38 24 0,27 12 74,-92-49-53,18 9 107,-16-6 4,-8-3 27,-23 4 478,-101-6-227,18 0-300,-135 15 0,231-12-118,1 1 1,-1 0 0,1 2 0,-1-1 0,1 2 0,0-1 0,1 2-1,-1 0 1,-21 14 0,35-20 16,0 0 0,-1 0-1,1 0 1,0 0 0,0 0 0,-1 0-1,1 0 1,0 0 0,0 0 0,-1 1-1,1-1 1,0 0 0,0 0 0,-1 0 0,1 0-1,0 1 1,0-1 0,0 0 0,0 0-1,-1 0 1,1 1 0,0-1 0,0 0-1,0 0 1,0 1 0,0-1 0,0 0-1,-1 0 1,1 1 0,0-1 0,0 0-1,0 0 1,0 1 0,0-1 0,0 0-1,0 0 1,0 1 0,0-1 0,0 0-1,0 1 1,1-1 0,-1 0 0,0 0 0,0 1-1,0-1 1,0 0 0,0 0 0,0 0-1,0 1 1,1-1 0,-1 0 0,0 0-1,0 0 1,0 1 0,1-1 0,-1 0-1,0 0 1,0 0 0,1 0 0,-1 1-1,0-1 1,1 0 0,24 4-540,-16-3 656,113 9-269,215 30 49,-304-36 200,17 4-125,-38-2 306,-12-6-249,0 1 1,0-1 0,0 0 0,0 0-1,0 1 1,0-1 0,0 0 0,0 0 0,0 1-1,0-1 1,0 0 0,0 0 0,0 0-1,-1 1 1,1-1 0,0 0 0,0 0 0,0 1-1,0-1 1,0 0 0,-1 0 0,1 0-1,0 1 1,0-1 0,0 0 0,0 0 0,-1 0-1,1 0 1,0 0 0,0 0 0,-1 1-1,1-1 1,0 0 0,0 0 0,-1 0 0,1 0-1,0 0 1,0 0 0,-1 0 0,-14 6 168,0-1 0,0 0 0,-1-1 0,1-1 0,-25 2 0,-86 1-29,82-6-107,-15 1-33,24-2-20,0 2 0,0 1 0,0 2 0,-53 13 0,184-8-1599,-60-3 1488,41 12 0,3 1 33,-47-12 80,0-3 0,1 0 0,44-2 0,-25-4 285,78 7 0,-142-5 36,0 0 1,0 1-1,0 0 0,0 1 0,-20 5 0,-39 6-153,-54-6-98,-145-10 0,255 3-87,-1 0-1,1 1 1,-26 6 0,-17 1-66,56-8 51,0 1 0,0-1 0,0 0 0,1 0 0,-1 0 0,0 0 0,0 0 0,0 0 0,0 0-1,0 0 1,0 0 0,0 0 0,0-1 0,0 1 0,1 0 0,-1-1 0,0 1 0,0 0 0,0-1 0,0 1-1,1-1 1,-1 1 0,0-1 0,1 0 0,-1 1 0,0-1 0,1 0 0,-1 1 0,0-2 0,26-5-184,-18 6 186,55-6-115,1 2 0,102 6 0,130 29 128,-218-8 1403,-160-10-1066,-13 2-229,7-9-87,-113-8 0,137-9-26,50 8-25,1 1-1,-1 0 0,-19 0 0,33 3 20,0-1-1,0 1 1,0 0-1,0 0 1,0-1-1,0 1 0,1 0 1,-1-1-1,0 1 1,0-1-1,0 1 0,0-1 1,1 0-1,-1 1 1,0-1-1,0-1 1,1 2 7,0 0 0,-1 0 1,1-1-1,0 1 0,0 0 1,0 0-1,0 0 1,0-1-1,0 1 0,0 0 1,0 0-1,0-1 1,0 1-1,0 0 0,0 0 1,0-1-1,0 1 0,0 0 1,0 0-1,0-1 1,0 1-1,0 0 0,0 0 1,0-1-1,0 1 1,0 0-1,0 0 0,0 0 1,1-1-1,-1 1 0,0 0 1,0 0-1,0 0 1,0-1-1,1 1 0,-1 0 1,0 0-1,0 0 1,0 0-1,1 0 0,-1-1 1,0 1-1,0 0 0,1 0 1,-1 0-1,0 0 1,0 0-1,1 0 0,-1 0 1,0 0-1,0 0 1,1 0-1,-1 0 0,0 0 1,0 0-1,1 0 0,-1 0 1,0 0-1,0 0 1,0 0-1,1 1 0,-1-1 1,0 0-1,0 0 1,1 0-1,-1 0 0,341 17-678,-66-3 610,-268-13 106,0-1-1,0 1 1,-1 0 0,1 1-1,0 0 1,-1 0 0,13 6 0,-12-5 3,-5-2-9,-1 0-1,1 0 1,-1-1-1,1 1 1,0-1-1,-1 1 1,1-1-1,0 1 1,-1-1-1,1 0 1,0 0-1,-1 0 1,1 0-1,0 0 1,-1 0-1,1 0 1,0-1-1,-1 1 1,1-1-1,0 1 1,-1-1-1,1 1 1,-1-1-1,1 0 1,-1 0-1,1 0 1,1-1-1,-2 0 20,0 0-1,0 1 1,0-1-1,0 0 1,0 0-1,0 0 0,-1 0 1,1 0-1,-1 0 1,1 0-1,-1 0 1,0 0-1,0 0 0,1 0 1,-2 0-1,1 0 1,0 0-1,0 0 1,-1-2-1,-41 9 1297,-20-3-1082,34-2-187,1 1 1,-32 6-1,31-4-44,1-1 0,-1-1 0,-51-5 0,58 1-21,0 1 1,0 2-1,-1 0 1,1 1-1,0 1 0,-1 1 1,-32 9-1,-43 19-189,93-31-134,11-6 105,14-4-39,262-15-636,-122 15 877,-118 8 283,0 3 1,83 11 0,-116-8 1760,-29 1-1738,-40 16-91,37-12-139,-1-1 0,-30 5 0,-14-1-70,0-4 1,-1-2 0,1-3-1,-1-4 1,-75-9 0,130 8-13,11 1 16,0 0-1,0 1 1,0-1 0,0 1-1,0 0 1,0 0-1,0-1 1,0 1-1,0 0 1,1 1-1,-1-1 1,0 0-1,0 1 1,0-1-1,0 1 1,0-1 0,0 1-1,-2 1 1,12-6-129,1-1 1,-1 2-1,1-1 1,0 1 0,0 0-1,0 1 1,12-2-1,-2 0 38,20-6 27,0 1 0,0 1 0,46-2 0,241-3 94,-321 13 14,41 1 39,-44-1-32,0 1 0,0-1-1,0 0 1,0 1-1,0 0 1,0-1-1,0 1 1,0 0 0,0 0-1,-1 0 1,1 0-1,0 0 1,0 0 0,-1 0-1,1 1 1,-1-1-1,1 1 1,1 2-1,-3-4-2,0 1-1,0-1 0,0 0 0,0 1 1,0-1-1,0 0 0,0 1 0,0-1 1,0 0-1,0 1 0,0-1 0,0 0 1,0 1-1,0-1 0,0 1 0,0-1 1,-1 0-1,1 1 0,0-1 0,0 0 1,0 0-1,0 1 0,-1-1 0,1 0 1,0 1-1,0-1 0,-1 0 0,1 0 1,0 0-1,-1 1 0,1-1 0,0 0 1,-1 0-1,1 0 0,0 0 1,-1 1-1,-20 8 420,4-2-462,1 1 40,-1-1-1,0 0 1,0-1 0,-24 5 0,-6 0 23,34-7-43,0-1 0,0 0 1,0-1-1,-17 0 0,-177-9-50,202 7 33,-1 0 0,0 1 0,1-1 0,-1 2 1,0-1-1,1 0 0,0 1 0,-7 3 0,-8 2-60,20-7 48,1-1-1,-1 1 0,0 0 0,1 0 0,-1-1 0,0 1 1,1 0-1,-1-1 0,0 1 0,0 0 0,1-1 1,-1 1-1,0 0 0,0-1 0,1 1 0,-1 0 0,0-1 1,0 1-1,0-1 0,0 1 0,0-1 0,0 1 0,0 0 1,0-1-1,1 1 0,-2-1 0,1 1 0,0-1 1,0 1-1,0 0 0,0-1 0,0 1 0,0-1 0,0 1 1,0 0-1,-1-1 0,1 1 0,0-1 0,0 1 0,-1 0 1,1-1-1,0 1 0,0 0 0,-1-1 0,1 1 0,0 0 1,-1 0-1,1-1 0,0 1 0,-1 0 0,0 0 1,14 1-38,18 3-52,0-1 0,61-4-1,-80-1 86,0 0 0,-1 0 0,20-8-1,21-4-18,-41 13 42,11-3 15,1 0 0,0 2 0,-1 1 0,42 3 0,-35-1-13,-16-3 1241,-15 1-1220,0 1-1,0 0 0,-1 0 1,1 0-1,0 0 1,0 0-1,0 0 0,0 1 1,-1-1-1,1 1 0,-4 1 1,-12 2 18,-46 6 71,-70 2 0,-75 1-260,208-12 127,0-1 0,0 0 0,0 0 0,0 1 0,0-1 0,0 0 1,0 0-1,0 0 0,0 0 0,1 0 0,-1 0 0,0-1 0,0 1 0,0 0 0,0 0 1,0-1-1,0 1 0,0 0 0,1-1 0,-1 1 0,0-1 0,0 1 0,0-1 0,1 0 1,-1 1-1,0-1 0,1 0 0,-1 1 0,1-1 0,-1 0 0,0 0 0,1 1 0,0-1 1,-1 0-1,1 0 0,-1-2 0,4 2-3,0 0 1,0 1 0,0-1-1,0 0 1,0 1-1,0 0 1,0 0-1,4 0 1,-3 0 2,63-2-70,-1 2 1,103 16-1,-150-14 113,13 5 116,-31-7-125,0 1-1,1 0 0,-1-1 1,0 1-1,0 0 0,0-1 1,0 1-1,1 0 0,-1 0 1,0 0-1,-1 0 0,1 0 1,0 0-1,0 0 0,0 0 1,-1 0-1,1 1 1,0-1-1,0 2 0,-2-3-30,1 0 0,-1 0 0,1 0-1,-1 0 1,1 0 0,-1 0 0,1 0 0,-1 0-1,1 0 1,-1 0 0,1 0 0,-1 0 0,1-1-1,-1 1 1,1 0 0,-1 0 0,1-1 0,-1 1-1,1 0 1,-1 0 0,1-1 0,0 1 0,-1 0-1,1-1 1,-1 1 0,1-1 0,0 1 0,-1-1-1,-27-21-930,-42-41 392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8:2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853 4221 1880,'-4'-5'6632,"-11"-20"-3964,13 9-2326,1 1 1,0-26 0,-2-24 253,-2 31-125,4 18-121,-2-1 0,0 1 0,-10-29 0,-4 17 106,14 24-420,0 0 1,0 0 0,1 0-1,0 0 1,0 0 0,-3-7-1,2 3 15,0 0 0,-1 0 0,0 0 0,-1 0 0,-10-13 0,-15-26 19,21 28-52,5 10-10,-1-1 0,1 1 0,0-1 0,1 0 0,1 0 0,-1-1 0,0-14 0,2-1-2,2 16 0,-1 0 1,0-1 0,0 1 0,-1 0 0,-1-1-1,-4-16 1,-4 6 35,-11-43 1,-5-9-24,10 42 48,11 22-65,0-1 1,1 1 0,0-1-1,-3-10 1,3 10 2,0 1 0,-1 0 0,0 0 0,0 1 0,-1-1 0,0 1 0,-1 0 0,-13-12 0,2 1-1,-18-11 0,31 27-4,0 0 1,1-1 0,-1 1-1,1-1 1,0 0-1,0 0 1,-6-9-1,3-1 1,7 12 0,-1 1 0,1-1 0,-1 0 0,0 1-1,0-1 1,1 1 0,-1 0 0,0-1 0,-1 1-1,1 0 1,0-1 0,0 1 0,0 0 0,-1 0-1,1 0 1,-1 0 0,1 0 0,-2 0-1,-13-7-165,13 7 268,-1-1-1,0 1 1,1-1 0,-1 0-1,1 0 1,-1 0 0,1-1-1,0 1 1,0-1 0,0 0 0,1 1-1,-1-2 1,0 1 0,1 0-1,-3-5 1,-2-7-49,-1 1 0,-1-1-1,-1 2 1,1-1 0,-17-15 0,11 10-34,0-1 1,2-1-1,-21-40 0,7-14 18,23 63-32,4 10-5,-1 1 0,1-1 0,-1 1-1,1 0 1,-1-1 0,0 1 0,1 0 0,-1-1 0,0 1-1,0 0 1,0 0 0,-1-1 0,1 0-1,0 1 0,1 0 0,-1-1 0,0 1 0,1-1 0,0 1 1,-1-1-1,1 1 0,0-1 0,0 1 0,0-1 0,0 1 0,0-3 0,-1-14 6,0 11-4,1 2 0,0 1 0,-1-1 0,0 0 1,1 0-1,-2 1 0,1-1 0,0 0 0,-1 1 0,0-1 0,-5-7 0,6 10-2,0 0 0,1 1 0,-1-1 0,0 0 0,1 0 0,-1 0 0,1 0 0,-1 0 0,1 0 0,0 1 0,0-1 0,0 0 0,0-3 0,-1-14 1,-1 2-1,0 2 5,1 0-1,-2 1 0,0-1 1,-1 1-1,0 0 0,-8-16 1,10 27-6,1 0 1,0 0 0,0 0-1,0 0 1,1 0-1,-1-1 1,1 1-1,-1 0 1,1 0 0,0 0-1,1-5 1,-3-21-3,-2 6 9,4 18-3,-1 0-1,0-1 1,0 1 0,-1 0 0,-3-9 0,4 13-3,1 0 0,-1 0 1,1-1-1,-1 1 1,1-1-1,0 1 1,0 0-1,0-1 1,0 1-1,0-1 1,0 1-1,0-1 1,0 1-1,1-2 0,-2-15 10,-3-17-4,4 30-6,0 0 1,-1 1-1,1-1 0,-1 0 1,0 1-1,0-1 0,-1 1 1,-1-5-1,1 5 0,1 0 1,-1 0-1,1 0 1,0 0-1,0 0 1,0 0-1,0-1 1,1 1-1,0 0 1,0 0-1,0-1 0,1-3 1,0-22 1,-9-81-2,16-30-8,-7 129 8,0 1 0,2-1 0,-1 0 0,1 1 0,1 0 0,6-15 0,1-25-8,-8 45-26,-2 4 32,0 0 0,0 0 0,0 0 0,0 1-1,1-1 1,-1 0 0,1 0 0,-1 1 0,1-1 0,-1 0-1,1 1 1,0 0 0,2-2 0,21-10 11,-23 13-7,0-1 0,0 1-1,0-1 1,0 0-1,1 0 1,-1 0 0,-1 0-1,1 0 1,0-1-1,0 1 1,0-1 0,-1 1-1,1-1 1,-1 1-1,1-1 1,-1 0 0,0 0-1,1 0 1,-1 0-1,0 0 1,0 0 0,-1 0-1,2-3 1,1-11 0,-2 11-1,0-1 1,0 0-1,0 0 0,1 0 1,0 1-1,0-1 1,1 1-1,-1 0 0,7-9 1,14-17-2,-21 28 0,0 0 0,0-1 0,-1 1 0,0 0 0,1-1 0,-1 1 0,-1-1 0,1 1 0,0-1 0,-1 1 0,0-6 0,3-12 0,5-14 1,18-64 6,-26 99-7,5-12 4,-1 0 0,0 0 1,-1-1-1,0 1 0,-1-1 1,0 1-1,-1-1 0,-1-14 1,0 23-2,0 0 1,-1 0-1,1 0 1,-1 0-1,0 0 1,0 0-1,-1 0 1,1 1-1,-1-1 1,1 0-1,-1 1 1,-1 0-1,-1-4 1,-26-30-4,25 32 0,0-1 0,0 0 0,1 0 0,-1 0 0,1 0 0,1-1 0,-1 0 0,1 0 0,-2-7 0,-1-9-2,2 0 1,1-1-1,-1-27 0,1 6 1,0 11-4,2 0-1,4-39 1,-3 61 10,-1 0 0,0-1 0,0 1 0,-1 0 0,-1 0 0,0 0-1,-10-22 1,-6-31 12,14 40-16,2-1 1,1 1-1,1 0 0,1-1 1,4-30-1,7-144 6,-10 194-9,0 0 1,0 0-1,1 0 1,0 1-1,0-1 1,0 1-1,7-11 1,-4 7 6,-3-18 636,-2 19-3137,4 35-3067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8:31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1683 2620 2192,'-3'-8'9509,"3"-14"-7493,-2-2-1946,-60-133 1049,61 156-1094,1 1 0,0-1 0,0 0 1,-1 0-1,1 1 0,0-1 0,-1 0 1,1 0-1,-1 1 0,1-1 0,-1 1 0,1-1 1,-1 0-1,0 1 0,1-1 0,-1 1 0,0-1 1,1 1-1,-1 0 0,0-1 0,1 1 0,-1 0 1,0-1-1,0 1 0,1 0 0,-1 0 0,0 0 1,0-1-1,0 1 0,0 0 0,1 0 0,-2 1 1,1-1-20,1 0 1,-1 0-1,0 0 0,0 0 1,1 0-1,-1 0 1,0-1-1,1 1 1,-1 0-1,0 0 1,1 0-1,-1-1 1,0 1-1,1 0 0,-1-1 1,1 1-1,-1 0 1,0-1-1,1 1 1,-1-1-1,1 1 1,-1-1-1,1 1 0,-1-1 1,1 1-1,0-1 1,-1 0-1,1 1 1,0-1-1,-1 0 1,1 1-1,0-1 1,0 0-1,-1 0 0,-27-75 114,12 35-77,13 32-33,1 1-1,-2-1 1,1 1-1,-1 0 1,-1 0-1,1 0 1,-1 0-1,-7-7 0,5 7 3,1 1 0,0-1-1,1-1 1,-1 1-1,-5-14 1,7 12-7,-1 1 1,0 0-1,-1 0 1,0 0-1,0 1 1,-1 0-1,-11-12 1,-56-41 23,31 15-20,36 39-6,1 0-1,0-1 0,0 0 0,1 0 1,0 0-1,-8-17 0,-14-59-11,23 70 2,0 3-6,2 1 0,-1-1 0,1 1 0,1-1 0,0 0 0,0 1 0,1-1 0,1 0 0,-1 0 0,2 1 0,0-1 0,0 0 0,5-12 0,8-16 16,-9 22 181,1 1-1,0 0 1,13-20-1,-17 31-167,-1 1-1,1 0 0,0 0 1,0 0-1,0 1 0,1-1 1,-1 1-1,1-1 0,0 1 1,0 0-1,0 1 0,0-1 1,1 1-1,-1 0 0,8-3 1,10-6 11,7 0 35,-20-22 233,-3 28-283,-1 0 0,1-1 1,-1 1-1,-1-1 0,1 0 1,-1-1-1,0 1 0,0-1 1,-1 1-1,0-1 0,0 0 0,3-10 1,6-21 50,6-24-8,-10 22-14,-4 22-10,0 0-1,-2 0 1,0 0-1,-1-33 1,-15-81 97,11 119-110,0 0 0,-1 0 0,-1 1 0,0 0 0,0 0 0,-1 0 0,-11-16 0,-8-15 15,24 39-31,-1 0 0,0 1 0,-1 0-1,1-1 1,0 1 0,-1 0 0,0 0 0,0 0-1,0 1 1,-4-4 0,-1-1 1,6 6-2,0-1 1,1 1-1,-1-1 1,0 1-1,0 0 1,0 0-1,0 0 1,0 0-1,0 0 1,0 0 0,0 1-1,-3-2 1,-10-4 26,-4-7-15,-1 0 0,-1 2-1,0 0 1,-34-11 0,42 18-9,-3-1 9,1-1 0,-1 0 0,-26-16 0,-43-19 11,81 37-21,0 1 1,0-1-1,0 0 0,0 0 0,1 0 1,0-1-1,0 1 0,0-1 0,-3-7 1,4 8-1,-1-1 0,1 1 0,-1 0 0,0 0 0,0 0 0,0 0 1,0 0-1,-1 0 0,1 1 0,-1 0 0,0 0 0,-5-3 0,3 2 1,-1-1-1,1 0 0,0 0 1,0 0-1,-10-12 0,-19-16 8,-45-29 5,-59-30 16,127 79-29,11 11-2,0 1-1,0-1 1,0 1-1,0 0 0,0-1 1,0 1-1,0 0 0,-1 0 1,1-1-1,-1 1 1,-2-1-1,-107-44 8,71 38-8,31 7 0,-156-5 0,137 6 0,8 0-2,1-1 1,0-1-1,-1 0 1,1-2-1,-22-6 1,-34-2-1114,74 11 804,1 1 1,-11-14-5735,11 12 5789,-1 1 1,1-1 0,0 1-1,0-1 1,1 0 0,-1 1 0,0-1-1,0 1 1,1-1 0,-1 1-1,1-1 1,-1 1 0,1 0 0,-1-1-1,1 1 1,0 0 0,0-1-1,0 1 1,1-2 0,6-3-556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8:36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132 849 1768,'0'-7'1883,"0"5"-1459,0 1 1,0-1-1,0 0 1,0 1 0,0-1-1,0 0 1,0 1-1,0-1 1,-1 1 0,1-1-1,-1 1 1,1-1-1,-2-2 1,0 3-287,1 0 0,-1 1 1,0-1-1,0 0 0,0 1 0,0 0 0,1-1 1,-1 1-1,0 0 0,0 0 0,0 0 1,-3 1-1,2-1-67,0-1-1,0 1 1,1 0 0,-1-1 0,0 0 0,1 1 0,-1-1-1,1 0 1,-1 0 0,1-1 0,-1 1 0,1 0-1,0-1 1,-1 1 0,1-1 0,0 0 0,0 0 0,0 0-1,1 0 1,-1 0 0,0 0 0,1-1 0,-1 1 0,1 0-1,0-1 1,-2-3 0,-2-8-105,1 1 0,1-1 0,0 0 0,-1-15 0,-1 0 189,4 22-149,0 0-1,1 0 0,0 0 1,0 0-1,2-7 0,-1 8 2,-1 0 0,1-1 0,-1 1 0,0 0 0,-1 0 0,-1-8 0,-1-4 0,-6-13 208,8 25-150,0 1-1,0-1 1,1 1-1,0-1 1,0 1-1,0-1 1,1-5-1,0-4-25,0 7-29,1 0 0,0 0 1,0 1-1,1-1 0,0 1 0,0-1 0,1 1 0,0 0 1,0 1-1,10-13 0,-6 11 1,-1 0 0,1 1 0,1 0 0,-1 1 0,15-8-1,-11 6 4,1 2 0,0 0 0,1 0 0,-1 1 0,1 1 0,0 0 0,18-2 0,-30 5-7,0 1-1,1-1 1,-1 0-1,0 0 0,0-1 1,0 1-1,0 0 1,0-1-1,0 1 0,0-1 1,-1 0-1,3-2 0,19-14 6,-19 16-12,-1 0 0,1 0 0,-1 0 0,0 0 0,0 0 0,0-1 0,0 1 0,0-1 0,0 0 0,3-5 0,3-3 1,-7 9 0,0 0 0,1 0 0,-1 0 0,0 0 0,1 1 0,0-1 0,-1 1-1,1-1 1,0 1 0,-1 0 0,7-1 0,-8 2 0,0 0-1,0-1 1,0 1-1,0 0 1,0-1-1,0 1 1,0 0 0,0-1-1,0 1 1,0-1-1,0 0 1,0 1 0,-1-1-1,1 0 1,0 1-1,0-1 1,0 0 0,-1 0-1,1 0 1,0 1-1,-1-1 1,1 0 0,-1 0-1,1 0 1,-1 0-1,0 0 1,1 0 0,-1 0-1,0-1 1,0 1-1,1 0 1,-1 0 0,0-1-1,0-2 4,1 1 1,0 0-1,1-1 1,-1 1-1,0 0 0,1 0 1,0 0-1,0 0 1,0 0-1,0 0 0,4-3 1,10-17 39,-4 8 44,-11 14-20,0 1 0,0-1 0,0 0 0,0 0 0,0 0-1,0 0 1,0-1 0,-1 1 0,1 0 0,-1 0 0,1 0-1,-1-1 1,1 1 0,-1 0 0,1-1 0,-1 1-1,0 0 1,0-1 0,0 1 0,0-2 0,43-5 284,-2 1-174,-27 4-145,0 0 0,0 1-1,1 1 1,-1 0-1,1 1 1,-1 1 0,1 0-1,15 3 1,-7 3-3,0 0 1,0 1-1,-1 1 1,27 16-1,-48-25-23,20 15 7,-8-6-5,-8-6-1,0 1 0,-1-1 0,1 1 0,-1 0 0,0 0-1,4 6 1,33 60 90,-38-65 70,-1 0 0,0 0 0,0 0 0,-1 0 0,1 0 0,-1 0 0,0 1 0,-1-1 0,1 0 0,-1 1 0,0-1 0,-2 9 0,3 20 206,-1-33-252,-10 34 278,-11-10-152,18-22-191,0-1 0,0 0-1,0 0 1,0 0 0,0 0-1,-1-1 1,1 1-1,-1-1 1,1 0 0,-1 0-1,1 0 1,-5 0 0,-13 6 196,18-5-248,0-1 0,0 2 0,0-1 0,1 0 0,-1 0 0,1 1 0,-1 0 0,-2 3 0,3-3 2,-1 0 1,1 0 0,-1 0 0,0 0-1,0-1 1,0 1 0,-5 2 0,2 0 0,0 0 0,1 0 0,-1 1 0,1-1 1,0 1-1,1 0 0,-1 1 0,1-1 0,0 1 1,1 0-1,-4 10 0,-17 26 20,8-17-26,1 1 1,2 0-1,1 1 0,-16 50 0,26-68 2,-1 0-1,2-1 1,-1 1 0,1 14-1,-2 5 3,-1-12 15,-2 9-11,6-25-2,0-1 0,-2 13 395,-1-11-1383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8:43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34 885 1200,'-10'2'4475,"4"6"-2332,-3 3-518,1-10 340,8-5-748,7-7-290,-6 10-881,0 1-1,0-1 0,0 0 0,0 1 1,-1-1-1,1 0 0,0 0 0,-1 0 1,1 0-1,0 1 0,-1-1 1,1 0-1,-1 0 0,1 0 0,-1 0 1,0 0-1,1 0 0,-1-2 0,1 1-18,-1-1 0,1 1-1,0 0 1,0 0 0,0-1-1,0 1 1,1 0 0,-1 0-1,0 0 1,3-2 0,37-55 458,-40 57-450,0 0-1,0-1 1,0 1-1,-1 0 1,1-1-1,0 1 0,-1-1 1,0 1-1,1-5 1,1-13 0,1-13 32,-1-1 0,-5-51-1,3 48-35,0 24-9,0 1 0,-1-1 0,-3-17 0,-2-63 51,5 86-72,0-1 1,1 0-1,0 0 0,0 0 0,1 1 0,0-1 0,1 0 0,0 1 0,0-1 0,0 1 0,7-13 0,-5 9 3,0 0 0,0-1 0,-1 1 1,3-21-1,-5 26 55,0 1 1,0 0 0,1 0-1,-1 0 1,1 0-1,0 0 1,1 0 0,-1 0-1,1 0 1,0 1-1,0-1 1,8-7 0,5-12 33,-4 5-18,-10 16-65,6-6 17,1 0-1,-1 0 1,1 1 0,1 0 0,0 1-1,0 0 1,12-6 0,-5 3-17,-15 9 35,0-1 1,0 1 0,0 0-1,0 0 1,0 0-1,0 0 1,0 0 0,1 0-1,-1 1 1,0-1-1,0 1 1,1 0 0,-1-1-1,0 1 1,1 0-1,-1 0 1,0 1 0,1-1-1,-1 0 1,0 1-1,1 0 1,2 0 0,69 13 593,-29-7-473,-45-7-159,1 0 0,-1 0 0,0 0 0,1 0 0,-1 0 0,0 0 0,1-1 0,-1 1 0,0 0 0,0 0 0,1 0 1,-1 0-1,0 0 0,1-1 0,-1 1 0,0 0 0,0 0 0,1 0 0,-1-1 0,0 1 0,0 0 0,0 0 0,1-1 0,-1 1 0,0 0 0,0-1 0,0 1 0,0 0 0,0-1 0,0 1 0,1 0 0,-1 0 0,0-1 0,0 1 0,0 0 0,0-1 0,0 0 0,5-8 134,20 9-37,-11 1-48,-13-1-24,3 4-7,2-1 0,-1 1 1,0-1-1,1-1 0,8 4 0,-12-5-18,1 0-1,-1 1 1,1-1 0,-1 0-1,0 1 1,1 0-1,-1-1 1,0 1 0,0 0-1,0 0 1,0 0 0,-1 1-1,1-1 1,1 3 0,17 38 54,-11-20-5,-3-10-37,-2 0-1,1 0 0,2 16 0,-1-6-1,-5-11-7,1 0-1,-2-1 1,1 1 0,-2 0 0,-2 20 0,0-5 3,4 71 36,0-71-42,0 0 1,-2-1 0,-5 34 0,-2-9 14,5-27-3,-1 0 1,-1-1 0,-10 26 0,13-27-14,2-19-5,0-1-1,0 0 1,0 1 0,0-1-1,0 0 1,-1 1 0,1-1-1,-1 0 1,1 0-1,-1 1 1,0-1 0,0 0-1,0 0 1,0 0-1,0 0 1,-1 0 0,-2 3-1,1 28 8,-1-1-6,-3 69 11,3-35-10,11 1 3,21 89 1,-26-140-1,-1-1-1,-1 1 1,0 0-1,0 0 1,-4 16-1,2-17-5,-2 11 3,3-20-2,0-1 0,0 0 1,0 0-1,1 1 0,0-1 0,0 0 0,0 1 0,1-1 0,0 0 0,0 1 0,2 5 0,-2-4 0,1 0 0,-1 0 0,-1 0-1,1 0 1,-1 0 0,0 0 0,-2 9 0,1 11 2,-4 30 21,3-49-18,0-1 0,0 0 0,-1 0 0,0 0 1,-5 8-1,-1 3 2,8-16-8,1 0 0,-1-1 0,1 1 0,0 0 1,0 0-1,0-1 0,0 1 0,0 0 0,0 0 0,0-1 0,0 1 0,1 0 0,-1 0 0,1 1 1,0-1-1,0-1 1,-1 1 0,1 0 0,-1-1 0,0 1-1,0 0 1,0-1 0,1 1 0,-1 0-1,-1-1 1,1 1 0,0 0 0,0-1 0,-1 1-1,1-1 1,-1 1 0,1 0 0,-1-1 0,-1 3-1,-6 9 15,1 0-1,0 1 1,1-1-1,-5 16 0,6-16-19,-3 15-12,7-25 19,1-1-1,-1 1 1,0 0 0,1 0 0,-1-1 0,0 1-1,-1 0 1,1-1 0,-3 4 0,-7 20 17,11-24-19,0-1 1,0 0-1,0 1 0,-1-1 0,1 0 1,-1 1-1,1-1 0,-1 0 0,1 0 1,-1 1-1,0-1 0,0 0 0,1 0 1,-1 0-1,0 0 0,0 0 0,0 0 1,0 0-1,0 0 0,0-1 0,-1 1 0,1 0 1,0 0-1,0-1 0,0 1 0,-1-1 1,1 1-1,0-1 0,-1 0 0,1 0 1,0 1-1,-1-1 0,1 0 0,-1 0 1,1 0-1,0 0 0,-3-1 0,3 3-346,-4 7-2160,5-8 2463,0-1 0,-1 0 0,1 0 0,0 0 0,0 0 0,0 0 0,0 0 0,0 1 0,-1-1 0,1 0 0,0 0 0,0 0 0,0 0 0,0 0 0,-1 0 0,1 0 0,0 0 0,0 0 0,0 0 0,-1 0 0,1 0 0,0 0 0,0 0 0,0 0 0,0 0 0,-1 0 0,1 0 0,0 0 0,0 0 0,0 0 0,-1 0 0,1 0 0,0 0 0,0 0 0,0 0 0,0-1 0,0 1 0,-1 0 0,1 0 0,0 0-1,0 0 1,0 0 0,0 0 0,0-1 0,0 1 0,-1 0 0,1 0 0,0 0 0,0 0 0,0-1 0,0 1 0,0 0 0,0 0 0,0 0 0,0-1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8:49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400 1078 1800,'-18'-3'7441,"9"-6"-4596,8 4-2747,0 1 0,0 0 0,0 0 1,1-1-1,0 1 0,0-8 0,0 7 98,4-125 890,-4 128-1047,-1-4 34,1 0 1,0 1-1,0-1 0,1 0 0,0 1 0,0-1 1,0 0-1,0 1 0,1-1 0,0 1 0,0 0 1,4-8-1,0-14 415,-5 10-380,18-54 180,9-43 178,-27 106-442,0 1 1,0-1-1,0 1 1,1-1-1,0 1 1,1-1-1,0 1 1,0 0-1,0 0 1,1 0-1,0 1 1,0-1 0,1 1-1,7-8 1,-11 13-16,1-1 0,-1 0 1,0 0-1,0 0 0,0 0 1,1 0-1,-2 0 1,1 0-1,0 0 0,0 0 1,-1-1-1,1 1 0,-1 0 1,0 0-1,1-1 0,-1 1 1,0 0-1,-1-1 1,1 1-1,0 0 0,-1-3 1,0 1 8,0 0 0,0 1 1,-1-1-1,1 0 0,-1 1 1,0-1-1,0 1 1,0-1-1,0 1 0,-6-6 1,-39-42 21,32 40-30,0 1 0,0 0 0,-18-7 0,-8-6 15,-10-5-10,26 15 1,-35-25 0,43 19-6,16 17-9,-1 0 0,1 0 1,-1-1-1,0 1 1,0 1-1,0-1 0,0 0 1,0 0-1,-4-2 1,-1-1 0,0 0 0,1-1 0,0 0-1,0-1 1,0 1 0,1-1 0,0 0 0,-6-12 0,-1 3 5,9 11-21,0 1 0,-1-1 0,0 1 1,0 0-1,0 0 0,-6-4 0,-19-4-3957,22 11 3070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8:53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2200,'12'19'12142,"-9"-10"-12318,-2 7 407,1-1 0,1 0 0,0 0 0,1-1 0,6 17 1,-9-29-206,0 0 49,-1-1 0,1 1 0,-1-1 0,1 1 0,-1-1 0,1 0-1,0 1 1,0-1 0,-1 0 0,1 1 0,0-1 0,0 0 0,0 0 0,1 0 0,-1 0 0,0 0 0,0 0 0,0 0 0,1-1 0,-1 1 0,1 0 0,-1-1 0,0 1-1,1-1 1,2 1 0,-3 0-36,54 29 744,-53-29-738,1 0 1,0 0-1,-1 0 0,1 0 0,0 0 1,0-1-1,0 0 0,0 1 0,0-1 1,-1 0-1,5 0 0,9 0 39,84 26 280,-83-21-367,-11-3 33,0-1 1,0 1 0,0-1 0,0 0-1,0-1 1,0 1 0,0-1 0,0 0-1,11-2 1,96-27 105,-109 27-131,0 1 1,0-1-1,-1-1 0,1 1 0,-1 0 0,1-1 1,-1 1-1,0-1 0,0 0 0,5-6 0,10-10 41,54-25 10,-71 44-56,0-1 1,0 0-1,0 0 1,0 0-1,-1 0 0,1 0 1,0 0-1,0-1 0,-1 1 1,1 0-1,-1 0 1,1 0-1,0-2 0,-1 2 1,0 0 0,1 0 1,-1 0-1,1 0 0,-1 0 0,1 0 0,-1 0 0,1 0 0,-1 0 0,1 0 0,0 0 0,0 0 0,-1 1 0,1-1 0,0 0 0,0 0 0,0 1 0,0-1 0,0 1 0,2-2 0,25-12 11,0-1-2,-23 9-7,-5 5-3,1 1 1,-1-1-1,1 0 0,-1 1 0,0-1 1,1 0-1,-1 1 0,1-1 0,-1 1 1,1-1-1,0 1 0,-1-1 0,1 1 1,0 0-1,-1-1 0,1 1 1,0 0-1,-1-1 0,2 1 0,12-1 2,0 0-1,0 2 1,1-1 0,-1 2-1,16 3 1,3 0 6,-33-5-11,57 3 67,-54-3-95,0 0 0,1 0 0,-1-1 0,0 1 0,0-1 0,1 0-1,-1 0 1,0 0 0,0-1 0,0 1 0,0-1 0,0 1-1,-1-1 1,5-3 0,-6 4-60,-1 0 0,1 1-1,-1-1 1,1 0 0,-1 0-1,1 0 1,-1 1 0,0-1 0,1 0-1,-1 0 1,0 0 0,0 0-1,1 0 1,-1 0 0,0 1-1,0-1 1,0 0 0,0 0 0,0 0-1,0 0 1,-1 0 0,1 0-1,0 0 1,0 0 0,-1 1-1,1-1 1,0 0 0,-1 0 0,1 0-1,-1 0 1,1 1 0,-1-1-1,1 0 1,-1 1 0,0-1-1,0-1 1,-15-7-744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8:56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1384,'0'0'3705,"4"14"-1566,26-1-909,-25-10-1002,1 0 0,0-1 1,0 1-1,0-1 0,12 2 0,-14-3-180,1 0-1,-1 0 0,1 0 1,-1 1-1,0 0 0,0 0 1,7 4-1,-8-4-5,0 0 1,0 0 0,0-1-1,0 1 1,1-1-1,-1 0 1,1 0 0,-1 0-1,1 0 1,-1-1-1,8 1 1,98 3 1575,-99-4-1568,-1-1 1,0 0 0,0 0 0,11-4-1,27-3 51,0-5 29,-19 0-28,2 3-80,43-12 46,-64 20-58,-1 1-1,1 0 1,0 0 0,0 1 0,0 0-1,0 0 1,0 1 0,8 2 0,43 0 22,-32-1-32,-16-2 0,-1 1 0,0 1 0,0-1 0,13 5 0,-1-1-19,-18-4-42,0 0 1,0 0-1,0 1 1,0-1-1,0 1 0,-1 0 1,1 0-1,7 6 1,-1-2-734,1 0 327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9:03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89 241 472,'-12'14'148,"10"-11"-67,0 0 0,0-1 0,-1 1 0,1-1 0,-1 1 0,0-1 0,0 0 0,1 0 0,-6 2 0,-8-1 6629,-11-2-1335,27-1-5348,0 0-1,-1 0 1,1 0 0,0 0 0,0-1 0,-1 1-1,1 0 1,0 0 0,0 0 0,0-1 0,0 1-1,0 0 1,-1-1 0,1 1 0,0 0-1,0 0 1,0-1 0,0 1 0,0 0 0,0 0-1,0-1 1,0 1 0,0 0 0,0-1-1,0 1 1,0 0 0,0 0 0,0-1 0,0 1-1,0 0 1,0-1 0,0 1 0,0 0 0,1 0-1,-1-1 1,0 1 0,0 0 0,0 0-1,0-1 1,1 1 0,-1 0 0,0 0 0,0 0-1,0-1 1,1 1 0,-1 0 0,0 0-1,0 0 1,1 0 0,-1 0 0,0 0 0,1-1-1,-1 1 1,0 0 0,0 0 0,1 0 0,-1 0-1,1 0 1,24-13 89,-19 10 32,62-41 252,-66 43-382,0 0 0,0 0-1,0 0 1,0 1-1,0-1 1,0 0 0,1 1-1,-1-1 1,0 1-1,0 0 1,5 0 0,-5 0 31,1-1 0,-1 1 1,0 0-1,1 0 1,-1-1-1,1 0 1,-1 1-1,0-1 0,1 0 1,1-1-1,14-7 180,0 2 1,0 0-1,0 1 0,1 1 0,0 1 0,24-3 1,-28 5-145,25-4 32,-33 6-62,1-1 1,0 0 0,0 0-1,-1-1 1,1 0 0,-1 0-1,1 0 1,-1-1 0,0-1-1,0 1 1,0-1 0,-1 0-1,9-6 1,-7 4-43,1 2 0,-1-1-1,1 1 1,1 1 0,-1 0-1,0 0 1,1 0 0,-1 1 0,1 1-1,11-1 1,19-5 64,27-5 147,-39 7-83,-1 0-1,49-17 1,-65 18-126,0 0 1,0 1-1,1 0 1,-1 1-1,1 1 1,18-1-1,-23 2-8,0 0-1,1 1 1,-1-1-1,0 2 1,0-1 0,0 1-1,0 0 1,0 1-1,-1-1 1,1 1-1,-1 1 1,7 3-1,-9-4 11,1-1 0,-1-1 0,0 1-1,1 0 1,-1-1 0,1 0-1,-1 0 1,1 0 0,0-1 0,5 0-1,44-1 39,-47 0-52,53-13 131,-53 15-123,-1 0-1,1 0 1,0 0-1,0 0 1,-1 1-1,1 0 1,-1 1-1,0 0 0,8 4 1,53 37 108,-34-21-37,-27-14-2569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9:36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2242 1369 1296,'5'-7'1175,"-4"6"-838,0 0-1,0 0 1,-1 0-1,1 0 0,0 0 1,-1 0-1,1 0 1,0 0-1,-1-1 0,0 1 1,1 0-1,-1 0 1,0 0-1,1-1 0,-1 0 161,-21 7 2035,-16 14-1506,34-17-954,0 0 0,0 0-1,-1-1 1,1 1 0,-1-1 0,0 1 0,1-1-1,-1 0 1,0 0 0,0-1 0,0 1 0,1-1 0,-7 0-1,7 0-31,0-1 0,0 1 1,0 0-1,0 1 0,0-1 0,0 0 0,0 1 0,0 0 0,0-1 0,0 1 0,0 1 0,0-1 0,0 0 0,0 1 0,1-1 0,-1 1 0,1 0 1,-1 0-1,1 0 0,-1 0 0,1 0 0,-3 5 0,-22 18 489,-48 63 1196,5-8-1321,47-58-379,20-20-20,0 1-1,0 0 0,1-1 0,-1 1 0,1 0 1,-1 0-1,1 0 0,0 1 0,0-1 0,1 0 0,-1 1 1,-1 3-1,3-6 8,-1 0-1,0 0 1,0-1 0,0 1 0,0 0 0,0-1-1,0 1 1,0-1 0,0 1 0,-1-1-1,1 0 1,0 1 0,0-1 0,0 0 0,0 0-1,0 0 1,-1 0 0,0 0 0,-15 3 223,9 0-149,0 0 1,-1 0 0,1-1-1,-1 0 1,0 0 0,1-1-1,-1 0 1,0-1 0,0 0-1,0 0 1,0-1 0,1 0-1,-1-1 1,0 0 0,-9-3 0,13 3-64,0 0 1,-1 1-1,1 0 1,0 0 0,-1 0-1,1 1 1,-1-1 0,-7 2-1,9-1-13,1 1 0,-1-1-1,1 0 1,-1 0 0,1 0-1,-1-1 1,1 1 0,-1-1-1,1 0 1,-1 0-1,1 0 1,0 0 0,-1 0-1,1-1 1,0 0 0,0 1-1,0-1 1,0 0 0,1-1-1,-1 1 1,0 0 0,-3-5-1,0-1 0,4 6 5,1 0-1,-1 0 1,1 0-1,-1 0 1,1 0-1,0-1 1,0 1-1,0 0 1,0-1-1,0 1 1,1 0-1,-1-1 1,1 1-1,-1-1 1,1 1-1,0-5 1,-1-39 48,0 17-45,1 0 1,1 0-1,1 0 1,2 0-1,7-31 1,-8 48-11,0 0 1,0 0 0,1-23 0,-3 20-6,4-13 8,0 0 1,2 1-1,16-42 1,2-8 2,-24 73-14,1 0 0,0 1-1,0-1 1,0 1 0,0-1 0,4-4 0,11-20 17,-15 25-16,-1 1 0,1 0 0,-1 0 0,1 0 1,0 0-1,0 0 0,0 0 0,4-3 0,13-13 0,11-26 0,-28 43 2,0-1-1,0 1 0,0-1 1,-1 0-1,1 0 1,-1 0-1,1 0 1,-1 0-1,1 0 1,-1-1-1,0 1 1,0 0-1,0-1 1,-1 1-1,1-1 0,0 1 1,-1-1-1,0 1 1,1-1-1,-1-2 1,3-11 5,-2 14-6,0 0 0,-1 1-1,1-1 1,-1 0 0,0 0 0,0 0 0,1 0 0,-1 1 0,0-1-1,-1 0 1,1-2 0,0-8 1,1 12-2,-1-1 0,0 0 0,0 1 1,0-1-1,1 0 0,-1 1 0,0-1 0,0 0 0,0 0 1,0 1-1,-1-1 0,1 0 0,0 0 0,0 1 0,0-1 1,0 0-1,-1 1 0,1-1 0,0 0 0,-1 1 0,1-1 1,0 1-1,-1-1 0,1 0 0,-1 1 0,1-1 0,-1 1 1,1-1-1,-1 1 0,0 0 0,1-1 0,-1 1 0,1-1 1,-1 1-1,0 0 0,0-1 0,-1 1 1,1-1 0,0 0 1,0 1-1,0-1 0,0 0 0,0 0 0,0 1 1,1-1-1,-1 0 0,0 0 0,0 0 0,1 0 0,-1 0 1,0 0-1,1 0 0,-1-1 0,1 1 0,-1 0 0,1 0 1,0 0-1,-1 0 0,1-2 0,0 1 1,-1 0 0,1 1 0,-1-1-1,1 0 1,-1 1 0,0-1 0,1 0-1,-1 1 1,0-1 0,-3-2 0,-38-57 39,35 50-37,0 0 0,-9-23 0,12 23 0,-2 0 0,-11-19 0,8 16 7,7 11-15,1-1 0,-1 1 0,0 0 0,0 0 1,-1 0-1,1 0 0,-1 1 0,-3-4 0,3 4 9,0 0 0,0 0 0,0-1-1,0 1 1,0-1 0,0 1 0,1-1 0,0 0 0,-1 0-1,1 0 1,0 0 0,0 0 0,-2-7 0,-9-13 15,12 22-18,0 0 0,1 0 0,-1 0 1,0 0-1,0 0 0,0 0 0,-1 0 0,1 1 0,0-1 0,0 0 0,0 1 0,0-1 0,-1 1 0,1-1 1,0 1-1,-2-1 0,-24-12 3,17 5-2,-27-23 1,30 23-2,1-1 0,-1 0 1,1 0-1,1 0 0,0 0 0,0-1 0,-3-10 0,7 18-1,-1 0-1,1 0 1,0 0-1,-1 1 1,1-1-1,-1 0 0,0 1 1,0-1-1,1 1 1,-1 0-1,0 0 1,0-1-1,0 1 0,0 0 1,0 1-1,-3-2 1,-42-11-2,25 8 2,19 4 0,1 0 0,-1-1-1,1 1 1,0-1 0,-1 0-1,1 0 1,0 0-1,0 0 1,0 0 0,0 0-1,1 0 1,-1 0-1,1-1 1,-1 1 0,1-1-1,0 1 1,0-1 0,0 0-1,0 1 1,0-1-1,0 0 1,1 0 0,0 1-1,-1-1 1,1-6-1,-1 3 4,0 1 0,-1-1 0,0 0 0,0 0 0,0 1-1,-1-1 1,-6-9 0,1 8 0,0 1-1,-1 0 1,-17-9-1,-15-11 7,28 17-10,0 1 0,0 1 0,-1 0 0,0 1 0,0 1 0,0 0 0,-21-5 0,24 7 0,0 0-1,1 0 0,-1 0 0,0 1 1,0 1-1,0 0 0,0 0 0,-1 1 0,-19 2 0,22 0 2,1 0-1,0 0 1,0 1 0,-10 5 0,12-5-1,0 0 1,-1-1-1,1 0 1,0 0-1,-1 0 1,0-1 0,-11 1-1,8 1-2,0 0 1,0 0-1,-12 7 0,13-4-1,0 1 0,0 0-1,1 1 1,0 0-1,1 0 1,-9 13-1,-16 15 3,8-8 1,21-26 1,1 0-1,-1 0 1,0 0-1,0 0 1,0 0-1,0 0 1,-5 1-1,-11 8 5,15-6-3,-2-1-1,1 0 1,0 0-1,-1 0 1,0-1-1,0 0 0,0 0 1,0-1-1,0 0 1,-1 0-1,-10 2 1,-7 0 11,-48 0 1,-1 0-4,51-1-12,10-2-2,0 1-1,0 0 1,0 1 0,-22 8-1,6 8 5,25-18-1,1 0-1,-1 0 1,1 0 0,-1 1-1,1-1 1,-1 1 0,1 0-1,0 0 1,0 0-1,0 0 1,0 0 0,0 0-1,0 0 1,1 1 0,-1-1-1,1 1 1,-3 4-1,3-4 2,-1 0-1,1 0 0,-1 0 1,0 0-1,-1 0 0,1-1 0,0 1 1,-1-1-1,-2 3 0,2-4 0,1 1-1,-1 0 1,1 0-1,0 0 1,0 0-1,0 0 1,0 0-1,0 1 1,-2 3-1,-2 3-6,-3 3 7,5-7-2,-1 1 0,1-1-1,1 1 1,-1 0 0,1 0 0,0 0 0,0 0 0,1 1 0,0-1 0,0 1 0,0-1 0,1 1 0,0 0 0,0 8-1,1-3 0,1 0-1,0 0 1,1 0-1,0 0 1,1 0-1,7 19 0,1 25 4,-6-27 1,-5-29 0,1 1 0,-1 0 0,0-1 0,0 1-1,0 0 1,0-1 0,0 1 0,-1 0 0,1-1 0,0 1 0,0 0-1,0-1 1,-1 1 0,1-1 0,0 1 0,0 0 0,-1-1 0,1 1-1,-1-1 1,1 1 0,0-1 0,-1 1 0,1-1 0,-1 1 0,1-1-1,-1 0 1,0 1 0,1-1 0,-1 0 0,1 1 0,0-1 0,-1 0-1,1 0 1,0 0 0,0 1 0,-1-1 0,1 0 0,0 0 0,0 1-1,-1-1 1,1 0 0,0 1 0,0-1 0,0 0 0,0 0-1,-1 1 1,1-1 0,0 0 0,0 1 0,0-1 0,0 0 0,0 1-1,0-1 1,0 0 0,0 1 0,0-1 0,0 1 0,0-1 0,0 0-1,0 1 1,0-1 0,0 0 0,1 1 0,0 2-2,1 0 0,-1 0-1,1-1 1,0 1 0,-1-1 0,1 1 0,1-1 0,-1 1 0,3 1-1,11 13-6,-1 33 1,52 85-24,-44-82 8,9 14 24,-23-48 0,10 28 0,-17-43 0,-1-1-1,1 1 1,0 0-1,0-1 1,0 1-1,0-1 0,6 6 1,-5-5-1,0-1 1,0 1-1,-1 0 1,1 0-1,-1 0 1,3 7-1,0 6 0,-4-12 0,-1-1 0,1 0-1,1 1 1,-1-1 0,1 0 0,-1 0 0,1 0 0,0 0 0,1 0-1,-1-1 1,1 1 0,-1-1 0,1 1 0,0-1 0,0 0 0,1 0-1,-1 0 1,1-1 0,-1 1 0,7 3 0,-6-5 0,-1 1 1,0 0-1,0 0 1,1 1-1,-1-1 1,0 1-1,-1-1 1,1 1-1,0 0 1,-1 0-1,0 0 1,1 0-1,-1 0 1,-1 1-1,4 5 1,-1-4-2,0-1 0,0 0 0,0 0 0,1-1 0,-1 0 0,1 1 0,0-1 0,0-1 0,0 1 0,0-1 0,7 2 0,20 12-5,-26-12 8,1 1-1,-1 1 1,0-1 0,0 1-1,-1 0 1,0 0-1,0 1 1,0-1 0,-1 1-1,0 0 1,0 1-1,2 7 1,-3-10-1,15 11 0,-17-15 0,0-1 0,1 1 0,-1 0 0,0 0 0,0-1 0,0 1 0,0 0 0,0 0 0,0 0 0,0 0 0,0 0 0,0 0 0,0 1 0,0-1 0,-1 0 0,1 0 0,0 1 0,-1-1 0,1 2 0,0-1 0,-1 0 0,1 0 0,-1-1 0,1 1 0,0 0 0,0 0 0,0-1 0,0 1 0,0 0 0,0-1 0,1 1 0,1 1 0,10 15 0,-13-16-1,1-1 1,0 0-1,0 1 0,-1-1 1,1 0-1,0 0 0,0 1 1,0-1-1,0 0 1,0 0-1,0 0 0,1 0 1,-1-1-1,0 1 0,1 0 1,-1 0-1,0-1 0,3 2 1,32 6-19,-25-6 17,7-1 2,0 0 0,1-2 0,18-2 0,-9 1 0,34 2 1,-13 1 26,-36-1-13,0 0 1,0 1-1,0 0 1,-1 1-1,1 1 1,16 4-1,-16-3-3,1-1 0,0 0 0,0-2 0,0 1 0,0-2 0,0 0 0,0 0 0,1-2 0,-1 1 0,18-6 0,75-35 124,-84 29-102,-21 11-29,1 0-1,-1 0 1,1 1 0,-1-1 0,1 1-1,0 0 1,-1 0 0,1 0 0,0 0-1,0 0 1,0 1 0,5-2 0,135-18 116,-135 18 212,-15-2-1643,-14 1-635,12 5 1428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9:44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1284 2409,'-18'9'10150,"17"-9"-9868,-22-15 3509,4 2-1906,-8 5-1221,20 6-636,1 0 1,-1 0 0,1 0 0,-1 1-1,0 0 1,1 1 0,-13-1 0,16 2 85,-11 2-36,-1 0 1,1-1 0,-1-1-1,0 0 1,1-1-1,-18-1 1,-56-38 162,83 36-425,0 0 0,1 1 0,-1-1 0,1-1 0,0 1 0,0-1 0,0 1 0,0-1 0,0 0 0,-3-6 0,6 6 203,0 0-1,0 0 1,1 0-1,-1 0 1,1 1 0,0-1-1,0 0 1,0 0-1,2-5 1,-1-25 194,-3 20-164,0-1 1,1-1 0,3-24-1,-1 0-39,0 37-14,-1-1 0,1 1 0,0 0 0,0-1 1,0 1-1,0 0 0,1 0 0,-1 0 0,1 0 1,0 0-1,0 0 0,0 0 0,0 1 0,1-1 0,-1 1 1,1-1-1,-1 1 0,1 0 0,0 0 0,5-3 1,6-5 4,27-17 7,-32 23-6,-1-1 1,0 0-1,-1 0 0,1-1 1,-1 0-1,12-12 0,-8 5-2,3-5-1,27-25 1,-20 28-13,-16 12 18,0-1 0,0 1 0,0-1 0,-1 0 0,1 0 0,4-7 0,-7 8 24,1 0-1,0 0 0,0 1 1,0-1-1,1 1 0,-1-1 0,5-1 1,20-18 80,-22 16-104,1 0 0,0 1 0,1 0 0,-1 0 0,1 0 0,0 1 0,0 0 0,0 1 0,14-4 0,19-11 11,63-35 32,-89 46-46,0 1 1,1 1 0,23-6-1,-19 6 1,-1 0-1,19-9 0,-16 4 1,1-2 10,1 2-1,33-9 0,-15-2-4,-25 16 0,1 0 0,26-14 0,4 3 14,-39 14-17,0 0 1,0-1-1,0-1 0,11-5 0,-2 0-3,1 1 1,0 1-1,0 1 0,0 0 1,1 1-1,35-3 0,65-2 22,-118 10-23,0-1 0,0 0 1,-1 1-1,1-1 0,0 0 0,0 0 0,-1 0 0,1 0 0,0 0 0,-1 0 1,2-2-1,15-7 2,-2 8 13,-14 2-13,0 0-1,0 0 0,1 0 0,-1 0 1,0 0-1,0-1 0,0 1 1,0-1-1,0 0 0,0 1 0,-1-1 1,1 0-1,0 0 0,0 0 1,0 0-1,2-3 0,-3 3 1,1 0 0,-1 0 0,0 0 0,1 0 0,-1 0 0,1 1 0,-1-1 0,1 0-1,-1 1 1,1-1 0,-1 1 0,1 0 0,-1-1 0,1 1 0,3 0 0,15-5 16,-9-1-1,0 1 1,1-1 0,0 2 0,16-5 0,43-13 13,-68 21-30,0 0-1,0 0 0,0 0 1,0 0-1,0-1 0,0 1 1,0-1-1,-1 0 0,4-2 1,-3 1 0,-1 1-1,1 0 1,0 1 0,0-1 0,0 0 0,0 1 0,0 0 0,0 0-1,6-2 1,24-5 14,-28 6-16,-1 0 0,1 1 0,0 0 0,-1 0 0,1 0 0,0 1 0,-1-1 0,1 1 0,9 1 0,-8 0 0,0-1 0,-1-1 0,1 1 0,-1-1 0,1 0 0,-1 0 0,7-3 0,23-3 2,-29 7 2,0-1 0,-1 0 1,1-1-1,0 1 1,8-5-1,21-4 0,-28 8 1,0-1 1,0 0-1,0 0 0,9-5 0,19-9 19,-8 9-10,-23 7-11,0 1 0,0-1 0,0-1 0,0 1 0,0-1 0,0 1 0,0-1 0,-1 0-1,1 0 1,3-4 0,2 1 0,-1 1 1,1 0-1,-1 0 0,1 1 0,0 0 0,0 1 1,1 0-1,-1 0 0,11 0 0,-10 0-7,0 2 1,0-1-1,0 2 0,0-1 0,17 4 1,59 21 57,-78-24-37,15 10-36,-21-10 7,7 25-114,0-5 124,-1 4 2,7 41 0,-15-64 90,1 0-1,-1 1 1,0-1 0,1 0 0,-1 0 0,1 0 0,0 1 0,0-1 0,0 0 0,0 0 0,0 0 0,0 0 0,0 0 0,1 0 0,-1-1 0,1 1 0,-1 0 0,1-1 0,2 3 0,1-2-48,-1 1 1,0 0 0,1 0 0,-2 0-1,1 1 1,0-1 0,-1 1 0,5 6-1,-3-4-26,0 0-4,1 1 0,-2 0 0,1 0 0,-1 0 0,0 1 0,0 0 0,-1 0 0,0 0 1,0 0-1,-1 0 0,0 0 0,-1 1 0,1 11 0,12 37 92,-11-48-100,0 0 0,0 0 1,-1 0-1,-1 0 1,1 1-1,-1 16 1,-2-18-2,1 0 0,0-1 0,1 1 1,0-1-1,0 1 0,0-1 0,1 1 1,0-1-1,1 0 0,0 0 0,3 7 0,2 4 7,-7-16-8,0 1 0,0-1 0,0 0 0,0 0-1,0 0 1,1 0 0,-1 0 0,1 0 0,-1 0-1,1 0 1,0 0 0,3 2 0,16 16 22,-19-17-23,0 0 0,0-1 0,0 1 0,1-1 0,-1 0 0,1 0 0,0 0 0,3 2 0,-4-3 0,0 0-1,0 1 0,1-1 1,-1 1-1,0 0 1,0-1-1,-1 1 1,1 0-1,0 0 1,-1 0-1,1 1 1,-1-1-1,1 0 0,-1 1 1,1 3-1,6 38-1,-8-36 4,1-1-1,0 0 1,0 0 0,1 0 0,3 8 0,-5-14-1,0 0 0,1-1-1,-1 1 1,1 0 0,-1 0 0,1 0 0,-1 0 0,1 0-1,0-1 1,-1 1 0,1 0 0,0-1 0,-1 1 0,1 0-1,0-1 1,0 1 0,0-1 0,0 1 0,0-1 0,0 0 0,-1 1-1,1-1 1,0 0 0,0 0 0,2 1 0,8 28 54,14-15-28,76 51 48,-81-44-77,-9-7 10,-8-12-6,-1 0 0,0 0-1,1 0 1,-1 0 0,1-1 0,-1 1 0,1-1 0,0 0-1,-1 0 1,5 1 0,-5-1-2,1 0-1,0 0 1,-1 0-1,1 0 1,-1 0-1,1 1 1,-1-1-1,0 1 1,0 0-1,0-1 1,1 1-1,-1 0 1,1 3 0,0-1 0,0 0 1,0-1 0,1 1-1,-1-1 1,1 0 0,0 0-1,0 0 1,0 0 0,0 0-1,0-1 1,1 0 0,-1 0-1,0 0 1,6 1 0,21 32 29,-27-31-30,1 0 0,-1 1 1,0 0-1,0-1 1,0 1-1,0 1 1,-1-1-1,0 1 1,0-1-1,-1 1 1,1 0-1,-1 0 1,1 6-1,-1-4 3,1-1 0,-1 0 0,1 0 0,1 0 0,-1 0 0,1-1 0,1 1 0,5 6 0,-6-9-2,0-1 1,1 0-1,-1 0 0,1 0 1,0 0-1,9 3 1,-11-5-2,0 0-1,-1 0 1,1 0 0,0 0 0,0 1-1,-1 0 1,1-1 0,0 1-1,-1 0 1,0 0 0,1 0 0,-1 0-1,0 1 1,0-1 0,0 1 0,-1-1-1,1 1 1,-1-1 0,1 1-1,-1 0 1,2 5 0,-1-4 2,1 0 0,-1 0 0,1 0 0,0 0-1,0-1 1,0 1 0,0-1 0,1 0 0,-1 0 0,8 4 0,-9-4-3,0 0-1,0 0 1,0 0 0,-1 0-1,1 0 1,-1 0 0,2 6-1,3 6 4,12 31-2,-17-44 2,-1 0 1,1-1-1,-1 1 0,0 0 0,0 0 1,0-1-1,0 1 0,0 0 0,0-1 1,-1 1-1,1 0 0,0-1 1,-1 1-1,0 0 0,1-1 0,-1 1 1,0-1-1,-1 3 0,-2 6-1,-20 86 32,16-68-29,-35 100 36,40-120-34,0 0 0,0-1 0,-1 1 0,0-1 0,0 0-1,-8 10 1,-8 14 1,-9 32 24,29-63-111,-1 0-1,0 0 0,1 1 0,-1-1 0,1 0 1,-1 0-1,0 0 0,1 1 0,-1-1 1,0 0-1,1 0 0,-1 0 0,0 0 0,1 0 1,-1 0-1,0-1 0,1 1 0,-1 0 1,1 0-1,-1 0 0,0-1 0,1 1 1,-1 0-1,1 0 0,-1-1 0,0 0 0,1-1-112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0:29.2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257 105 824,'-11'7'155,"-1"0"-1,0-1 0,-1-1 1,-14 6-1,23-10-87,0 0-1,0 0 1,-1 0-1,1-1 1,0 1-1,-7-1 1,-16 4 908,12-5-524,12-3-291,13-3-207,5 1 50,1 1 0,-1 1 0,1 0 0,0 1 0,18-2 0,-13 2 3,21-4 26,-32 5 15,0 0-1,-1 0 1,1 1 0,0 0 0,0 1 0,0 0-1,0 0 1,0 1 0,13 3 0,-19 0 744,-14 0 118,-25 3-20,27-5-1094,-25 3 252,1 0-1,-1-2 0,-53-2 1,-58-28-29,140 27 10,-11-5-163,14 1-56,10-3-77,15-2 253,-1 1 1,1 1-1,1 1 1,-1 1-1,1 1 1,31 0-1,142-22 206,-181 23 419,-36 6 462,-7 4-1015,11-2-42,-1 0 1,0-1-1,0-1 1,0-1 0,0 0-1,0-1 1,-1-1-1,-27-2 1,-132-38-49,165 37-107,16 2-168,29 4 104,311 33 110,-333-34 320,-21 1-7,-23 2-2281,16-5 1248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28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907 1 2208,'-4'4'16233,"-2"-1"-14645,-5 2-3477,1-1 2981,-6 2-806,1-1 1,-1 0-1,0-1 1,0-1-1,-23 2 0,-92 2 680,97-6-856,-10-2 65,30 1-143,0-1 0,0 2 0,-19 2 0,24-2-1,1 0 1,0-1-1,-1 0 1,1-1 0,0 0-1,-1 0 1,-11-4-1,10 3-12,1 0 0,-1 0 1,1 1-1,-20 0 0,-6 3 54,26-3-67,0 1-1,0 1 1,0 0-1,-1 0 1,1 1-1,-13 4 1,17-5-3,0 0 1,0 1-1,-1-2 0,1 1 1,-10 0-1,10-2-3,1 2 1,-1-1-1,0 0 0,0 1 0,1 0 1,-1 0-1,0 1 0,-7 2 1,7-1-8,-1 0 1,1 1-1,0-1 1,0 1-1,0 1 1,-4 4-1,-10 3-21,18-11 18,0-1 0,-1 1 0,1 0 0,0-1 0,0 1 0,-1 0 0,1 0 0,0 0 0,0 0 1,0 0-1,0 0 0,0 0 0,0 0 0,1 1 0,-1-1 0,0 0 0,0 0 0,1 1 0,-1 1 0,-7 16-3,3-6-18,0-1 1,1 1-1,0 0 0,-3 26 1,-5 87 14,11-107 8,1 0 1,1-1 0,1 1-1,0 0 1,1-1 0,1 1-1,1-1 1,1 0 0,0 0-1,1-1 1,15 27 0,15 5-30,-27-37 48,0 0 0,-1 1 0,11 20-1,14 28 16,-23-45-16,-2 1 0,0 0 1,9 26-1,-14-30-4,9 20-5,11 10 17,-23-41-15,0 0-1,-1 1 0,1-1 0,0 1 1,-1-1-1,0 1 0,1-1 0,-1 1 1,0 0-1,0-1 0,-1 1 0,1-1 1,0 1-1,-1-1 0,0 4 0,0-4-1,1 1-1,0-1 1,0 1-1,0 0 1,0-1-1,0 1 0,1-1 1,-1 1-1,1 0 1,0-1-1,0 1 1,0-1-1,0 0 0,0 1 1,0-1-1,3 3 1,-2-2-1,-1 0 0,1 0 0,0 0 1,-1 0-1,0 1 0,0-1 1,0 0-1,0 1 0,-1-1 0,1 0 1,-1 1-1,0 5 0,0-5 1,-3 6 4,2-1 0,-1 0 0,1 1 0,1-1 0,0 15 0,1-6-4,-1-14-1,1 0 0,-1 0 0,1 0 0,-1 0 0,1 0 0,0 0 0,3 5 0,12 31 0,-15-39 1,-1 0 0,1 0 0,-1 0-1,0 1 1,0-1 0,1 0 0,-1 0 0,0 0 0,0 0-1,0 0 1,0 0 0,0 1 0,-1-1 0,1 0 0,0 0-1,0 0 1,-1 0 0,1 0 0,-1 2 0,0-2 0,1 0 0,-1 0 0,1 1-1,0-1 1,-1 0 0,1 1 0,0-1 0,0 1 0,0-1 0,0 0 0,0 1 0,0-1 0,0 1 0,1 1 0,0 2 0,0 0 1,0 0-1,-1 1 0,0-1 1,0 0-1,0 0 1,0 0-1,-1 1 1,-1 4-1,1-4 0,0 0 0,0 0 1,1 0-1,0 0 0,0 0 0,0 0 1,3 11-1,-3-17-1,3 7 0,-1 1 0,0 0 0,0 0 0,-1-1 0,0 1 0,0 0 0,0 0 0,-1 0 0,-1 0 0,-1 9 0,2-15 0,0 0 0,0 0 1,0 0-1,0 0 1,0 0-1,1 0 0,-1 0 1,0 0-1,1 0 0,-1 0 1,2 2-1,-1-2 0,0 1 1,0-1-1,-1 0 0,1 0 1,-1 1-1,0-1 1,1 0-1,-1 0 0,0 5 1,0-5-1,0 0 0,0 0 0,0-1 0,0 1 0,1 0 0,-1 0 0,1 0 0,0 0 0,-1 0 0,1-1 0,0 1 0,2 2 0,5 20 0,-7-21-1,-1 1 1,1-1-1,-1 0 1,1 1-1,0-1 1,0 0-1,1 0 1,-1 0-1,0 0 1,1 0-1,0 0 1,0 0-1,0-1 1,0 1-1,5 4 1,8 11 0,-11-12 0,1-1 0,0 1 0,0-1 0,0-1 0,0 1 0,10 6 0,11 7-4,-22-15 3,0 0 0,1 1 0,0-1 0,-1-1 0,1 1 0,0-1-1,0 0 1,0 0 0,1 0 0,9 1 0,52 18-7,-55-18 11,0 0 0,0 0 0,0 1 0,-1 0 0,0 1 0,0 1 0,19 12 0,28 10 13,-47-23-11,-1 0 0,1-1 0,-1-1 0,1 1 0,0-2 0,0 0 0,21 2 0,-29-4-5,12 0 3,0 0-1,0-1 1,0-1 0,0 0 0,0-1 0,-1 0 0,19-8-1,-19 6 9,-1 0-1,0-1 0,-1-1 0,23-14 0,-33 18 1,1 0 0,-1-1 0,0 1 0,0 0 0,0-1 0,0 1 0,1-5 0,8-13 37,-5 7-11,-5 13-36,-1 1 1,0-1-1,0 0 1,1 0-1,-1 0 0,0 0 1,1 0-1,-1 0 1,1 0-1,-1 1 1,1-1-1,-1 0 1,1 0-1,0 1 1,-1-1-1,1 0 1,0 1-1,0-1 0,-1 1 1,1-1-1,0 1 1,0-1-1,0 1 1,0 0-1,0-1 1,0 1-1,1-1 1,0 1 2,1-1 0,-1-1 0,0 1 0,0 0 0,0 0 0,0-1 0,0 1 0,-1-1 0,1 0 0,0 1 0,-1-1 1,1 0-1,-1 0 0,3-4 0,20-40 42,-8 15 1,-6 13-28,0 1 1,-2-1-1,0 0 0,10-36 0,-12 36-13,1 1 0,1 1 0,1 0 0,15-22 0,-1 0 11,-21 36-16,-1 0 1,1 0-1,0 0 0,-1 0 1,1 1-1,0-1 0,0 1 1,1-1-1,-1 1 0,0-1 1,0 1-1,1 0 0,-1 0 1,0 0-1,1 1 0,3-2 1,22-10 15,-19-6-3,-8 17-14,-1 0 1,0 0 0,0 0-1,0 0 1,1 0-1,-1 1 1,0-1-1,1 0 1,-1 0-1,1 0 1,-1 0 0,1 0-1,-1 1 1,1-1-1,0 0 1,-1 0-1,1 1 1,0-1-1,0 1 1,0-1 0,-1 1-1,1-1 1,0 1-1,0-1 1,0 1-1,0-1 1,0 1-1,0 0 1,1 0 0,1-1 0,-1 0 0,1 0-1,-1 0 1,1 0 0,-1-1 0,1 1 0,-1 0 0,0-1 0,0 0 0,0 1 0,0-1 0,0 0 0,0 0 0,0 0 0,-1-1 0,1 1 0,-1 0 0,1 0-1,-1-1 1,0 1 0,0-1 0,0 1 0,0-1 0,-1 0 0,1 1 0,0-4 0,-1 4 0,1 1-1,-1-1 1,1 0 0,-1 1 0,1-1 0,0 1-1,0-1 1,0 0 0,0 1 0,0 0-1,0-1 1,0 1 0,0 0 0,1-1-1,2-1 1,12-16 11,-14 14-3,0 0 0,1 0 0,0 1 0,0 0 0,0-1 0,0 1 0,1 0 0,0 1 0,0-1 0,0 1 0,4-4 0,7-2 21,0 1 0,17-8 0,-20 11-4,-1-1-1,1 0 1,-1 0 0,-1-1-1,11-9 1,-1-2 67,-14 10-57,1 2 1,1-1-1,-1 1 0,1 0 1,11-6-1,-16 11-30,-2 0 3,0 1-1,0-1 1,0 1 0,0-1 0,0 1-1,0-1 1,0 0 0,0 1-1,0-1 1,0 0 0,0 0 0,0 0-1,0 1 1,-1-1 0,1 0 0,0 0-1,0 0 1,0-2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02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1232 2865,'4'-1'8957,"20"-8"-8410,-12 3-304,1 1 0,-1-1 0,-1-1 0,1 0 0,19-16 0,-21 16-92,1 1 1,0 0-1,0 1 0,1 0 1,-1 1-1,1 0 0,0 0 1,0 2-1,16-3 0,22-6 507,-38 9-549,0 0-1,0 0 1,0 1 0,15 1 0,-15 1-50,0-1 0,-1-1 1,1 0-1,17-4 0,-23 3-15,0 1 0,0 0 0,0 1 1,0 0-1,0 0 0,0 0 0,10 2 0,14 0 97,121-2 275,-66 13-272,-80-13-138,0 0 1,-1 0-1,1 0 0,-1 1 1,1 0-1,0 0 1,-1 0-1,0 0 0,5 2 1,55 11 56,-58-13-64,0-1 0,0 0 0,0 0 0,1 0 0,-1-1 1,0 0-1,0 0 0,0 0 0,0-1 0,0 0 0,8-4 1,-7 3-10,1-1 1,-1 0-1,0 0 1,0 0 0,-1-1-1,1 0 1,-1 0-1,7-8 1,6-24-86,-15 31 93,-1-1 0,0 1 0,0-1-1,0 0 1,-1 1 0,0-1 0,2-9 0,-1 0 5,0 1 1,-1-1 0,0 0-1,-1 0 1,-1 0 0,-3-28-1,1 24 18,1-1-1,1 1 0,0 0 1,2 0-1,4-23 0,-2 19-11,-1 0 0,-2-48 1,-19-75-5,14 128-10,-1 0 0,0 0 1,-2 0-1,0 1 0,-14-25 1,2 6 19,-9-16 1,20 41-2,-9-13-26,-1 1-1,-29-29 0,41 47 37,-1 0-1,1 1 0,-1-1 0,-1 1 0,1 1 1,0-1-1,-1 1 0,0 1 0,0-1 1,0 2-1,-1-1 0,-14-2 0,-16-3 28,28 5-4,1 1-1,0 1 0,-1-1 1,-19 1-1,-60-3 370,55 5-63,-41-3 1,63 2-197,-1 1 0,1 0 0,0 1 0,0 1 0,0 0 0,-20 8 0,-13 2-44,-1-2-24,20-3-68,-1-1 1,1-1 0,-2-2-1,1-1 1,0-1 0,-45-3-1,-11-12 43,48 7-13,0 1 0,-65-1 1,97 7-84,1-1 1,0 1 0,0 0-1,0 0 1,1 0 0,-1 0 0,0 0-1,0 1 1,0-1 0,1 1 0,-1-1-1,1 1 1,-4 3 0,-16 10-1174,-1-5 631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18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1662 4273,'0'0'126,"0"1"1,0-1-1,0 1 0,-1-1 0,1 1 1,0-1-1,0 1 0,0-1 1,0 1-1,0-1 0,-1 1 1,1-1-1,0 0 0,0 1 1,0-1-1,-1 1 0,1-1 0,0 0 1,-1 1-1,1-1 0,0 0 1,-1 1-1,1-1 0,-1 0 1,1 0-1,-1 1 0,1-1 1,0 0-1,-1 0 0,1 0 0,-1 0 1,1 1-1,-1-1 0,1 0 1,-1 0-1,1 0 0,-1 0 1,1 0-1,-1 0 0,0-1-54,1 0 0,-1 0 0,0 0-1,1 0 1,-1 0 0,1 0 0,0 0 0,-1 0-1,1 1 1,0-2 0,0 1 0,-1 0 0,1 0-1,0 0 1,0 0 0,0 0 0,0 0 0,1 0-1,-1 0 1,0-1 0,0 1-72,0 0 5,0 0 0,0-1 0,0 1-1,0 0 1,0-1 0,1 1 0,-1 0 0,0 0-1,1-1 1,-1 1 0,1 0 0,-1 0 0,1 0-1,-1 0 1,1-1 0,0 1 0,-1 0-1,1 0 1,0 0 0,0 1 0,0-1 0,0 0-1,0 0 1,0 0 0,0 1 0,0-1 0,0 0-1,0 1 1,1-1 0,-1 1 0,0-1-1,0 1 1,1 0 0,-1-1 0,0 1 0,2 0-1,0-1 14,0 1 0,0-1 0,0 0 0,0 0 0,0-1 0,-1 1 0,1 0 0,-1-1 0,1 0 0,-1 0 0,1 0 0,2-3 0,22-13 190,-19 15-91,0-1 0,1 0 0,-1 0 1,-1-1-1,1 0 0,-1 0 0,0-1 0,0 1 0,0-2 1,-1 1-1,0-1 0,0 0 0,-1 0 0,9-15 0,18-18 210,-26 34-298,-1 1 1,0-1-1,0 0 1,-1-1-1,1 1 0,3-9 1,7-20 161,-2-1 0,-1 0 1,14-71-1,-24 78 95,0 0 0,-3-1-1,-3-32 1,-1-29 195,7 53-182,10-53 0,0-8 408,-11 78-607,0 0 0,2 0 0,1 0 0,0 1 0,1 0 0,1-1 0,16-33 0,4 13-20,-6 3-16,-17 34-49,0 0-1,0 0 1,0-1-1,-1 1 1,0-1-1,0 0 1,0 0-1,-1 1 1,2-8-1,-2 8-8,0 0 0,0 1 0,1 0 1,0-1-1,-1 1 0,1 0 0,0 0 0,1-1 0,-1 2 0,0-1 0,1 0 0,5-4 0,9-14 8,-6 7-4,-8 11-5,0 1 1,-1-1-1,1 0 0,0-1 1,-1 1-1,0 0 0,0-1 1,0 1-1,0-1 0,0 0 1,1-7-1,21-27 55,-14 30-6,-9 7-50,0 1 0,0-1 0,-1 1 0,1-1 0,0 0 0,0 1 0,-1-1 0,1 0 0,0 0 0,-1 0 0,1 1 0,0-1 0,-1 0 0,1 0 0,-1 0 0,0 0 0,1 0 0,-1 0 0,0 0 1,0 0-1,1 0 0,-1 0 0,0 0 0,0 0 0,0 0 0,0-2 0,0 1-3,1 1 1,-1-1 0,1 0-1,0 0 1,0 0-1,0 1 1,0-1 0,0 0-1,0 1 1,0-1 0,0 1-1,1-1 1,-1 1-1,0 0 1,4-3 0,-4 3 1,1 0 0,0-1 1,0 0-1,-1 1 0,1-1 0,-1 0 1,0 0-1,0 0 0,1 1 0,-1-1 1,1-3-1,1-2 18,0 1 0,0-1 0,1 1 0,0 0 0,0 0 0,1 1 0,8-10 0,-9 10 476,8-5-402,13 0-35,32-12-22,-19 8-9,-17 11-20,23 0 33,0 0 76,-20 6-130,-19-2 81,0-1 0,0 1-1,0 0 1,0 0 0,0 1 0,0-1-1,-1 1 1,1 0 0,-1 0 0,7 4-1,4 4-13,-8-6-2,0 1-1,1-1 0,0 0 0,0-1 0,14 5 1,41 13 97,-44-8-187,4 2 122,-5-9-69,0 1 1,-1 1-1,28 16 0,-2-1 47,-40-22-55,-1 1 0,1-1 0,0 1 0,-1 0 0,1 0 0,-1 0 1,1 0-1,-1 0 0,0 1 0,0-1 0,3 5 0,3 3 69,-2-3-68,1-1 0,0 0-1,1 0 1,-1-1 0,1 0 0,0 0 0,9 3 0,26 17 26,80 57-3,-112-73-30,-8-7-2,-1-1 0,1 1 0,-1 0 0,1 0 0,0-1 0,-1 0 0,1 1 1,0-1-1,0 0 0,6 1 0,-4-1 2,1 1 0,-1 0 0,0 1 0,0-1 1,0 1-1,0 0 0,0 0 0,-1 1 0,0-1 0,1 1 0,-1 0 0,3 4 1,-1-2 5,-1-1 1,1 0 0,0 0 0,12 7 0,21 24 15,2-8-5,-20-13-46,38 21 0,-46-28 17,1 0 0,-2 1 0,21 18 0,22 16 34,40 28-14,-81-62 11,-8-5 1,0 0 0,0-1 0,1 0 0,-1 0 0,12 3 0,8 8 1,-22-11-20,-1-1 1,0 0-1,0 0 1,1-1-1,-1 1 0,8 2 1,-4-2 0,0 1-1,0 0 1,0 0 0,0 1 0,8 5 0,11 6 6,-7-2-1,-17-10-8,1-1 0,-1 0 1,1-1-1,0 1 1,0 0-1,0-1 1,0 0-1,5 2 0,-4 0 1,1-1 0,0 1 0,-1 0 0,1 0 0,-1 0 0,0 1 0,0 0 0,0-1 0,-1 1 0,6 8 1,10 9 14,30 35-5,-38-42 0,-3-1-5,-7-11-6,-1-1 0,1 1-1,0-1 1,0 1 0,0-1 0,0 1-1,0-1 1,0 0 0,1 1 0,-1-1 0,2 1-1,10 14 2,-12-14-2,1-1 0,-1 1 0,0 0 0,0 0 0,1-1 0,-1 1 1,1-1-1,0 1 0,-1-1 0,4 2 0,11 6 15,-1 1 0,0 0 0,0 1-1,-1 1 1,-1 0 0,0 1 0,13 16 0,13 12 26,29 37 238,-65-75-270,1 1 1,-1 1 0,0-1-1,0 0 1,-1 1 0,1 0-1,-1-1 1,0 1-1,0 0 1,-1 0 0,1 0-1,-1 0 1,0 8 0,15 21 22,-11-17-25,-4-16-6,0 1 1,0-1 0,-1 1-1,1-1 1,-1 1-1,0 0 1,1-1-1,-1 1 1,0-1-1,0 1 1,0 0-1,0-1 1,0 1-1,0 0 1,-1 1 0,1 0 0,0-1 0,0 0 0,0 0 0,0 1 0,0-1 0,0 0 0,1 0 0,-1 1 0,1-1 0,0 0 0,1 4 0,4 20 15,-6-23-14,0 1 0,0-1 0,1 0 0,-1 0 0,1 1 0,0-1 0,0 0-1,0 0 1,3 5 0,-3-6 0,0 0-1,0 1 1,0 0-1,0-1 1,0 1-1,-1-1 1,1 1-1,-1 0 1,1 0-1,-1-1 0,0 1 1,0 0-1,-1 2 1,15 37 5,-12-36-28,1-1 0,-1 0 1,1 0-1,-1 0 0,6 5 1,-7-8 8,0-1 0,1 0 1,-1 1-1,0 0 1,0-1-1,0 1 1,0-1-1,0 1 1,0 0-1,-1 0 1,1 0-1,-1-1 1,1 1-1,-1 0 1,1 0-1,-1 0 1,0 0-1,0 0 1,0 0-1,0 0 0,-1 0 1,1 0-1,0-1 1,-1 1-1,0 4 1,-1-5-9,1 0-1,0 0 1,0 0 0,-1 0 0,1 0 0,0 0 0,-1 0-1,1 0 1,-1-1 0,1 1 0,-1-1 0,1 1 0,-1-1-1,1 1 1,-1-1 0,0 0 0,1 0 0,-1 0 0,-3 0-1,-34-1 80,35 1-80,-14-8 9,16 7 13,1 0 1,0 0 0,-1 0 0,1 1 0,-1-1-1,1 0 1,-1 1 0,1-1 0,-1 1 0,0 0-1,1-1 1,-2 1 0,-12 2 31,1 0 1,0 1-1,1 1 0,-1 0 0,1 1 0,0 0 1,-23 14-1,2-3 1,-4-1-85,0-1 0,-58 12 0,-36-1 106,63-14-12,31-5-27,-53 15 0,16 15 26,43-26-46,-1-2 1,0 0-1,-55 4 0,55-8 5,20-2-2,1 1 0,0 1 0,0 0 0,0 0 0,-11 7 0,-34 12-48,14-13 18,32-8 22,-1 0-1,0 1 0,-17 7 1,9-6-3,18-4 10,1 0 0,-1 0 0,0 0 0,1 0 0,-1 1 0,0-1 0,1 1 0,-1-1 0,0 1 0,1-1 0,-1 1 0,1 0 0,-1 0 0,1 0 0,0 0 0,-2 1 0,-4 4-428,-1 0 0,1-1 0,-1 0 0,-10 4 0,9-3-1628,1-3 1118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51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910 1780 3113,'-15'-2'8368,"14"3"-8020,1 1-248,1-1-1,-1 0 1,1 1-1,-1-1 1,1 0-1,0 0 1,-1 1-1,1-1 1,0 0-1,0 0 1,0 0 0,0 0-1,0 0 1,0 0-1,3 1 1,0 2 23,1 0 0,0 0 0,0 0 0,0 0 0,0-1 0,1 0 0,-1 0 0,1-1 1,0 1-1,0-1 0,0-1 0,0 1 0,0-1 0,0 0 0,9 0 0,26 3 616,-35-3-599,0 0 0,1 0 0,-1-1 0,0 0-1,1 0 1,-1 0 0,0-1 0,1 0-1,-1 0 1,0-1 0,7-2 0,-5 1 79,-1 0 0,1-1 0,-1 0 1,0 0-1,0 0 0,0-1 0,-1 0 0,1-1 1,-1 1-1,7-10 0,19-26 278,-1-1 0,32-61 0,-40 62-169,3 3 0,1 0 0,42-45 0,-44 60-240,-20 19-79,0 0 0,-1 0-1,1 0 1,-1 0 0,0-1-1,-1 0 1,1 0 0,-1 0-1,5-9 1,-1-11 31,-5 18-26,-1 0-1,1 0 1,0 0-1,1 1 1,0-1 0,0 1-1,0-1 1,0 1-1,10-11 1,-1 0 24,-11 15-34,0 0-1,0 1 1,0-1-1,0 1 1,0-1-1,0 1 1,1-1-1,-1 1 0,0-1 1,1 1-1,-1 0 1,1 0-1,2-2 1,-3 3-2,0-1 0,1 0 1,-1 0-1,0 1 0,0-1 0,0 0 1,0 0-1,0 0 0,0 0 0,-1 0 1,1 0-1,1-3 0,-1 3 0,-1 0 1,1 0-1,-1 0 0,1 0 0,0 0 0,0 1 0,-1-1 0,1 0 1,0 0-1,0 0 0,0 1 0,0-1 0,0 0 0,0 1 0,0-1 1,0 1-1,0-1 0,1 1 0,-1-1 0,1 1 0,1-1 3,-1 0-1,1 0 0,-1 0 1,0-1-1,1 1 0,-1-1 1,0 1-1,0-1 0,0 0 0,0 0 1,0 1-1,0-2 0,0 1 1,-1 0-1,1 0 0,-1 0 1,0-1-1,2-4 0,7-8 9,-8 12-34,0 0 1,0 0-1,0-1 1,0 1-1,-1-1 0,1 1 1,-1-1-1,0 0 1,0 1-1,0-1 1,0 0-1,-1 0 0,1 0 1,-1 0-1,0 1 1,-1-1-1,1 0 0,0 0 1,-1 0-1,0 1 1,0-1-1,0 0 0,-1 1 1,1-1-1,-1 0 1,1 1-1,-5-5 0,-4-6-172,-2 0-1,0 1 0,0 0 0,-28-20 0,24 19 44,-25-25-1,25 23 183,0 0 0,0 2-1,-2 0 1,0 1 0,0 1 0,-30-15 0,39 22-32,-156-91 384,104 57-338,39 23 27,-45-23 0,22 14-67,34 18 14,1 1 0,-1 0 0,-1 1-1,-20-7 1,7-3 210,21 14-207,-1 0 1,1 1 0,0 0 0,-1 0 0,1 0 0,-1 0-1,-5 2 1,-13 0-93,21-3 65,1 1 0,-1-1 0,0 1 0,0-1 0,0 0 1,1 0-1,-1 1 0,0-1 0,1 0 0,-1-1 0,1 1 0,-1 0 0,1 0 0,0-1 0,-1 1 0,1 0 1,-1-3-1,-22-31 36,15 21-34,8 13 3,-7-9 3,-1 0-1,2 0 1,-1 0-1,1-1 1,-5-12 0,8 15 3,-1 1-1,0 0 1,0 0 0,-1 1 0,0-1 0,-7-5 0,-17-21 18,20 22-21,1 1-1,-1 0 1,-1 1 0,1 0 0,-22-13-1,18 13 2,1-1-1,0 0 1,-18-19-1,21 21-3,1 0-1,-1 0 1,-1 1-1,0 0 1,0 1 0,-18-7-1,9 3 11,-7 0-10,24 9-2,-1 0 1,1 0-1,-1 0 0,1-1 0,-1 1 0,1-1 0,0 0 1,0 0-1,-3-2 0,4 2-1,-1 0 0,1 1 0,-1 0 0,0-1 1,1 1-1,-1 0 0,0 0 0,0 0 0,0 1 0,1-1 0,-1 1 0,0-1 0,0 1 1,0 0-1,0 0 0,0 1 0,0-1 0,0 0 0,0 1 0,-3 1 0,-2 0-6,1 0 0,-1 0 0,1 1 0,0 0 0,0 1 0,-10 6 0,5-1-2,1 0 0,1 0 0,-1 1 1,2 0-1,-1 1 0,1 0 0,1 1 0,0 0 0,1 0 1,0 0-1,1 1 0,0 0 0,1 1 0,1-1 0,-4 15 1,8-27 10,-2 10 8,0 0 0,-1-1 0,0 0 0,0 0 0,-1 1 0,-1-2 0,0 1 0,0-1 0,0 1 0,-10 10 0,10-14-14,1 1 0,0 1 1,0-1-1,1 1 1,0-1-1,0 1 1,1 0-1,0 0 0,0 0 1,1 1-1,-1 11 1,-8 32 11,7-36-7,0-1 0,0 26 0,0-7-23,1-9-11,1 1 1,2-1-1,4 40 0,-4 4 44,-1-38 11,-4 38-28,-3 7 7,8-41 8,2 17-10,-1-20-30,-2-27 18,-1-1-1,2 1 0,-1 0 1,0-1-1,1 1 1,2 8-1,1-3-8,-1 0-1,1 0 1,1-1-1,0 0 0,0 0 1,1 0-1,13 15 1,-16-21 10,1 1 0,1-1-1,-1 0 1,0 0 0,1-1 0,-1 1 0,1-1 0,0 0 0,-1 0 0,1-1 0,0 1 0,0-1 0,0 0-1,1-1 1,-1 1 0,0-1 0,9 0 0,33-1 16,-24 2 9,1-2 0,27-4 0,-46 5-15,-1-1 1,1 1-1,-1-1 1,0-1-1,1 1 1,-1 0 0,0-1-1,0 0 1,0 0-1,0 0 1,0-1-1,0 1 1,-1-1-1,1 0 1,-1 0-1,0 0 1,0 0-1,0-1 1,3-4-1,1-3 49,0 0 0,1 0 0,11-12 0,-10 13-1,0 0 0,-2 0-1,14-23 1,32-56 124,-16 30-51,100-171 327,-127 212-428,0-1 0,-2 0 0,0-1 0,-1 0 0,-1 0-1,-1-1 1,0 1 0,-2-1 0,-1 0 0,0 0 0,-2 0 0,0 0 0,-7-42-1,-2 39-624,-3 7 271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3:25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812 1192 3209,'2'1'7099,"6"0"-4901,7 0-2451,37 13 1107,30 6 339,-75-20-1092,-1 0 0,0 0 0,0-1 0,1 0-1,-1 0 1,0-1 0,10-3 0,8-2 251,-15 4-250,1-1 0,-1 0 0,0-1 0,0 0 0,-1 0 0,11-8 0,-8 5-50,0 1 1,23-11-1,-4 8 12,0 1 0,41-7 0,-37 9 57,54-18 0,-74 20-55,0-1 0,0 0 0,-1-2 0,0 1 0,0-2 0,-1 0 0,22-19 0,-14 11 40,-18 16-84,0 0-1,0-1 1,1 1-1,-2-1 0,1 1 1,0-1-1,0 0 1,0 0-1,-1 0 1,1 0-1,-1 0 1,0 0-1,0 0 1,1-1-1,-1 1 0,-1 0 1,1-1-1,0 1 1,-1-1-1,1 1 1,-1-1-1,1 1 1,-1-1-1,0-2 1,-1 0 48,-1-1 0,1 2 0,-1-1 0,1 0 0,-1 0 0,-1 0 0,-2-4 0,-6-15-1,4 3-23,-1 1 0,-1 0 0,-14-25 0,17 36 41,0 0-1,0 0 0,-1 1 0,-1 0 0,1 0 1,-1 1-1,-1 0 0,-15-10 0,-88-64 1418,29 11-936,-12-10 110,87 73-649,0 1 1,0-2-1,-9-10 0,12 11 7,-1 1 0,0 0 0,0 0 0,0 0 0,-1 1 0,-12-8 1,-27-6 100,36 16-124,1 0 0,0-1 0,-1 0 0,1 0 0,1-1 0,-1-1 0,-8-6 0,5 1-5,0 0 0,-1 2 0,0-1 0,-1 1 0,0 1 0,0 1 0,-17-7 0,-9-5-1,-57-24 47,49 26-66,20 6 15,0 1-1,-45-8 0,50 12-11,0 0-1,1-1 1,0-2 0,-33-17-1,33 15 10,8 5-6,-1 0 1,-28-7-1,38 12 2,1 1 1,-1 0 0,0 0-1,1 1 1,-1-1-1,1 1 1,-8 2 0,-23 3-41,34-5 34,-1-1 0,0 0 0,0 1 0,0-1 0,0 1 0,1 0 0,-1 0 0,0 0 0,1-1 0,-1 1 0,0 1 0,1-1 0,0 0 0,-1 0-1,1 1 1,0-1 0,-1 0 0,-1 4 0,-21 36-39,11-17 49,-25 14-96,-10 32 87,46-68 3,0 1 1,0 0-1,1 0 0,0 0 1,-1 0-1,1 0 1,0 0-1,0 0 0,1 0 1,-1 0-1,1 0 1,-1 5-1,2 44-110,0-26 89,8 182-36,-4-138 47,-3-54 27,0 0-1,-1 0 1,-1 0 0,-4 32-1,-10 22 1,6-40-103,3 1 0,0 0 0,0 34 0,5-64-86,0 1 1,0 0-1,0 0 0,0-1 1,0 1-1,1 0 1,-1-1-1,1 1 0,-1 0 1,1-1-1,0 1 0,-1 0 1,1-1-1,0 1 1,0-1-1,0 1 0,0-1 1,0 0-1,1 1 0,-1-1 1,0 0-1,1 0 1,-1 0-1,1 0 0,2 1 1,20 15-1104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3:29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1 414 5281,'5'3'2143,"-4"-2"-1608,0-1 1,0 1 0,1-1-1,-1 1 1,0-1-1,1 0 1,-1 0 0,0 1-1,1-1 1,-1 0 0,0 0-1,2-1 1,32-5 1545,-26 3-1991,-1-1 1,0 1 0,0-1 0,0 0 0,0-1 0,12-9 0,-8 4 17,1 1 1,1 0-1,-1 1 1,1 1-1,22-9 1,-24 11-51,0 0 1,0 0-1,-1-1 1,1-1-1,-2 0 1,1 0-1,-1-1 1,0 0-1,12-13 1,-11 8-120,0 0 1,-1-1-1,-1 0 1,0 0-1,0-1 1,-2 0-1,0 0 0,-1-1 1,0 0-1,-1 0 1,3-17-1,-5-11-268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3:38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63 228 3681,'-63'7'11207,"86"1"-9036,-16-6-2602,13 3 539,2-2 1,-1 0 0,0-2-1,0 0 1,28-3 0,177-5 2181,-206 6-2160,-2 1-42,1-1 0,0-1 0,-1 0 0,1-2 0,-1 0-1,0-1 1,0-1 0,19-9 0,-25 10-59,1 0-1,-1 0 1,23-4-1,-20 6-12,-1-1 0,23-10-1,49-19 43,-59 24-32,1-2 0,40-21 0,-64 29-100,1 0-1,-1-1 1,0 1-1,0-1 1,0 0-1,0 0 0,-1 0 1,0 0-1,1-1 1,-2 1-1,5-9 1,-9-11-256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3:47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29 1880,'-4'-10'5170,"4"9"-4787,-1 0 0,0-1 1,0 1-1,0-1 1,0 1-1,0 0 0,0 0 1,0 0-1,0 0 1,0 0-1,0 0 1,-1 0-1,1 0 0,-1 0 1,-1-1 261,6 3-481,11 1 68,0 1 1,0 0-1,0 1 1,-1 1-1,0 0 1,0 1-1,0 0 1,-1 1-1,0 1 1,13 9-1,-25-16-224,1-1 0,-1 0-1,0 0 1,1 0-1,-1 0 1,1 0-1,-1 1 1,0-1 0,0 0-1,1 0 1,-1 0-1,0 1 1,1-1-1,-1 0 1,0 1 0,0-1-1,1 0 1,-1 1-1,0-1 1,0 0-1,0 1 1,1-1-1,-1 0 1,0 1 0,0-1-1,0 0 1,0 1-1,0-1 1,0 1-1,0-1 1,0 0 0,0 1-1,0-1 1,0 0-1,0 1 1,0-1-1,0 1 1,0 4 84,12 4-41,-10-8-46,20 13 48,2-1 0,-1-1 0,2-1 0,43 13 0,-42-19 7,1 0 0,29 0 0,-29-3 79,1 1 1,27 7-1,-35-5-93,-1-1-1,1 0 1,0-2-1,0 0 1,0-2-1,0 0 1,0-1-1,0-1 0,0-1 1,-1-1-1,34-10 1,-40 11 169,-1 0 0,1 1 0,-1 1 0,1 0-1,-1 1 1,1 0 0,19 3 0,18 0 0,1-4-151,70-11 0,-95 9-35,-1-2 1,-1-1-1,1-2 0,39-16 0,-60 22 238,0 0 0,0 0 0,0-1 1,-1 0-1,1 1 0,-1-1 0,4-4 0,14-24 813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3:53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1235 3441,'-17'59'1571,"17"-58"-1456,-1 1 0,1-1 0,0 0 0,-1 1 1,1-1-1,-1 0 0,0 0 0,1 0 0,-1 0 0,0 1 1,0-1-1,0 0 0,0 0 0,1 0 0,-1 0 0,-1-1 1,1 1-1,0 0 0,0 0 0,0-1 0,-3 2 0,-4 3 798,7-4-782,0-1 1,0 1 0,0-1-1,0 1 1,0-1 0,0 1-1,-1-1 1,1 0 0,0 0-1,0 1 1,0-1 0,0 0-1,-1 0 1,1 0 0,0 0-1,0 0 1,0 0 0,-1-1-1,1 1 1,0 0 0,0-1-1,0 1 1,0-1 0,0 1-1,0-1 1,0 1 0,0-1-1,0 0 1,0 1 0,0-1-1,-1-1 1,0 0 195,0 1 0,0-1 0,0 0-1,0 0 1,0 0 0,1 0 0,-1 0 0,0 0-1,1 0 1,0-1 0,0 1 0,0-1 0,-2-4-1,1-5-218,1-1 0,0 1 0,1-1 0,1 1 0,0-1 0,0 1-1,1-1 1,4-13 0,5-12 79,2 2 1,22-46-1,37-79 806,-47 102-794,-21 51-166,1-1-1,0 1 1,1 0 0,0 0-1,1 1 1,-1-1-1,1 2 1,13-11 0,-9 8 32,0-1 1,16-21 0,2 6 13,-25 23-57,1-1-1,-2 0 1,1-1 0,0 1-1,0-1 1,4-6-1,11-13 240,-17 20-217,0 1-1,1-1 1,-1 0 0,0 1 0,0-1-1,0 0 1,-1 0 0,1 0-1,-1 0 1,1-1 0,-1 1-1,0 0 1,-1-1 0,2-5 0,-2 7-35,1 0 0,-1 0 1,1 0-1,0 0 1,-1 0-1,1 0 1,0 0-1,0 0 1,0 0-1,1 1 0,-1-1 1,0 0-1,1 1 1,-1-1-1,1 1 1,-1-1-1,1 1 0,0 0 1,-1 0-1,1 0 1,3-2-1,-3 2-3,0 0-1,0 0 1,0 0-1,-1 0 1,1 0 0,0-1-1,-1 1 1,1-1-1,-1 1 1,1-1-1,-1 1 1,0-1-1,0 0 1,0 0-1,0 0 1,0 1 0,0-1-1,0 0 1,-1 0-1,2-4 1,-2 3 2,1 0 1,0 0 0,0 0 0,1 0-1,-1 0 1,1 1 0,-1-1-1,1 0 1,0 1 0,0-1 0,4-3-1,8-13 54,-13 17-59,1 0-1,-1 0 0,0 0 0,1 0 0,0 1 0,-1-1 0,1 0 0,0 1 0,0 0 1,0-1-1,0 1 0,0 0 0,0 0 0,0 0 0,2-1 0,39-7-8,-37 8 8,0 1 0,0-2 1,-1 1-1,1 0 0,0-1 1,0 0-1,-1-1 0,7-3 0,49-30 225,-43 26-140,0 0 1,-1-1-1,16-14 1,-22 16-80,1 1 0,0 0 0,1 1 0,-1 1 1,1 0-1,1 1 0,-1 0 0,24-5 0,8 0 27,62-4 1,-106 14-36,4 0 9,0-1 0,-1 1 0,1 0 0,-1-1-1,1 0 1,0 0 0,-1 0 0,0-1 0,1 0 0,-1 1 0,0-2 0,0 1 0,0 0 0,0-1 0,0 0 0,3-3 0,-1 4 0,-1 0 1,1-1-1,-1 2 1,1-1 0,0 1-1,0 0 1,-1 0 0,1 1-1,11 0 1,-11-1-2,2 1-1,0-1 0,-1-1 0,1 0 0,-1 0 0,0 0 0,10-5 0,2-1 16,5 2 2,-21 6-23,0 0 0,-1-1 0,1 0 1,0 1-1,-1-1 0,1 0 0,-1 0 1,1-1-1,-1 1 0,1 0 0,-1-1 1,0 0-1,0 1 0,3-3 0,-2 1 4,1 0 1,0 0-1,0 0 0,0 1 0,1-1 0,-1 1 0,9-2 0,14-9 23,-23 11-26,0 0 0,1 1 0,-1 0-1,0 0 1,0 0 0,1 0 0,-1 1 0,8 0 0,13-3 5,-14 1 1,1 1-1,-1 0 0,1 1 0,19 2 1,-22-1-4,0-1 0,0 1 0,-1-1 0,1-1 0,0 0 0,0 0 0,0 0 0,13-5 0,-17 4-1,-1 1 0,1-1 0,-1 1-1,1 0 1,-1 1 0,1-1 0,0 1 0,-1 0 0,1 0-1,4 1 1,-5 0-2,-1-1-1,1 0 0,-1 0 1,1 0-1,-1 0 0,1-1 1,-1 1-1,1-1 1,6-2-1,-7 2 0,0 0 0,0 1 0,0-1-1,0 1 1,0 0 0,0 0 0,0 0 0,0 0 0,0 0 0,0 1-1,0-1 1,-1 1 0,1 0 0,5 2 0,43 21-41,-35-16 91,-3-1-7,1 0 0,-1 1 0,-1 0 0,0 1 0,17 14 0,18 22-113,46 40 190,-78-70-109,0 2 1,22 34-1,9 9 14,-41-54-22,-1 1 0,1-1 1,-1 1-1,0 0 0,0 0 0,-1 1 0,0-1 1,-1 1-1,1 0 0,0 10 0,4 1 8,-5-16-7,-1 1 0,0-1 0,0 1 0,0-1 0,0 1 0,0 7 0,0 0 8,0 16 73,-1 0 1,-3 30-1,2-34-9,1-18-60,0 0 0,0 0 0,-1 0 0,0 0 0,0 0-1,0 0 1,-3 10 0,-11 31 35,14-42-165,1 0 0,-1 0 0,0 0 0,-1 0 0,1 0 0,0 0 0,-1 0 0,0 0 0,0-1 0,0 1 0,-1-1 0,1 0 0,-1 1 0,1-1 0,-1 0 0,0 0 0,0-1 0,-1 1 0,-5 3 0,-20 9-1821,-6-1 791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3:56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1345 3217,'-60'32'2020,"42"-25"4839,29-18-4701,0 5-1860,-1-1 1,1 0 0,-1-1-1,11-11 1,-18 16-228,0 1-19,-1-1-1,0 1 1,0-1 0,0 0-1,0 1 1,0-1 0,0 0-1,-1 0 1,1 0 0,-1 0-1,0-1 1,0 1-1,1-6 1,4-13 211,31-44 425,-26 48-352,-1 0 1,13-30-1,-4-7 639,20-87 0,-17-2 356,-11 61-916,-7 66-371,0 1 0,1 0 0,1 0 0,9-18 0,-6 13 61,12-37 0,21-76 448,-40 130-533,0 1 1,0 0 0,0-1-1,0 1 1,0 0 0,1 0-1,-1 0 1,1 0 0,0 1-1,0-1 1,0 1 0,0-1 0,0 1-1,6-3 1,13-10 21,-11 9-20,-10 6-19,-1 0 0,1-1 1,0 1-1,-1 0 0,1 0 0,-1-1 0,1 1 0,-1 0 0,1-1 0,-1 1 1,1-1-1,-1 1 0,1 0 0,-1-1 0,1 1 0,-1-1 0,0 1 0,1-1 0,-1 0 1,1 0-1,1-1-1,0 0-1,0 1 1,0-1 0,0 0 0,0 1 0,1 0 0,-1-1 0,0 1 0,3-1 0,12-7 4,-8 3-12,0 1-1,0-1 1,0 1-1,20-7 1,-20 9 0,1-1 0,-1 0 1,0-1-1,0 0 0,0-1 1,11-9-1,-16 11 14,0 0 0,1 1 0,-1-1 0,1 1 0,0 0-1,0 0 1,0 0 0,0 1 0,1 0 0,-1 0 0,1 0 0,10-1 0,27-12 17,-12 4-4,-28 9-17,0 0 0,0 1 0,1 0-1,-1 0 1,0 0 0,0 0 0,1 0-1,-1 1 1,0-1 0,6 1 0,-5 0-2,1-1 1,-1 1-1,0-1 1,1 0-1,-1 0 1,1 0-1,-1 0 1,0-1-1,0 0 1,0 0-1,7-4 1,14-7 16,24-8 12,-44 18-30,2-1 0,-1 1 1,0 0-1,1 1 0,-1 0 1,1 0-1,0 0 0,-1 1 1,1 0-1,0 0 0,0 1 1,9 0-1,-11 0 1,1 0 0,-1 0 0,1-1-1,-1 1 1,0-1 0,1-1 0,-1 1 0,0-1 0,0 1 0,0-1-1,0-1 1,6-3 0,-9 4-1,0 1-1,1 0 0,-1 1 0,0-1 0,1 1 0,-1 0 0,1 0 0,-1 0 0,1 0 0,3 0 0,0 1-1,189-7 26,-189 6-22,-1 0-1,1 1 0,0 0 1,-1 0-1,1 1 0,0-1 1,-1 1-1,0 1 0,1-1 1,-1 1-1,0-1 0,0 1 1,8 7-1,15 8 4,89 37-21,-99-39-84,-16-14 92,-1 0-1,1 0 1,0 0 0,0-1 0,0 1 0,0-1 0,0 1 0,1-1 0,2 2 0,2 0-22,-1 1 1,1 1-1,-1-1 1,1 1 0,-1 0-1,0 0 1,-1 1-1,0 0 1,1 0-1,4 8 1,-3-4-58,1-1 0,0 0-1,13 10 1,-12-10 54,1 0 0,-1 1-1,-1 0 1,0 0 0,8 14-1,1 0 31,-6-13 1,8 6 1,-18-16 0,-1-1 0,1 0-1,-1 1 1,1-1 0,-1 1 0,0-1-1,1 1 1,-1-1 0,0 1-1,1-1 1,-1 1 0,0 0 0,1-1-1,-1 1 1,0-1 0,0 1-1,0 0 1,0-1 0,0 1 0,1-1-1,-1 1 1,0 0 0,-1-1 0,1 2-1,0-1 1,0 1 0,-1-1 0,1 1 0,0-1 0,0 1 0,0-1 0,0 1 0,0-1 0,1 1 0,-1-1 0,0 1 0,1-1-1,-1 0 1,1 1 0,-1-1 0,1 0 0,0 1 0,0-1 0,-1 0 0,1 0 0,0 1 0,0-1 0,0 0 0,0 0 0,0 0 0,1 0 0,-1 0 0,2 1 0,2 1 0,-1 1 0,1-1 0,0 1 0,0-1 0,0-1 0,10 5 0,-10-7-2,0 0 1,1 0 0,-1 0-1,0 0 1,1-1-1,-1 0 1,0 0-1,0-1 1,0 1-1,0-1 1,7-4 0,-8 5-1,-1-1 0,1 0 0,-1 0 0,0 0 0,0 0 0,0 0 0,0-1 0,0 1 0,0-1 0,0 0 0,-1 0 0,4-5 0,17-43 36,-20 41-25,1 0-1,1 1 1,8-16-1,2-9 13,-13 28-16,1-1 1,-1 1 0,1 0-1,0-1 1,4-5 0,19-20 9,-23 29-12,-1-1 0,1 1 1,-1-1-1,0 0 0,0 1 1,-1-1-1,1 0 1,-1 0-1,0-1 0,1-4 1,1-2 0,5-30-2,-7 31-1,1 0 0,0 0 0,7-20 1,-7 28-5,0-1 1,1 0-1,-1 1 1,1 0 0,0-1-1,0 1 1,-1 0-1,2 0 1,-1 1 0,0-1-1,0 1 1,0-1-1,1 1 1,-1 0 0,6-1-1,3-1-7,0 1 0,0 0 0,18 0 0,-21 2 9,-1 1 0,1 0 0,0 1 0,13 4 0,-14-4-1,-6-1-5,1-1 0,-1 1 0,0 0 0,1 0 0,-1 0-1,0 0 1,0 0 0,0 0 0,0 1 0,0-1 0,0 1 0,0-1 0,0 1-1,-1 0 1,1 0 0,0 0 0,-1 0 0,0 0 0,1 0 0,-1 0-1,0 0 1,0 1 0,0-1 0,0 0 0,-1 1 0,1 2 0,11 22-57,-9-22 65,0 0-1,0 1 1,-1-1-1,1 1 1,-1 0 0,1 7-1,-2-8 0,1 1 1,-1-1-1,1 1 0,1-1 1,-1 0-1,1 1 0,0-1 1,5 7-1,11 16-462,0 1 0,-2 0 1,24 59-1,-20-38-180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0:30.0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219 23 1104,'-2'2'315,"0"-2"0,-1 1 0,1 0 0,0 0 0,-1-1 0,1 1 0,-1-1 1,1 0-1,-1 0 0,1 0 0,-4 0 0,-4-1 696,10 1-1059,16 9-76,-7-6 121,1 1 1,0-1-1,-1-1 1,1 0-1,0 0 1,19 0-1,18 3 4,-35-3 3,-3-2 8,-1 2 0,0-1 0,0 1 0,0 0 1,0 1-1,8 4 0,-19-5 214,0 0 0,0-1 0,-1 1-1,1-1 1,-1 1 0,0-1 0,-6 1 0,-15 3 10,-36 4 0,34-6-75,-36 8-1,47-7-153,-1-1-1,1-1 0,0 0 1,-1-2-1,0 1 0,1-2 0,-1 0 1,1-1-1,-30-8 0,93-2-914,-21 9 862,0 1 0,39 3 1,-31-1 19,-1-1 0,34-6 0,-13 1 14,-46 6 20,0-1 0,-1 1 0,1-1-1,0-1 1,-1 0 0,1 0 0,-1 0 0,1-1-1,-1 0 1,0 0 0,0-1 0,11-8 0,-14 9-20,0 1 0,0-1 0,0 1 1,0 0-1,9-4 0,16-10-1663,-16-3 1028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30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53 957 2200,'-10'-3'7860,"9"3"-7635,-4 14 2545,5-10-2715,0 1-1,0-1 1,0 1 0,0 0-1,1-1 1,0 1 0,1 4-1,2 1 13,0 0-1,1 0 1,0 0-1,0 0 1,1-1-1,0 0 1,1 0-1,12 13 1,-4-8 63,0 1 0,-1 1 0,19 27 0,-18-22 33,28 30 1,-29-39-98,1-1 1,0 0-1,32 17 1,-2-1-26,-16-8 36,0-1 1,2-2 0,0-1-1,0-1 1,2-2 0,-1-1-1,55 10 1,12-10 333,62 10 602,-154-20-981,0 0-1,1-1 1,-1 0-1,0-1 1,1 0 0,11-3-1,23-1 252,-28 5-162,59-2 107,-70 1-224,-1 1 1,1 0-1,0 0 1,0-1-1,0 0 0,0 1 1,0-1-1,-1 0 1,1 0-1,0-1 0,-1 1 1,1-1-1,-1 1 1,0-1-1,1 0 0,-1 0 1,0 0-1,3-3 1,-4 4-4,0 0 1,0 1 0,0-1 0,0 0 0,0 1-1,0-1 1,0 1 0,0-1 0,0 1 0,0-1-1,0 1 1,1 0 0,-1 0 0,0 0 0,0-1-1,0 1 1,0 0 0,2 1 0,0-2 5,15-1 45,-16 2-41,0 0 0,-1 0 1,1 0-1,0 0 0,-1 0 1,1 0-1,-1-1 1,1 1-1,0 0 0,-1-1 1,1 0-1,-1 1 0,1-1 1,-1 0-1,0 1 1,1-1-1,-1 0 0,0 0 1,1 0-1,-1 0 1,0-1-1,2-1 0,-3 2 11,1-1 1,-1 1-1,1 0 0,0-1 0,-1 1 0,1 0 0,0-1 0,0 1 0,0 0 1,0 0-1,0 0 0,0 0 0,0 0 0,1 0 0,-1 0 0,0 0 1,0 0-1,1 1 0,-1-1 0,2 0 0,36-11 124,-17 5-37,-17 5-83,0-1-1,0 0 1,-1 0-1,1 0 1,-1-1-1,6-5 1,-6 5 20,0 1 1,0-1-1,0 1 1,1 0-1,6-4 1,30-19 386,-36 21-395,1 1 0,-1 0 0,1 1 0,0-1 0,0 1 0,13-5 0,1 1 79,-1-1 0,0 0 1,30-20-1,-16 8 0,-18 11-54,0-1 0,0-1 0,-1 0 0,-1-1 0,0-1 0,15-19 0,-12 19 37,-14 11-97,1 1-1,-1-1 1,0 0 0,0 1 0,0-1 0,0 0-1,-1 0 1,4-4 0,5-7-3,-9 12 2,0 0 0,0 0 0,1 0 0,-1-1 0,-1 1-1,1 0 1,0-1 0,0 1 0,0-1 0,-1 1 0,1-1-1,-1 1 1,1-1 0,0-3 0,4-44 3,-5 37 10,1 0 0,0 1-1,1-1 1,5-16 0,-6 23-10,-1 1 0,0 0 0,0 0 0,0 0 0,-1 0 0,1 0 0,-1 0 0,0 0 0,0 1 0,0-1 0,-3-6 0,-3-11 8,-9-24 17,13 39-25,0 0-1,1 0 0,0 0 0,0 0 0,0 0 1,1-1-1,-1-9 0,-5-22 27,5 33-27,1-1 0,0 1 0,0-1 0,0 1 1,1-1-1,0 1 0,0-9 0,0 9-1,0 0 1,0-1-1,0 1 0,-1 0 0,0-1 1,0 1-1,0 0 0,-1 0 0,0 0 1,0 0-1,0 0 0,0 0 1,-5-6-1,-11-28 30,8 16 58,-1 0 0,-2 1 0,0 0 0,-1 1 0,-32-37 0,32 41 30,0 1-43,-1 1 1,-1 0 0,0 1 0,0 1 0,-1 1 0,-20-11 0,21 12 24,2-1 1,-20-19 0,-23-17 46,-72-49 217,120 89-345,6 5-12,0 1-1,0-1 0,0 1 0,0-1 0,-1 1 0,1 0 1,-1 0-1,0 0 0,0 1 0,1-1 0,-1 1 0,0 0 1,0 0-1,0 1 0,-6-1 0,-31-4 33,30 3-25,0 1 1,0 0-1,0 1 1,-20 1 0,-78-1 91,-22 2-44,77-2-17,47-1-30,0 0 0,0 0-1,0-1 1,-12-4-1,-2 0 14,13 5-20,-1 0 0,1 0 0,-1 1 0,1 1 0,0-1 0,-1 1 0,1 1 0,0-1 0,-1 1 0,1 1 0,0 0 0,-11 5 1,-30 8 12,29-10-27,1 1 1,0 0-1,0 1 0,0 2 1,-20 12-1,26-14 4,11-7-2,-1 0-1,1 0 1,0 0-1,0 0 1,0 1-1,0-1 1,0 1-1,0 0 1,0-1-1,0 1 1,1 0-1,-1 0 1,1 0-1,-1 0 1,-1 5-1,-21 23-70,-52 116 128,66-131-52,0 0 0,-14 14-1,-18 26 0,37-45-19,2 0 1,-1 1-1,1-1 0,1 1 1,0-1-1,-1 19 1,-2 5-15,-11 36 66,15-66-35,0-1 1,0 0-1,-1 0 1,1 0-1,-1 0 1,0 0-1,1 0 1,-1 0-1,-4 3 1,4-3-1,0-1 0,0 1 0,0 0 0,0 0 0,1 0 0,-1 0 0,1 0-1,0 0 1,0 0 0,-2 6 0,-1 22-1,-2-2-1,-1 1 0,-22 54 1,12-33-378,13-17-3325,5-28 2697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5:00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767 1651 1768,'-3'0'403,"1"1"0,-1-1 0,0 1 0,1 0 0,-1 0 0,1 0 0,-1 1 0,1-1 0,-1 0 0,1 1 0,0 0 0,0-1 0,-1 1 0,-2 4 0,-21 13 1553,18-15-1777,0-1 0,1 2 1,-1-1-1,-9 9 1,3-3 24,10-8-95,0 0 0,0 0-1,0 0 1,0-1-1,0 0 1,-1 1 0,1-1-1,0-1 1,-1 1 0,1-1-1,-1 0 1,1 0-1,-9-1 1,-2 1 57,3 0-93,0-1 0,1-1 0,-1 0 0,1 0 0,0-1 0,0 0 0,0-1 0,0 0 0,0-1 0,1 0 0,-1-1 0,2 0 0,-1-1 0,-12-10 0,7 4 18,0-1 1,1 0-1,1-1 0,0-1 1,1 0-1,1 0 1,-15-30-1,-3-12-11,4-1-1,2-2 1,3 0-1,2-2 1,-11-78 0,24 98-22,3 16 73,-2 0 1,-8-30 0,-24-85 301,30 109-306,-2 10-74,7 18-48,-1 0 0,1 0 0,-1 1 0,0-1 0,-6-8 0,4 5-2,0 0 1,1 0 0,-1 0 0,1-1-1,1 1 1,0-1 0,0 0 0,-1-12-1,2-2 2,0 0-1,3-26 0,4 21-4,-5 25 0,0 0 1,0 0-1,-1 0 0,1 0 0,-1 0 0,1-1 0,-1 1 0,0 0 1,0 0-1,-1-5 0,0 4 3,0 0-1,1 0 1,0 0 0,0-1 0,0 1 0,0 0 0,1 0-1,-1 0 1,1 0 0,0 0 0,0 0 0,1 0 0,-1 0-1,1 0 1,2-3 0,-2 3-1,-1 0 0,1 1 1,-1-1-1,0 0 0,0 0 0,0 0 0,-1 0 1,0 0-1,1 0 0,-2-5 0,6-27 15,5 0 6,-6 21-27,0 0-1,1 0 1,1 0 0,0 0-1,1 1 1,12-20-1,-10 25 21,0 0 0,1 1 0,0 0 0,0 1 0,1 0 0,0 0 0,0 1 0,0 0 0,1 1 0,0 1-1,0 0 1,0 0 0,20-2 0,-10 5 9,-1 1 0,0 1 0,28 5 0,-12-1 26,5-3 222,54-4 0,-60 1-114,13-7 47,-41 6-176,0 0 0,1 0 0,-1 1 0,1 1 0,11-1 0,125 6 282,-134-4-268,0 0 0,0 0-1,0 2 1,22 6 0,-22-5-3,0-1-1,0 0 0,0-1 1,0-1-1,12 1 0,88-6 261,38 1 177,-94 7-365,-32-1-60,1-2 0,26-1 0,37-19 83,-83 18-132,0 0 0,0 0 0,0-1 0,0 1 0,0-1 0,-1 0 0,1 0 0,5-4 0,-6 3-1,1 1 1,0-1-1,0 1 0,0 0 0,0 0 0,0 1 0,0-1 0,5 0 0,19-1 34,51 2 0,-57 2-18,-1 0 0,1-2 0,-1-1-1,26-5 1,-42 6-9,0 0-1,0 1 0,0 0 1,0 0-1,0 0 1,5 1-1,-5 0 0,0-1 0,1 1 0,-1-1 0,0 0-1,1-1 1,5 0 0,-1-1 13,0 1-1,0 0 1,1 1-1,-1 0 1,16 2-1,14 1 34,-28-2-35,0 2 0,0-1 0,0 2 0,0 0 0,0 0-1,-1 1 1,17 9 0,-26-13-16,13 13 36,-14-13-36,0 1 1,0-1-1,0 1 1,0-1-1,0 0 1,1 0-1,-1 1 1,1-1-1,-1 0 1,1 0-1,-1-1 1,1 1-1,3 1 1,3 3 18,0 0 1,0 0-1,-1 1 1,0 0-1,0 1 0,0-1 1,9 13-1,-12-14-4,5 6 15,0 2 0,-1-1-1,0 1 1,8 19 0,-9-17-15,1 0 1,0-1-1,12 15 1,-16-20-3,0-1-1,0 1 1,0 0 0,-1 0-1,-1 0 1,1 0-1,-1 0 1,-1 0 0,0 1-1,0-1 1,-1 1 0,-1 11-1,1-18-6,0 1 1,-1 0-1,1 0 0,-1-1 0,0 1 0,0 0 1,-1-1-1,1 1 0,-1-1 0,1 0 1,-1 1-1,0-1 0,0 0 0,-5 5 1,2-1 8,0 0 0,1 1 0,-7 14 1,9-17-15,0 0 1,0 0-1,-1 0 1,0 0 0,0 0-1,0-1 1,0 1-1,-1-1 1,0 0-1,0 0 1,-7 5 0,8-6-3,1-1 0,-1 0 1,1 1-1,0-1 0,0 1 1,0 0-1,0-1 1,0 1-1,0 0 0,1 0 1,-1 1-1,1-1 0,-2 5 1,3-4-2,-1-1 0,-1 0 0,1 0-1,0 0 1,-1 0 0,0 0 0,0 0 0,0 0 0,0 0 0,0-1 0,0 1 0,-5 3 0,-3 1 5,0 1 0,1 1 1,0-1-1,0 1 0,1 1 1,1 0-1,-9 12 0,12-17-2,-1 1 0,0-1 0,0-1 0,0 1 0,-1-1 0,-8 6 0,-13 10 11,2 3-7,-2-2 1,-35 23-1,-8 3 6,47-28-15,20-17 0,1 1 0,0-1 0,-1 0 0,0 0 0,1 0 0,-1 0 0,0 0 0,-4 1 0,-88 39 18,57-23-15,-62 20 0,8-4 5,60-22-7,-41 12-1,67-23 2,-1 1-1,1 0 1,-1 0-1,-11 8 1,13-8-3,0 0-1,0 0 1,-1 0 0,1-1 0,-1 1 0,0-1 0,-6 1 0,10-3 1,0 1 0,0 0 0,0 0 1,0 0-1,0 0 0,0 0 1,0 0-1,1 1 0,-1-1 0,0 0 1,1 1-1,-1-1 0,1 1 1,-3 3-1,2-2-10,-1 0-1,1-1 1,0 1-1,-1-1 1,1 0 0,-1 0-1,-5 3 1,-6 7-63,13-11 73,0 1 0,0-1-1,0 0 1,0 0-1,0 0 1,-1 0-1,1-1 1,0 1 0,0 0-1,0 0 1,-1-1-1,1 1 1,-1-1-1,1 1 1,0-1 0,-1 1-1,1-1 1,-1 0-1,1 0 1,-2 0 0,-1 1 13,1 0 1,0-1 0,-1 1 0,1 1 0,0-1 0,0 0 0,0 1 0,-4 2 0,-17 7 134,7-6-137,13-4-9,0-1 0,0 2 0,0-1-1,0 0 1,-1 1 0,2 0 0,-1 0-1,0 0 1,0 1 0,1-1-1,-1 1 1,1 0 0,0-1 0,-4 6-1,-5 4-9,7-7 0,0 0 0,0 0 1,1 1-1,0-1 0,-7 13 1,7-14 3,1 1 0,-1 0 1,0-1-1,-1 0 0,-9 7 1,-12 13 17,1 8 8,-33 55 1,53-79-19,-1 1 12,-1-1 0,0 0 0,-1 0 0,0 0 0,0-1 0,-1 0 1,1-1-1,-11 6 0,-81 41-6,84-45-2,9-5-162,-1 0 0,1 0 1,-1-1-1,1 0 0,-1 0 1,0-1-1,-7 1 0,9-2-488,1 0 0,0-1-1,-1 1 1,1-1 0,0 0 0,-10-3-1,-11-8-941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5:18.5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384 302 5185,'-4'0'548,"4"0"-491,0 0-1,-1 1 1,1-1 0,0 0 0,0 0-1,0 0 1,0 0 0,-1 0 0,1 0-1,0 0 1,0 0 0,0 0 0,0 0 0,-1 0-1,1 0 1,0 0 0,0 0 0,0 0-1,-1 0 1,1 0 0,0 0 0,0 0-1,0 0 1,0 0 0,-1 0 0,1 0-1,0 0 1,0 0 0,0 0 0,0 0-1,-1 0 1,1-1 0,0 1 0,0 0 0,0 0-1,0 0 1,0 0 0,-1 0 0,1 0-1,0-1 1,0 1 0,0 0 0,0 0-1,0 0 1,0 0 0,0-1 0,0 1-1,0 0 1,0 0 0,0 0 0,0-1 0,0 1-1,0 0 1,0 0 0,0 0 0,0 0-1,0-1 1,0 1 0,0 0 0,0 0-1,0 0 1,0-1 0,0 1 0,0 0-1,2-15 443,-1 14-457,0 0 0,0 0 0,0 1 1,0-1-1,0 0 0,1 1 0,-1-1 1,0 1-1,0 0 0,1-1 0,-1 1 1,0 0-1,0 0 0,1 0 0,-1 0 0,0 0 1,3 0-1,13 0 42,0 1 0,-1 1 0,1 0 0,0 1 1,-1 1-1,27 10 0,-7-3 80,52 2 129,-87-13-196,-26-13 594,-12-3-658,0-1 0,1-2 1,0-1-1,-35-28 0,66 44-26,1 0 0,-1-1-1,1 1 1,0-1 0,0 0 0,1 0-1,-1 0 1,1 0 0,0 0-1,-3-9 1,-14-22 17,18 32-25,-1 0 0,1 0 1,0 0-1,0 0 0,0 0 1,0 0-1,1-1 0,-1 1 1,1-1-1,1 1 0,-2-9 1,3 13 8,-1-1 0,0 1 1,0-1-1,1 1 1,-1-1-1,0 1 0,1-1 1,-1 1-1,1-1 0,-1 1 1,1-1-1,-1 1 0,1-1 1,-1 1-1,1 0 1,-1 0-1,1-1 0,0 1 1,-1 0-1,1 0 0,-1-1 1,1 1-1,0 0 0,-1 0 1,1 0-1,0 0 0,-1 0 1,1 0-1,0 0 1,-1 0-1,1 0 0,-1 0 1,1 1-1,0-1 0,-1 0 1,1 0-1,1 1 0,27 9 200,3 6-147,-1 0 0,0 2-1,34 27 1,-30-20 115,-1 1 1,51 51-1,-82-74-168,7 9 247,-11-10-51,-8-5 11,-40-18-201,2-2 1,-82-53 0,99 57-20,7 5 0,0-1 0,1-1-1,1 0 1,0-2 0,-26-29 0,46 46-5,1 1 1,0 0-1,0 0 0,0 0 1,-1 0-1,1 0 1,0-1-1,0 1 0,0 0 1,0 0-1,-1 0 1,1 0-1,0-1 0,0 1 1,0 0-1,0 0 0,0 0 1,0-1-1,0 1 1,0 0-1,-1 0 0,1-1 1,0 1-1,0 0 1,0 0-1,0-1 0,0 1 1,0 0-1,0 0 1,0 0-1,0-1 0,1 1 1,-1 0-1,0 0 1,0-1-1,0 1 0,0 0 1,0 0-1,0 0 0,0-1 1,1 1-1,-1 0 1,0 0-1,0 0 0,0 0 1,0-1-1,1 1 1,-1 0-1,0 0 0,0 0 1,0 0-1,1 0 1,-1 0-1,0-1 0,0 1 1,0 0-1,1 0 1,-1 0-1,0 0 0,0 0 1,1 0-1,-1 0 1,0 0-1,19 2-133,26 10 210,-1 2 1,81 36-1,-110-43-42,132 58 303,-145-64-314,-1-1 0,0 1 0,0-1 0,0 1 0,1 0 0,-1-1 0,0 1 0,0 0 1,0 0-1,0 0 0,0 0 0,-1 0 0,1 0 0,0 0 0,1 2 0,-2-3 4,0 1-1,0-1 1,0 1 0,0-1 0,0 0 0,0 1-1,-1-1 1,1 1 0,0-1 0,0 0 0,0 1-1,0-1 1,-1 1 0,1-1 0,0 0 0,0 1-1,-1-1 1,1 0 0,0 1 0,-1-1 0,1 0-1,0 0 1,-1 1 0,1-1 0,0 0 0,-1 0-1,1 0 1,-1 1 0,0-1 0,-4 2 74,0 0-1,-1-1 1,1 0 0,-1 0 0,-5 1 0,-34 2-30,20-1-44,-1-1 0,0-2-1,-45-4 1,52 2-33,0-1-1,0-1 1,0-1 0,0-1-1,1 0 1,0-1 0,-21-12-1,32 17 5,-5-2-289,21 8-57,5 2 389,1 1 0,-1 0 0,0 1-1,19 14 1,29 20 117,101 55 383,-151-85-448,-12-12-74,0 1 1,0-1-1,0 0 1,0 1-1,0-1 0,0 0 1,0 0-1,0 1 0,0-1 1,0 0-1,0 1 0,0-1 1,0 0-1,0 0 1,0 1-1,0-1 0,-1 0 1,1 0-1,0 1 0,0-1 1,0 0-1,0 0 1,-1 0-1,1 1 0,0-1 1,0 0-1,0 0 0,-1 0 1,1 1-1,0-1 1,0 0-1,-1 0 0,-3 2 40,0-1 0,0 0-1,0 0 1,-1-1-1,1 1 1,0-1 0,-5 1-1,-17-1-54,0-1 0,0-1 0,-28-6 0,45 6 4,0 0-1,1 0 0,-1-2 1,0 1-1,1-1 0,0 0 1,0 0-1,0-1 1,-11-9-1,-8-5-4,3 5-4,18 11 2,1 1 1,-1-1-1,1-1 0,0 1 1,0-1-1,0 1 0,1-2 1,-1 1-1,1 0 0,0-1 1,0 0-1,0 0 0,1 0 1,-1 0-1,1 0 0,-3-10 1,5 13-4,0 1 1,0 0-1,1-1 1,-1 1 0,1-1-1,-1 1 1,1 0-1,0-1 1,0 1 0,-1-1-1,1 1 1,0-1-1,0 1 1,0-1 0,1 1-1,-1-1 1,0 1-1,0-1 1,1 1 0,-1-1-1,1 1 1,0 0-1,-1-1 1,1 1 0,0 0-1,0 0 1,-1-1-1,1 1 1,0 0 0,0 0-1,0 0 1,1 0-1,-1 0 1,0 0-1,0 0 1,1 1 0,-1-1-1,0 0 1,3 0-1,5-3 10,1 1 0,-1 0-1,1 1 1,0 0-1,-1 1 1,1 0 0,0 0-1,0 1 1,0 1-1,-1-1 1,15 4 0,10 3 157,62 20 1,-74-19-13,0 0 0,0 2 0,-1 0 0,-1 2 0,29 19 0,-49-31-133,0 0 0,0 0 0,0 0 0,0 0 0,0 0 0,0 0 0,0 0 1,1 0-1,-1 1 0,0-1 0,0 0 0,0 0 0,0 0 0,0 0 0,0 0 0,0 0 1,0 0-1,0 0 0,0 1 0,0-1 0,0 0 0,0 0 0,0 0 0,0 0 0,0 0 1,0 0-1,0 1 0,0-1 0,0 0 0,0 0 0,0 0 0,0 0 0,0 0 0,0 0 1,0 0-1,0 1 0,0-1 0,0 0 0,0 0 0,0 0 0,0 0 0,0 0 0,0 0 1,0 0-1,-1 0 0,1 0 0,0 1 0,0-1 0,0 0 0,0 0 0,0 0 0,0 0 1,0 0-1,0 0 0,-1 0 0,1 0 0,0 0 0,0 0 0,0 0 0,0 0 0,0 0 0,0 0 1,0 0-1,-1 0 0,1 0 0,-17 3 355,-29-2-230,24-1-108,3 0 1,1-1 1,0-1 0,0 0-1,-25-6 1,10-3 42,0-1-1,-53-27 1,58 25-90,27 14 11,0 0 0,0 0-1,0-1 1,0 1 0,0 0-1,0-1 1,0 1 0,0-1 0,0 1-1,0-1 1,1 0 0,-1 1-1,0-1 1,0 0 0,0 1 0,1-1-1,-1 0 1,0 0 0,1 0-1,-1 0 1,1 0 0,-1 0 0,1 0-1,0 1 1,-1-1 0,1-1-1,0 1 1,0 0 0,-1 0 0,1 0-1,0 0 1,0 0 0,0 0-1,0 0 1,0 0 0,1 0 0,-1 0-1,0 0 1,0 0 0,1 0-1,-1 0 1,1 0 0,-1 0 0,1 0-1,-1 0 1,1 0 0,-1 1-1,1-1 1,0 0 0,-1 0 0,1 1-1,0-1 1,0 0 0,0 1 0,0-1-1,-1 1 1,3-2 0,3-2-67,0 0 0,0 1 1,0-1-1,0 1 0,0 0 0,1 1 1,11-4-1,-7 5 70,0 1 0,0-1 1,0 2-1,0 0 0,0 0 1,0 1-1,0 0 0,-1 1 1,1 0-1,-1 0 0,16 9 1,7 4 98,-1 2 0,29 22 0,-22-14 153,-32-19-3,-13-4 90,-19-2-11,-19-8-323,28 5 1,0 0 0,0-1-1,1-1 1,-1-1 0,1 0 0,1-1-1,-25-13 1,9 4 19,0-2 0,-46-33 0,74 48-29,-1 0 1,1 0-1,0 0 1,0 0 0,0-1-1,0 1 1,0-1-1,1 1 1,-3-5-1,4 7-1,0-1 0,0 1 1,-1-1-1,1 1 0,0-1 0,0 1 0,0-1 0,0 1 0,0-1 0,0 0 0,0 1 0,0-1 0,0 1 0,1-1 1,-1 1-1,0-1 0,0 1 0,0-1 0,0 1 0,1-1 0,-1 1 0,0 0 0,1-1 0,-1 1 0,0-1 0,1 1 1,-1 0-1,0-1 0,1 1 0,-1 0 0,1-1 0,3-1-41,1 1 1,-1 0-1,0-1 1,1 2-1,-1-1 1,1 0-1,-1 1 1,1 0-1,8 1 1,7 0 31,-1 2 0,0 0 0,0 1 0,-1 1 0,1 1 0,20 10-1,101 55 335,-109-54-254,7 9 252,-37-26-303,-1 0 1,0 1-1,1-1 0,-1 0 1,0 0-1,1 1 0,-1-1 1,0 0-1,0 1 0,1-1 1,-1 0-1,0 1 0,0-1 0,0 0 1,1 1-1,-1-1 0,0 1 1,0-1-1,0 0 0,0 1 1,0-1-1,0 1 0,0-1 1,0 1-1,0-1 0,0 0 0,0 1 1,0-1-1,0 1 0,0-1 1,-1 1 8,0 0-1,-1 0 1,1-1 0,0 1 0,0-1 0,-1 0 0,1 1 0,0-1 0,0 0-1,-1 1 1,1-1 0,0 0 0,-1 0 0,1 0 0,-3-1 0,-51 1 32,-1-3 0,1-2 1,0-3-1,0-2 1,-98-32-1,144 38-57,-1 2-17,2-1-1,-1 0 1,0 0 0,1-1-1,-1-1 1,1 1 0,0-1 0,0 0-1,1-1 1,-10-10 0,16 16 13,1 0 1,-1-1-1,1 1 1,-1-1-1,1 1 1,0-1-1,-1 1 0,1-1 1,0 1-1,0-1 1,-1 1-1,1-1 1,0 0-1,0 1 1,0-1-1,0 1 1,0-1-1,0 0 1,0 1-1,0-1 1,0 1-1,0-1 1,0 0-1,0 1 1,0-1-1,0 1 1,1-1-1,-1 0 1,0 1-1,0-1 1,1 1-1,-1-1 1,0 1-1,1-1 1,-1 1-1,0-1 1,1 1-1,-1 0 1,1-1-1,-1 1 0,1-1 1,-1 1-1,1 0 1,-1 0-1,1-1 1,-1 1-1,1 0 1,0 0-1,-1-1 1,1 1-1,0 0 1,33-6-224,-30 6 209,11-3 7,0 2-1,0-1 1,0 2 0,0 0-1,0 0 1,0 2 0,0 0-1,0 1 1,0 0-1,26 10 1,30 19 277,99 61 0,-155-85-212,-7-3-13,0-1-1,-1 1 1,1 0-1,-1 1 1,0-1-1,0 1 1,-1 1-1,10 12 1,-15-18-24,-1-1 0,1 1 0,-1-1-1,1 1 1,-1 0 0,1-1 0,-1 1 0,0-1 0,1 1 0,-1 0 0,0-1 0,0 1-1,0 0 1,1 0 0,-1-1 0,0 1 0,0 0 0,0-1 0,0 1 0,0 0 0,0-1-1,0 1 1,0 0 0,-1 0 0,1-1 0,0 1 0,0 0 0,-1-1 0,1 1 0,0-1-1,-1 1 1,1 0 0,0-1 0,-1 1 0,1-1 0,-1 1 0,0 0 0,-27 10 341,13-7-262,0 1-69,-1-1-1,0 0 1,-1-1-1,1-1 1,0-1-1,-1 0 1,1-1-1,-1 0 0,-21-5 1,13 1-33,2-1 1,-1-1-1,1-2 0,0 0 1,-37-19-1,50 22 0,-43-26-52,50 29 46,-1 0-1,1-1 1,0 1 0,0-1 0,0 0 0,0 0 0,1 0-1,-1 0 1,1 0 0,0-1 0,-4-6 0,6 9 3,0 0 0,-1 0 0,1 0 1,0 0-1,0 0 0,0 0 0,0 1 0,0-1 1,0 0-1,0 0 0,0 0 0,0 0 0,0 0 1,0 0-1,1 0 0,-1 0 0,0 0 0,1 0 1,-1 0-1,1 0 0,-1 1 0,1-1 0,-1 0 1,1 0-1,0 1 0,-1-1 0,1 0 1,0 1-1,0-1 0,-1 0 0,1 1 0,0-1 1,0 1-1,0-1 0,0 1 0,0 0 0,-1-1 1,1 1-1,0 0 0,2 0 0,5-2-54,1 0 1,-1 1-1,17 0 0,-13 1 37,4 0 18,0 0 1,1 2 0,-1 0 0,0 0 0,24 9 0,79 31 154,-40-12-37,-53-21-62,61 24 254,-79-27 112,-15-3-124,-25-3 23,27 0-269,-227-15 159,200 10-201,0 0 1,0-2-1,1-2 0,0-1 1,-37-17-1,65 26-18,-1-1-1,1 0 0,-1 0 1,1 0-1,0 0 1,0-1-1,0 1 0,0-1 1,1 0-1,-5-5 1,6 7 6,1 0 1,-1 0 0,1 0 0,0-1 0,-1 1 0,1 0 0,0 0-1,0 0 1,0 0 0,0 0 0,0 0 0,0 0 0,0 0-1,1-1 1,-1 1 0,0 0 0,0 0 0,1 0 0,-1 0 0,1 0-1,-1 0 1,1 0 0,-1 0 0,1 0 0,0 0 0,-1 1 0,1-1-1,0 0 1,0 0 0,0 1 0,0-1 0,-1 0 0,1 1-1,0-1 1,0 1 0,0-1 0,0 1 0,3-1 0,3-3-16,1 1-1,0 0 1,0 1 0,0 0 0,0 0-1,0 1 1,0 0 0,1 0 0,-1 1-1,0 0 1,17 2 0,8 3 63,52 15-1,-74-17-22,125 41 96,-114-36-25,-2 2-1,1 0 1,-1 1 0,22 17-1,-50-25 479,-10-3-455,-15-1-72,-1-2 0,1-1-1,0-2 1,0-2 0,1 0 0,-1-2 0,-45-22 0,67 27-29,1-1 1,0 0-1,-16-14 1,22 17-25,0-1 1,0 1 0,1-1-1,0 1 1,-1-1-1,1 0 1,1-1-1,-1 1 1,1 0-1,-4-8 1,44-4-524,-23 13 505,0 0 0,0 1 0,0 0-1,0 1 1,1 1 0,-1 0 0,0 1 0,20 4 0,118 33 55,-135-32-16,-5-2 13,5 0 34,1 1-1,-1 1 0,0 1 0,-1 1 0,0 0 0,0 1 0,23 17 1,-40-26-31,1 0 0,-1 0 0,1 1 0,-1-1 0,1 0 1,-1 0-1,0 1 0,1-1 0,-1 0 0,1 1 1,-1-1-1,0 1 0,0-1 0,1 0 0,-1 1 1,0-1-1,0 1 0,1-1 0,-1 1 0,0-1 1,0 1-1,0-1 0,0 1 0,0-1 0,1 1 0,-1-1 1,0 1-1,0-1 0,-1 1 0,1-1 0,0 1 1,0-1-1,0 1 0,0-1 0,0 1 0,0-1 1,-1 1-1,1-1 0,0 1 0,-2 0 17,0 1 0,1-1 1,-1 0-1,0 0 0,0-1 0,0 1 0,0 0 1,1-1-1,-1 1 0,-4 0 0,-59 4 238,64-5-269,-36 0-4,1-3 0,-1 0 0,1-2 0,0-2 0,0-2 0,1-1 1,0-1-1,1-2 0,0-1 0,-53-32 0,79 40 8,-13-9-555,22 7 107,13 0 4,-7 5 363,0 1-1,1 0 1,-1 1 0,1 0 0,-1 0-1,1 1 1,0-1 0,-1 2 0,13 1-1,70 17-60,-81-17 123,55 16 84,0 3-1,63 31 0,-121-49-28,1 0 0,-1 0 0,0 1 0,0 0 0,0 1-1,5 4 1,-10-8-25,-1 0 1,1-1-1,0 1 0,-1 0 0,1 0 0,-1-1 0,1 1 0,-1 0 0,0 0 0,1 0 0,-1-1 0,0 1 0,1 0 0,-1 0 0,0 0 1,0 0-1,0 0 0,0 0 0,0 0 0,0 0 0,0 0 0,0 1 0,-1-1 7,0 0-1,1 0 1,-1 1 0,0-1-1,0 0 1,-1 0-1,1 0 1,0 0 0,0 0-1,0 0 1,-1 0 0,1-1-1,0 1 1,-1 0-1,1-1 1,0 1 0,-1-1-1,-2 1 1,-15 4 36,0 0 0,0-2 1,0 0-1,-1-2 0,1 0 0,-29-2 0,-119-20-42,118 10-25,0-3 0,1-2-1,-58-27 1,92 38-6,13 4 9,-36-18-128,37 19 123,-1-1 0,1 1 0,-1 0 1,1-1-1,-1 1 0,1-1 1,-1 1-1,1 0 0,0-1 0,-1 1 1,1-1-1,0 1 0,-1-1 1,1 1-1,0-1 0,0 1 0,-1-1 1,1 1-1,0-1 0,0 0 1,0 1-1,0-1 0,0 1 0,0-1 1,0 1-1,0-1 0,0 0 1,0 1-1,0-1 0,0 1 0,0-1 1,0 1-1,0-1 0,1 0 1,-1 1-1,0-1 0,0 1 1,1-1-1,-1 1 0,0-1 0,1 1 1,-1 0-1,1-1 0,-1 1 1,1-1-1,-1 1 0,0 0 0,1-1 1,-1 1-1,1 0 0,-1-1 1,1 1-1,0 0 0,-1 0 0,1 0 1,-1 0-1,1-1 0,-1 1 1,1 0-1,0 0 0,12-5-76,-1 1 0,1 0 0,0 1 0,-1 1 0,1 0 0,16-1 0,82 4-38,-99 0 114,16 1 29,1 2 1,-1 1-1,0 1 0,33 11 0,102 48 287,-160-64-300,0 0 25,1 1 1,-1-1-1,0 1 0,1 0 0,-1 0 1,0 1-1,0-1 0,0 1 0,2 2 1,-4-4-20,-1-1 1,0 1-1,1-1 1,-1 0-1,0 1 1,0-1 0,1 1-1,-1-1 1,0 1-1,0-1 1,0 1-1,0-1 1,0 1-1,0 0 1,0-1 0,0 1-1,0-1 1,0 1-1,0-1 1,0 1-1,0-1 1,0 1 0,0-1-1,0 1 1,-1 0-1,0 0 10,0 0 0,0 0-1,0 0 1,0 0 0,0 0 0,-1 0-1,1 0 1,0 0 0,-1 0 0,1-1-1,0 1 1,-1-1 0,-2 2 0,-16 2 64,-1 0 1,1-1-1,-1-1 1,0-1 0,0-1-1,-26-3 1,1 1-59,-15-1-17,1-3-1,-97-21 0,148 25-27,5 2-5,-1-1 1,1 0-1,0 0 1,-1 0-1,1-1 1,0 1-1,0-1 1,0 0-1,0 0 1,0 0-1,0-1 1,0 1-1,1-1 1,-1 0-1,-2-3 1,6 5 10,-1 1 0,1-1 1,0 1-1,-1-1 0,1 1 0,0 0 1,0-1-1,0 1 0,-1-1 0,1 1 1,0-1-1,0 1 0,0-1 1,0 0-1,0 1 0,0-1 0,0 1 1,0-1-1,0 1 0,0-1 0,0 1 1,0-1-1,1 1 0,-1-1 1,0 1-1,0-1 0,0 1 0,1-1 1,-1 1-1,0 0 0,1-1 0,-1 1 1,0-1-1,1 1 0,-1 0 0,0-1 1,1 1-1,-1 0 0,1-1 1,-1 1-1,1 0 0,-1 0 0,1 0 1,-1-1-1,2 1 0,27-6-262,-27 5 250,28-2-7,0 2-1,1 1 0,-1 1 1,0 1-1,1 2 0,-1 1 1,-1 1-1,57 21 1,-37-11 91,-5-1 77,43 20 0,-73-25 136,-14-10-268,0 1-1,0-1 1,0 0 0,0 0-1,0 0 1,0 1-1,0-1 1,0 0 0,0 0-1,0 0 1,0 0 0,0 1-1,0-1 1,-1 0-1,1 0 1,0 0 0,0 0-1,0 0 1,0 1 0,0-1-1,-1 0 1,1 0-1,0 0 1,0 0 0,0 0-1,0 0 1,-1 0 0,1 1-1,0-1 1,0 0-1,0 0 1,0 0 0,-1 0-1,1 0 1,0 0 0,0 0-1,0 0 1,-1 0 0,1 0-1,0 0 1,-34 0 351,28 0-339,-35-3 50,0-1 1,1-2 0,0-2-1,-63-21 1,-150-72-127,239 95 39,6 3-7,0 0-1,0-1 1,0 1 0,1-1-1,0-1 1,-1 0 0,2 0-1,-1 0 1,-9-10 0,16 14 16,-1 1 1,1 0-1,0-1 1,0 1-1,-1 0 1,1-1-1,0 1 1,0-1-1,0 1 0,0-1 1,0 1-1,0 0 1,-1-1-1,1 1 1,0-1-1,0 1 1,0-1-1,0 1 1,1-1-1,-1 1 1,0 0-1,0-1 0,0 1 1,0-1-1,0 1 1,0-1-1,1 1 1,-1 0-1,0-1 1,0 1-1,1 0 1,-1-1-1,0 1 1,1 0-1,-1-1 0,0 1 1,1 0-1,-1-1 1,1 1-1,24-9-241,35 4 2,-9 5 217,0 2 0,0 3-1,0 1 1,0 3 0,-1 2 0,53 19 0,-60-17 68,-26-8 19,0 0 1,0 1-1,-1 1 1,19 10-1,-36-17-49,1 0 0,0 0 0,0 0 0,-1 0 1,1 0-1,0 0 0,-1 1 0,1-1 0,0 0 0,0 0 0,-1 0 0,1 0 1,0 0-1,0 0 0,-1 1 0,1-1 0,0 0 0,0 0 0,0 0 0,-1 1 0,1-1 1,0 0-1,0 0 0,0 1 0,0-1 0,-1 0 0,1 0 0,0 1 0,0-1 1,0 0-1,0 0 0,0 1 0,0-1 0,0 0 0,0 1 0,0-1 0,0 0 0,0 0 1,0 1-1,0-1 0,0 0 0,0 1 0,0-1 0,0 0 0,0 0 0,0 1 0,0-1 1,1 0-1,-1 0 0,0 1 0,0-1 0,0 0 0,0 0 0,1 1 0,-1-1 1,0 0-1,0 0 0,1 0 0,-1 1 0,0-1 0,0 0 0,1 0 0,-32 2 233,-22-3-190,0-2 1,1-3-1,-1-2 0,2-2 0,-97-33 1,133 38-53,1 0-30,0 0 0,1-1-1,-1-1 1,-14-9 0,27 16 27,1-1 0,0 1 0,0 0 0,0 0 0,-1 0 0,1 0 0,0-1 0,0 1 0,0 0 0,0 0 0,-1 0 0,1-1 0,0 1 0,0 0 0,0 0 0,0-1 0,0 1 0,0 0 0,0 0 0,0-1 0,0 1 0,0 0 0,0 0 0,0-1 0,0 1 0,0 0 0,0 0 0,0-1 0,0 1 0,0 0 0,0 0 0,0-1 0,0 1 0,0 0 0,0 0 0,0 0 0,1-1 0,-1 1 0,0 0 0,0 0 0,0 0 1,0-1-1,1 1 0,-1 0 0,0 0 0,0 0 0,0 0 0,1-1 0,-1 1 0,0 0 0,0 0 0,1 0 0,-1 0 0,0 0 0,0 0 0,1 0 0,-1 0 0,0 0 0,0 0 0,1 0 0,-1 0 0,0 0 0,0 0 0,1 0 0,21-4-193,-18 4 156,13-2-23,-1 1 0,1 0 0,-1 1 0,0 1 0,1 1 0,-1 0 0,21 6 0,110 41 46,-69-20 55,-19-13 10,-41-11 0,1 0-1,-1 1 0,0 1 0,22 12 0,-40-19-38,1 0 1,-1 0-1,1 0 0,-1 0 1,0 0-1,1 0 1,-1 1-1,0-1 0,1 0 1,-1 0-1,0 0 0,0 1 1,1-1-1,-1 0 1,0 0-1,0 1 0,1-1 1,-1 0-1,0 1 0,0-1 1,0 0-1,1 1 0,-1-1 1,0 0-1,0 1 1,0-1-1,0 0 0,0 1 1,0-1-1,0 0 0,0 1 1,0-1-1,0 1 0,0-1 1,0 0-1,0 1 1,0-1-1,0 0 0,0 1 1,0-1-1,0 0 0,-1 1 1,1-1-1,0 0 1,0 1-1,0-1 0,-1 0 1,1 1-1,0-1 0,0 0 1,-1 0-1,1 1 0,0-1 1,-1 0-1,1 0 1,0 0-1,-1 1 0,1-1 1,0 0-1,-1 0 0,-22 8 289,-30-4-174,1-1 0,-1-3 0,-83-11-1,68 0-155,1-4 1,-82-27-1,144 41 15,-18-8-66,22 9 78,1 0 0,0-1 0,-1 1 0,1 0 0,0 0-1,-1-1 1,1 1 0,0 0 0,-1-1 0,1 1 0,0 0-1,0-1 1,0 1 0,-1 0 0,1-1 0,0 1 0,0-1 0,0 1-1,0-1 1,0 1 0,-1 0 0,1-1 0,0 1 0,0-1-1,0 1 1,0-1 0,0 1 0,1 0 0,-1-1 0,0 1 0,0-1-1,0 1 1,0 0 0,0-1 0,0 1 0,1-1 0,-1 1-1,0 0 1,0-1 0,1 1 0,-1 0 0,0-1 0,1 1-1,-1 0 1,0-1 0,1 1 0,-1 0 0,0 0 0,1-1 0,-1 1-1,0 0 1,1 0 0,4-3-35,1 0 0,-1 0 0,0 1 0,1-1 0,-1 1-1,1 1 1,0-1 0,-1 1 0,1 0 0,0 0 0,9 1 0,2-1 1,0 2 1,-1 0 0,18 3-1,39 14 118,-1 3 0,86 37 0,-123-45 59,-25-6 259,-21-3-180,-28-1 46,37-3-228,-35-2 20,1-1 1,-1-2-1,1-2 0,-42-13 0,-36-6-23,-44-13-139,157 39 97,0 0 1,0 0-1,-1 0 1,1-1-1,0 1 1,0 0-1,0-1 1,0 1-1,0-1 1,0 1-1,0-1 1,0 1-1,0-1 1,0 0-1,0 1 0,1-1 1,-1 0-1,0 0 1,0 0-1,1 0 1,-1 0-1,0 0 1,0-2-1,1 3-6,1-1 0,-1 0-1,1 0 1,-1 0 0,1 0 0,-1 0 0,1 1-1,0-1 1,-1 0 0,1 0 0,0 1-1,0-1 1,-1 0 0,1 1 0,0-1-1,0 1 1,0-1 0,0 1 0,0 0-1,1-1 1,7-3-54,1 1 0,-1 1-1,0-1 1,1 2 0,11-2-1,15 3 21,0 2 0,0 1 0,0 2 0,36 9-1,143 48 142,-77-21 27,-121-36-79,-12-5-12,1 1 1,-1 0-1,0 0 0,-1 1 1,1 0-1,0 0 0,0 0 0,-1 0 1,1 1-1,-1-1 0,0 1 1,7 5-1,-11-7-18,0-1 0,0 0 1,0 0-1,0 0 1,0 1-1,0-1 0,0 0 1,0 0-1,0 0 0,0 1 1,0-1-1,0 0 0,0 0 1,0 0-1,0 1 0,0-1 1,0 0-1,0 0 0,-1 0 1,1 0-1,0 1 0,0-1 1,0 0-1,0 0 0,0 0 1,0 0-1,-1 1 0,1-1 1,0 0-1,0 0 0,0 0 1,0 0-1,0 0 0,-1 0 1,1 0-1,0 0 0,0 0 1,0 1-1,-1-1 0,1 0 1,0 0-1,0 0 0,0 0 1,-1 0-1,1 0 0,0 0 1,0 0-1,0 0 0,-1 0 1,1-1-1,-13 2 172,-24-2-76,0-2-1,0-2 1,0-2-1,1-1 1,-37-13-1,-171-74-126,221 85 48,-3 0-88,17 7-132,23 5-79,22 4 171,-1 2 0,0 2 0,0 0 0,45 22 0,-27-8 211,1-2 0,72 18-1,-113-35-22,-11-1 182,-27-1-26,-10-3-473,0-2 0,1-2 0,0-1 0,-36-10 1,15 3-415,-51-6-595,-18 6 471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5:38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263 93 6201,'-10'7'1298,"4"-3"-859,0 1 0,0-1 1,-1-1-1,1 1 0,-9 2 0,11-5-469,0-1 0,1 1 0,-1-1-1,0 1 1,0-1 0,0 0-1,0-1 1,0 1 0,0-1 0,0 0-1,0 0 1,-4-1 0,-12-5 105,0 0 1,1-2-1,1 0 1,-1-1 0,-23-18-1,89 30-1430,8 16 1434,0 2 0,-2 3-1,-1 2 1,66 42 0,-112-64-36,0 0 67,-1 1-1,0-1 1,0 1-1,0-1 1,0 1 0,0 1-1,1 15 1563,-7-20-1631,-12 3 551,12-2-484,-21 3 120,1-1 0,-1 0 0,0-2-1,1 0 1,-1-2 0,0 0 0,1-1 0,-41-10 0,51 9-251,0 0 0,0 0 0,0-1 1,1-1-1,-1 0 0,1 0 0,0-1 0,0 0 1,1-1-1,0 0 0,0 0 0,1-1 0,-1 0 1,2-1-1,-1 0 0,1 0 0,1 0 0,-8-15 1,12 21-23,0-1 0,1 0 1,0 0-1,-1 0 1,1 1-1,1-1 0,-1 0 1,1 0-1,-1-1 1,1 1-1,0 0 0,0 0 1,1 0-1,-1 0 1,1 0-1,0 0 0,0 0 1,0 1-1,3-5 1,-3 5-1,1 0-1,0 1 1,0-1 0,1 0 0,-1 1 0,1 0 0,-1 0 0,1 0-1,-1 0 1,1 0 0,0 0 0,0 1 0,0-1 0,0 1 0,0 0 0,1 0-1,-1 0 1,0 0 0,0 1 0,1-1 0,-1 1 0,0 0 0,6 0 0,8 1-32,0 1 0,0 1 1,0 0-1,0 1 1,-1 1-1,0 1 0,0 0 1,0 1-1,17 11 1,21 14 64,54 42 1,-101-69 11,8 6 22,10 7 161,35 32-1,-60-50-151,1 0 0,-1 1 0,1-1 0,-1 0 0,1 1-1,-1-1 1,0 1 0,1-1 0,-1 0 0,1 1 0,-1-1 0,0 1 0,1-1-1,-1 1 1,0-1 0,0 1 0,1 0 0,-1-1 0,0 1 0,0-1-1,0 1 1,0-1 0,0 1 0,0 0 0,0-1 0,0 1 0,0-1 0,0 1-1,0 0 1,0-1 0,0 1 0,0-1 0,0 1 0,-1-1 0,1 1 0,0 0-1,0-1 1,-1 1 0,1-1 0,0 1 0,-1-1 0,1 0 0,-1 1 0,1-1-1,0 1 1,-1-1 0,1 0 0,-1 1 0,1-1 0,-1 0 0,1 1 0,-1-1-1,0 0 1,1 0 0,-1 0 0,1 1 0,-1-1 0,1 0 0,-1 0-1,0 0 1,0 0 0,-45 5 764,40-5-798,-36 2 185,-55-6 0,78 3-73,1-2 0,0 0 0,0-1 0,1-1 0,-29-12 0,22 2-743,3-9 266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6:13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 3737,'-20'0'1140,"1"0"4065,70-1-4106,-10 0-532,1 1 0,-1 3 0,60 10 1,104 41 840,-154-45-1271,-40-8-105,0 0 0,0 2 0,0-1 0,-1 1 0,1 1 0,-1 0 0,11 5 0,-10-3 38,0-1-1,23 7 1,-22-9 4,-1 1 1,0 1-1,11 6 1,-13-7-38,-1 0-1,1-1 1,0 0-1,0 0 1,13 2 0,-12-3-7,0 0 1,-1 1 0,0 0 0,1 0-1,11 7 1,-3 1 9,-2-1 1,1 2-1,25 24 0,-31-28-44,0 0-1,0-1 1,1 0-1,0-1 0,0 0 1,1-1-1,-1-1 0,25 6 1,-6-1 29,102 34-279,-123-42-748,-5 0 450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4:59.1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529 345 5033,'34'42'2185,"-34"-41"-2128,1-1 1,-1 0-1,0 0 1,0 1-1,1-1 1,-1 0 0,0 1-1,0-1 1,0 1-1,1-1 1,-1 0-1,0 1 1,0-1-1,0 1 1,0-1 0,0 0-1,0 1 1,0-1-1,0 1 1,0-1-1,0 0 1,0 1 0,0-1-1,0 1 1,0-1-1,0 0 1,0 1-1,0-1 1,0 1 0,-1-1-1,1 0 1,0 1-1,0-1 1,0 0-1,-1 1 1,1-1-1,0 0 1,-1 1 0,1-1-1,0 0 1,0 1-1,-1-1 1,1 0-1,-1 0 1,1 0 0,0 1-1,-1-1 1,1 0-1,0 0 1,-1 0-1,1 0 1,-1 0 0,-20 2 1383,19-2-1200,-13 0 432,-1-1 0,1-1 0,0 0 0,0-1 0,0 0 0,1-1 0,-1-1 0,1 0 0,-27-15 0,19 8-524,0-2 0,0 0 0,1-1 0,1-1 0,-20-21 0,9 2-136,-32-45 0,-4-5-919,16 33 503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5:00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523 1 4641,'-64'29'2200,"36"-32"-887,-5 3-281,5-3 96,8 3-40,-9-2-39,12 7-273,-17-5-160,-14 0-352,9 3-216,-20-1-1120,0 1-449,-5-14 857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4:28.1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468 504 2040,'-8'6'612,"0"0"-1,0 0 1,-1-1-1,0 0 0,0 0 1,-10 3-1,19-8-538,0 1 1,0-1-1,-1 0 0,1 0 0,0 0 1,0 0-1,0 0 0,0 0 1,-1 0-1,1 0 0,0 0 1,0 0-1,0 0 0,-1 0 0,1 0 1,0 0-1,0 0 0,0 0 1,-1 0-1,1 0 0,0 0 1,0 0-1,0 0 0,-1 0 0,1 0 1,0 0-1,0 0 0,0 0 1,0 0-1,-1-1 0,1 1 0,0 0 1,0 0-1,0 0 0,0 0 1,0 0-1,0-1 0,-1 1 1,1 0-1,0 0 0,0 0 0,0 0 1,0-1-1,0 1 0,0 0 1,0 0-1,0 0 0,0-1 1,0 1-1,0 0 0,0 0 0,0 0 1,0-1-1,0 1 0,0 0 1,0 0-1,0 0 0,0 0 0,0-1 1,0 1-1,0 0 0,8-13 541,110-66-89,-111 76-473,0 0-1,0 0 1,0 0 0,0 1 0,0 0 0,0 1 0,1-1 0,-1 2 0,0-1 0,14 1 0,-11 0-10,-1 0 1,0-1-1,0 0 0,0 0 0,0-1 1,-1 0-1,11-4 0,-4 0-8,0 2 0,0 0-1,0 1 1,1 0 0,-1 1 0,1 1-1,19 1 1,-11 0-5,-1-2-1,34-5 1,6-17 61,-45 16-37,-13 7-36,0 0 0,-1 0-1,1 0 1,0 0 0,8 0 0,21-4 81,-31 4-85,0 1 1,0-1-1,0 1 1,1 0-1,-1-1 1,0 1-1,0 1 1,5 0-1,-6-1 5,1 1 0,0-1-1,0 0 1,0 0 0,0 0 0,0 0 0,0-1-1,0 1 1,0-1 0,0 0 0,5-1-1,2-4 10,1 0-1,0 1 1,0 1-1,0 0 1,1 0-1,0 1 1,22-3-1,-29 6-21,-1-1 0,0 1-1,0-1 1,0-1 0,0 1-1,0 0 1,0-1 0,0 0-1,0 0 1,-1 0 0,1 0-1,4-5 1,-3 4-4,0-1 0,0 1 1,0 0-1,0 1 0,1-1 0,7-2 1,64-10 22,-47 10 4,55-16 1,-81 20-23,0 0 0,0 0 1,1 0-1,-1 1 0,0-1 0,6 1 0,-6 1-2,-1-1 0,1 0-1,0-1 1,0 1 0,-1-1-1,1 0 1,0 0 0,-1 0-1,6-2 1,6-4-10,1 1-1,0 1 1,20-4-1,-20 6-1,0-2-1,0 0 1,24-11-1,-21 8 24,1 1-1,0 1 1,0 1-1,0 0 1,1 2-1,31-2 1,26-5 39,-45 6-39,-29 4-10,1 0 0,-1 0 0,1 0 0,-1-1 0,0 0 0,1 0 0,-1 0 0,0-1 0,0 1-1,0-1 1,0 0 0,0 0 0,5-4 0,-7 5-1,-1 0 0,1 0 0,0 0 0,1 0 0,-1 0 0,0 1 0,0-1 0,0 1 0,0-1 0,0 1 0,4 0 0,-4-1 1,1 1 0,-1 0 0,0 0 0,0-1-1,0 1 1,0-1 0,0 0 0,0 1 0,0-1 0,3-2-1,-1 1 2,1 0-1,-1 0 0,1 1 0,0 0 1,0 0-1,-1 0 0,1 0 0,0 1 1,0 0-1,0 0 0,0 0 0,7 1 0,-8-1-1,1 0 0,-1 0 0,0 0 0,0-1 0,1 1 0,-1-1 0,0 0 0,0-1 0,0 1 0,0-1 0,0 0 0,0 0 0,-1 0 0,1 0 0,0 0 0,-1-1 0,5-4 0,-7 6-5,0 1-1,1-1 0,-1 1 0,0-1 0,0 1 0,1 0 0,-1 0 0,0 0 0,1-1 1,-1 1-1,0 0 0,0 1 0,1-1 0,-1 0 0,0 0 0,1 1 0,-1-1 0,0 0 0,0 1 1,0-1-1,1 1 0,-1 0 0,0-1 0,0 1 0,1 1 0,-2-3 2,0 1 1,0 0-1,0-1 0,0 1 1,0-1-1,0 1 0,1 0 0,-1-1 1,0 1-1,0-1 0,0 1 1,0 0-1,0-1 0,1 1 0,-1 0 1,0-1-1,0 1 0,1 0 0,-1 0 1,0-1-1,1 1 0,-1 0 1,0 0-1,1-1 0,-1 1 0,0 0 1,1 0-1,-1 0 0,0 0 1,1-1-1,-1 1 0,0 0 0,1 0 1,0 0-1,14-8 18,-12 7-12,1 1 0,-1 0 0,0-1 0,0 1 0,0 0 0,0 0 0,1 1 0,-1-1 0,0 1 0,0-1 0,0 1 0,0 0-1,0 0 1,0 1 0,0-1 0,0 1 0,0-1 0,-1 1 0,4 2 0,-1 0 5,0 1 0,0-1 0,0 1 0,-1 0 0,0 0 0,0 1 0,6 10 0,13 15 2,-20-29-10,0 1-1,-1 0 1,1 1-1,-1-1 1,0 0 0,0 1-1,0-1 1,0 1-1,0 0 1,-1-1 0,0 1-1,0 0 1,0 0-1,1 7 1,-1-5 2,0-1 1,0 1-1,1-1 1,-1 1-1,1-1 1,1 0-1,-1 1 1,1-1-1,3 4 1,-3-4-7,0-1 0,-1 1-1,1 0 1,-1 0 0,0 0 0,-1 0-1,1 0 1,0 9 0,-3 7 7,0-19-6,1 0 1,0 0 0,0 0-1,-1 0 1,1 0-1,0 0 1,0 0 0,1 0-1,-1 0 1,0-1-1,1 1 1,-1 0 0,1 0-1,0 0 1,-1 0-1,1-1 1,0 1 0,1 2-1,3 4 2,-1 0 0,-1 0-1,1 0 1,-1 1 0,2 10 0,8 23 3,-10-33-3,0 1 0,0-1 0,-1 1 0,-1 0 0,0-1 0,0 18 0,4 27 8,8 8-2,-7-39-4,-5-19-1,1 1-1,-1-1 1,0 1-1,-1-1 1,1 1-1,-1 7 1,2 3-8,0 0 1,1 0 0,1 0 0,0 0 0,1-1-1,8 18 1,-10-26 4,0 2 0,1 0 0,0 0 0,1-1 0,0 1 0,0-1 0,0 0 0,12 11 0,-15-16 0,0 1-1,0-1 0,0 1 0,-1 0 1,1 0-1,-1 0 0,1-1 0,0 7 1,-1-6-2,0-1 1,0 1-1,1 0 0,-1 0 1,0-1-1,1 1 1,-1-1-1,1 1 0,0-1 1,2 2-1,19 15-21,39 25-1,-56-40 23,48 36-5,-53-39 5,133 101 0,-61-54-55,-48-38 48,-23-10 7,0 0 1,0 0-1,-1 1 0,1-1 0,0 1 1,0-1-1,-1 1 0,1 0 1,0 0-1,-1 0 0,1 0 0,-1 0 1,1 0-1,-1 0 0,0 0 1,1 1-1,-1-1 0,0 0 0,0 1 1,0-1-1,1 3 0,22 26-8,-24-29-6,6 0-47,0 0 32,0 1 1,0 0-1,0 0 1,-1 0 0,1 1-1,-1-1 1,10 8 0,-8-6-21,-4-2 46,1-1 0,-1 1 1,0 0-1,0 0 0,-1 0 0,1 0 0,0 1 0,-1-1 0,1 1 0,-1-1 1,0 1-1,0 0 0,0 0 0,0 0 0,0 0 0,-1 0 0,0 0 1,1 1-1,-1-1 0,0 0 0,0 4 0,10 25 49,-9-29-38,0 1 0,0 0 0,-1 1 0,0-1 0,1 0 0,-1 0 0,-1 0 0,1 1 0,-1-1 0,0 0 0,0 8 0,-11 57 72,-2-9 23,8-36 230,-13 42 1,13-44-43,4-19-238,0 0 0,1 0 0,-1 0 0,0 0 1,0 0-1,-1 0 0,1-1 0,-3 5 0,3-5-26,0 0 1,0-1-1,0 1 0,1 0 1,-1 0-1,1 0 1,-1-1-1,1 1 1,-1 0-1,1 0 0,0 0 1,0 0-1,0 0 1,0 0-1,1 3 0,-1-4-15,0 1 0,1-1 0,-1 1-1,0-1 1,0 0 0,0 1 0,0-1-1,0 0 1,-1 1 0,1-1 0,0 0-1,-1 1 1,1-1 0,-1 0 0,1 0-1,-1 1 1,1-1 0,-1 0-1,0 0 1,-1 2 0,-6 12 155,8-14-159,-1 0 1,1 0 0,0 0 0,-1 0 0,1 0-1,0 0 1,-1 0 0,1-1 0,-1 1 0,0 0-1,1 0 1,-1 0 0,0-1 0,1 1 0,-1 0-1,0-1 1,0 1 0,1 0 0,-1-1 0,-1 1-1,1-1-4,1 1-1,-1-1 1,1 0-1,-1 1 0,1-1 1,-1 0-1,1 1 1,0-1-1,-1 0 1,1 1-1,0-1 0,-1 1 1,1-1-1,0 1 1,-1-1-1,1 1 1,0-1-1,0 1 0,0-1 1,-1 1-1,1-1 1,0 1-1,0-1 1,0 1-1,0 0 0,0-1 1,0 1-1,0 0 1,5 21 61,-4-20-60,0 0 0,0-1 0,-1 1 0,1 0 1,0 0-1,-1 0 0,0 0 0,1 0 0,-1 0 0,0 0 0,0 0 0,0 0 0,0-1 1,-1 1-1,1 0 0,0 0 0,-1 0 0,1 0 0,-1 0 0,0 0 0,1-1 1,-1 1-1,-1 2 0,1-4-3,1 0 0,0 0 0,-1 1 0,1-1 0,0 0 0,-1 1 0,1-1 0,0 0 0,0 1 0,-1-1 0,1 0 0,0 1 1,0-1-1,0 1 0,-1-1 0,1 0 0,0 1 0,0-1 0,0 1 0,0-1 0,0 1 0,0-1 0,0 0 0,0 1 0,0-1 0,0 1 0,0-1 0,0 1 1,0-1-1,1 0 0,-1 1 0,0 0 0,0-1-1,0 0 1,1 0 0,-1 1 0,0-1-1,0 0 1,0 0 0,0 1 0,0-1 0,0 0-1,0 0 1,0 1 0,0-1 0,0 0 0,0 1-1,0-1 1,0 0 0,0 0 0,0 1 0,0-1-1,-1 0 1,1 0 0,0 1 0,0-1 0,0 0-1,0 0 1,0 0 0,0 1 0,-1-1-1,1 0 1,0 0 0,0 0 0,0 0 0,-1 1-1,1-1 1,0 0 0,0 0 0,-1 0 0,1 0-1,0 0 1,0 0 0,-1 1 0,-1 0 1,1 0 1,-1 1 0,1-1-1,-1 1 1,1 0-1,0-1 1,-1 1 0,1 0-1,0 0 1,0 0-1,1 0 1,-1 0 0,0 0-1,0 0 1,1 0-1,0 0 1,-1 0 0,1 0-1,0 3 1,0-2-1,-1-1 1,1 1-1,-1-1 1,1 1 0,-1-1-1,0 1 1,0-1-1,0 0 1,0 1-1,-1-1 1,0 2-1,1-3-5,1-1 0,-1 0 0,1 1 0,-1-1 0,1 0 0,-1 0-1,1 1 1,-1-1 0,1 0 0,-1 0 0,1 0 0,-1 0-1,0 0 1,1 0 0,-1 1 0,1-1 0,-1-1 0,1 1 0,-1 0-1,0 0 1,1 0 0,-1 0 0,1 0 0,-1 0 0,1-1-1,-1 1 1,1 0 0,-1 0 0,1-1 0,-2 0 0,-15-13-209,9 7 211,-23-15 17,22 15-1,0 0 0,-1 1 0,0 0 0,-15-6 0,21 10-7,1 1 0,-1 0 0,0 0 1,1 1-1,-1-1 0,0 1 0,1 0 0,-1 0 0,0 0 1,0 0-1,1 1 0,-1-1 0,0 1 0,1 0 1,-1 0-1,1 1 0,-1-1 0,-3 3 0,-6 2 12,-1 2-1,2-1 1,-1 2-1,-20 17 1,31-24-18,0 0 1,-1-1-1,1 1 1,-1-1 0,1 0-1,-1 0 1,1 0-1,-6 1 1,5-1 0,0 0 0,0 0 0,0 0 0,1 1 0,-1-1 0,0 0-1,-4 4 1,-1 3 3,-1 0-1,2 1 1,0-1-1,0 1 1,0 1-1,1-1 1,0 1-1,-6 15 1,-5 7 22,15-28-24,-1 0 0,1 0 1,-1 0-1,1 1 0,1-1 1,-1 1-1,0-1 0,1 1 0,0-1 1,0 1-1,1 0 0,-1 0 1,1 7-1,0-3-1,0 0 1,0-1-1,-1 1 1,0 0-1,-1-1 0,-5 16 1,-2-11 11,8-12-17,1 0 0,-1-1 1,0 1-1,0 0 1,1 0-1,-1 0 1,1 0-1,-1-1 1,1 1-1,-1 0 0,1 0 1,-1 0-1,1 0 1,0 0-1,-1 0 1,1 0-1,0 0 1,0 0-1,0 0 0,0 0 1,0 0-1,0 1 1,0 0-1,-4 34-66,0-13 47,0-1 15,3-19 4,0 1 1,0-1-1,1 0 0,0 0 1,-1 0-1,1 0 1,0 0-1,0 0 0,1 1 1,-1-1-1,2 4 0,-2-5 2,1 0 0,-1 1 0,1-1-1,-1 0 1,0 0 0,0 1-1,0-1 1,0 0 0,0 1-1,0-1 1,-1 0 0,1 0-1,-1 1 1,0-1 0,0 0-1,1 0 1,-3 3 0,-2 8 5,-6 49 19,9-53-22,1 0 0,1 0-1,0 0 1,0 1-1,2 15 1,-1-20-1,-1 1 0,0-1 0,0 1 0,-1-1 0,1 1 0,-1-1 0,-3 8 0,3-7 0,-1 0 0,1 0 0,0-1 1,1 1-1,-1 0 0,2 8 0,-1-9 2,1 0 1,-1 0-1,1 0 1,-1 0-1,-1 0 1,1 0-1,-1 0 1,0-1-1,0 1 0,0 0 1,-1 0-1,1-1 1,-1 1-1,-1-1 1,1 1-1,0-1 1,-1 0-1,0 0 1,0 0-1,0 0 1,-1 0-1,1-1 1,-1 0-1,0 1 0,0-1 1,0-1-1,0 1 1,0-1-1,-9 4 1,-12 6 3,20-9-9,-1 0 0,1 0 0,-1-1 0,1 0 1,-1 0-1,0-1 0,0 1 0,-11 0 0,16-2-8,0 0 0,0 0 0,0 0 0,0 0 0,0-1 0,0 1 0,0 0 0,0 0 0,0-1 0,0 1 0,0-1 0,0 1 0,0-1 0,0 1 0,1-1 0,-1 0 0,0 1 0,0-1 0,1 0 0,-1 0 0,0 0 0,1 1 0,-2-3 0,2 1-2,-1 0 0,1 0 0,0 0-1,0-1 1,0 1 0,0 0 0,0 0-1,0 0 1,1 0 0,-1-1-1,1 1 1,0 0 0,-1 0 0,1 0-1,0 0 1,2-2 0,17-30 20,-18 31-21,0-1 12,1 0 1,-1 0-1,0 0 1,0 0-1,0 0 0,-1 0 1,1-1-1,-1 1 0,0 0 1,-1-1-1,1 1 1,-1-1-1,1 1 0,-2-8 1,9-20 16,-1 10 24,-7 21-38,-1 1 1,1-1-1,0 0 1,0 0-1,0 0 1,0 1-1,-1-1 0,1 0 1,0 0-1,-1 1 1,1-1-1,-1 0 1,1 1-1,-1-1 1,1 1-1,-1-1 1,0 0-1,0 0 1,0 0 0,0 0 0,0 0-1,0 0 1,1 0 0,-1 0 0,0 0 0,1-1-1,-1 1 1,1 0 0,-1 0 0,1 0-1,0-1 1,-1 1 0,1 0 0,0 0 0,0-3-1,-1 2 2,0 0 0,0 0 0,0 0 0,0 0 0,0 0 0,0 1 0,-1-1 0,1 0 0,-1 1 0,1-1 0,-1 1-1,1-1 1,-1 1 0,0 0 0,-2-2 0,-32-19 32,-46-4 91,63 19-112,11 4-14,0 0-1,1 0 0,-1 1 0,0 0 0,-9-1 0,5 2 9,4 0-4,1 0 1,0 0 0,-1 1 0,1 0 0,0 1 0,-1-1-1,1 2 1,0-1 0,-1 1 0,1 0 0,-8 3 0,7-2-3,1-1 0,-1 0 0,0-1 0,0 1 0,0-1 0,-13-1 1,-26 5 7,41-4-14,-1 0 0,1 0 1,-1-1-1,1 0 0,-1 0 1,1 0-1,-1-1 0,1 0 1,-1-1-1,1 1 1,-9-4-1,8 4 18,1 2 0,0-1 0,-1 0 0,1 1 0,-1 0 0,1 1 0,0 0 0,0 0 0,-8 3 0,0 0-16,-20 4 5,15-5-2,0 2-1,0 0 1,-18 9 0,23-10-4,13-5 2,0 0 0,0 1-1,0-1 1,0 1 0,0-1-1,0 1 1,0-1 0,0 1 0,0-1-1,0 1 1,0 0 0,0 0 0,1-1-1,-1 1 1,0 0 0,0 0 0,1 0-1,-1 0 1,0 0 0,1 0 0,-1 0-1,1 0 1,-1 2 0,0 0 1,-1 0 0,0 0-1,0 0 1,0 0 0,0 0 0,0-1 0,-1 1 0,1-1-1,-1 1 1,0-1 0,0 0 0,0 0 0,0 0 0,0 0-1,0-1 1,0 1 0,0-1 0,-5 2 0,6-2 0,-1 1 0,0-1 1,1 1-1,-1 0 0,1 0 0,-1 0 1,1 1-1,0-1 0,0 0 1,0 1-1,-2 3 0,2-3 1,0 0 0,0 0 0,-1 0 0,1 0 1,-1-1-1,0 1 0,-6 4 0,6-5-1,1 0-1,-1 0 1,1 0 0,-1 0 0,1 0 0,0 1-1,0 0 1,0-1 0,0 1 0,-2 5-1,3-5 0,-1 0 0,0 0 0,0 0 0,0 0 0,-1 0 0,1-1 0,-5 4 0,4-3 0,-1 0 0,1 0 0,0 0 0,0 0 0,0 1 0,0-1 0,0 1 0,1 0 0,0 0 0,-1 0 0,-2 7 0,1-3 4,4-4 1,2-1-5,-2 1 2,0 0 0,-1 1 0,0-1 0,1 0 0,-1 0 0,-1 1-1,-1 4 1,2-5-1,-20 20 14,-4 2 25,22-22-38,0 0 0,0 0-1,-1-1 1,0 1 0,1-1 0,-1 0 0,0 0 0,-1 0 0,1-1-1,0 1 1,-1-1 0,-8 3 0,-20 11-2,23-9 0,7-5 0,1 0 0,0-1 0,0 1 0,-1-1 0,1 0 0,-1 0 0,1 1 0,-1-2 0,1 1 0,-1 0 0,0 0 0,1-1 0,-6 1 0,5-1 0,1 0 1,-1 1-1,1-1 0,0 1 1,-1 0-1,1 0 0,0 0 1,-4 2-1,4-2 0,1 0 0,-1 0 1,1 0-1,-1-1 0,0 1 0,1 0 1,-1-1-1,0 0 0,0 1 0,1-1 1,-1 0-1,0 0 0,0 0 0,1 0 1,-1 0-1,0 0 0,0 0 0,1 0 1,-4-2-1,-1 1 0,1 0 0,-1 0 0,0 0 0,0 1 0,1 0 0,-9 1 0,8-1 0,1 1 0,0-1 0,-1-1 0,1 1 0,-1-1 0,1 1 0,0-2 0,-1 1 0,-4-2 0,-1 2-9,-5-2-5,15 2 14,0 0 0,-1 0-1,1 0 1,0 0-1,0 1 1,0-1 0,-1 1-1,1-1 1,0 0-1,-1 1 1,1 0 0,0-1-1,-1 1 1,1 0-1,0 0 1,-1 0 0,1 0-1,-1 0 1,1 0-1,0 0 1,-1 0 0,1 1-1,-3 0 1,3-1-1,0 0 0,0 0 0,0 0 0,-1 0 0,1-1 0,0 1 0,0 0 0,0 0 0,-1-1-1,1 1 1,0 0 0,0-1 0,0 0 0,0 1 0,0-1 0,0 1 0,0-1 0,0 0 0,0 0 0,0 0 0,0 0 0,1 1 0,-3-3 0,2 1-1,0 1 0,0 0 1,0 0-1,0 0 0,0 0 0,0 0 1,-1 0-1,1 0 0,0 1 0,-1-1 0,1 0 1,-3 0-1,2 0-3,-1 0 0,1 0-1,0 0 1,-1-1 0,1 1 0,0-1 0,0 0-1,-1 1 1,1-1 0,1 0 0,-1 0 0,0 0 0,0-1-1,-2-3 1,-17-35-76,16 27 65,0 1 0,2-1-1,0 0 1,0 0 0,1-1 0,1 1-1,0 0 1,1-1 0,1 1 0,5-29-1,0 16 7,-1 0 0,2-52 0,-6 74 7,0 0 0,0 1 1,0-1-1,1 1 0,-1-1 1,1 1-1,0 0 0,5-8 1,6-16-14,7-11-23,-15 32 31,31-45-14,-19 30 8,17-32 1,-22 42 16,-10 12-2,-1-1-1,0 0 0,0 0 1,1 0-1,-1 0 0,0 0 1,0 0-1,0 0 0,0 0 0,0 0 1,0 0-1,-1 0 0,2-3 1,8-13 0,0 0 1,17-23 0,6-8 2,-24 32 10,-1 0-1,0 0 1,7-24 0,-15 37-2,1 1-1,-1-1 1,0 1 0,0-1 0,0 0 0,0 1-1,-1-1 1,1 1 0,-1-1 0,1 0 0,-1 1-1,0 0 1,0-1 0,0 1 0,-2-4 0,-24-35-1,19 30 3,0 0-19,-1-1 0,0 1-1,-18-15 1,20 19-2,0 0 0,0 0 0,0 0 1,1-1-1,-9-16 0,2 3-18,-24-33 0,9 16 67,-8-13-28,-64-103 20,88 135-9,0 0 1,-2 1 0,-22-24 0,-11 5-24,34 27 9,0 1-1,-27-15 0,25 16-15,1 0 0,-25-20 0,34 23 5,-3-1 1,1-1 1,0 0-1,-11-14 1,10 13 108,-1 1 1,0 0 0,0 0 0,0 1 0,0 0 0,-13-5 0,8 7-44,-1 1 1,1 0 0,-1 1 0,-18-1 0,13 1-26,19 2-36,0 0 0,0 0-1,0-1 1,0 1 0,0 0-1,0 0 1,0 0 0,0 0 0,0 0-1,-1 0 1,1 1 0,0-1 0,0 0-1,0 0 1,0 1 0,0-1 0,0 1-1,1-1 1,-1 1 0,0-1-1,0 1 1,0-1 0,0 1 0,0 0-1,1 0 1,-1-1 0,0 1 0,1 0-1,-2 1 1,-8 9 42,0-6-46,0 0 0,-1-1 0,1 0 0,-1-1 0,0 0 0,0 0 0,0-2 1,0 1-1,-1-1 0,1-1 0,0 0 0,0 0 0,-1-1 0,-12-3 0,-67-3 7,0 10-18,73-4 1,13 1 4,1 0 0,-1 0 0,1 0 1,-1-1-1,1 0 0,-1 0 0,1 0 0,0 0 0,0-1 0,-1 0 0,1 0 0,0 0 0,-4-3 0,3 1-17,1 0 0,-1-1 0,1 0 0,-1 0-1,1 0 1,1 0 0,-1-1 0,1 0 0,0 1 0,0-1 0,0 0-1,1-1 1,0 1 0,1 0 0,-3-13 0,0-10-7,2-1 0,0-35 0,2 55 25,1 0-4,0 0 0,0 0 0,1 0 0,0 0 0,1 0 0,0 0-1,0 0 1,1 1 0,7-12 0,-1 4-9,0 1 0,2 0 0,25-28 0,-11 11 19,-22 27-2,0 0-1,1 0 1,0 0-1,0 0 1,0 1-1,10-8 1,2 2-11,1 1 0,33-14 0,-22 10 65,-1-1 1,46-34-1,-48 30-1407,1 1 1,51-24 0,-42 27-1321,3-2 1189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4:30.6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1297 1653 1592,'-15'0'5021,"12"-1"-4765,-1 1 0,0 0 0,0 0 0,1 1 0,-1-1 0,0 1 0,1 0 0,-1 0 0,0 0 0,1 0 0,0 1 0,-1-1 0,1 1 0,0 0 0,-5 3 0,1 0-191,4-3-11,0 1 1,0-1 0,-1 0-1,1 0 1,-1 0 0,1 0 0,-1-1-1,0 1 1,0-1 0,0 0-1,1 0 1,-1-1 0,0 1 0,0-1-1,0 0 1,0 0 0,0 0-1,0 0 1,0-1 0,-8-1 0,-19-9 574,-1 2 0,-60-10 0,62 14-281,0-1 1,1-1 0,0-2 0,-29-12 0,33 11-179,-1 0 0,1 2 1,-2 1-1,1 1 0,-1 1 0,1 1 0,-34 0 1,-5-6-129,46 6-61,0 1 1,-33-1-1,43 4 17,-1-1 0,0 0 0,0-1 0,1 0-1,-1 0 1,1-1 0,0 0 0,0-1 0,0 0 0,0 0-1,0-1 1,1 0 0,0-1 0,0 1 0,-8-9 0,-33-20 5,39 28-6,0 0 0,0-1-1,0-1 1,1 0 0,0 0 0,0-1 0,1 0-1,-8-10 1,0-11-13,2-1-1,0 0 0,2-1 1,1 0-1,-7-43 1,15 64 14,-4-24-17,2-1 1,1 1-1,1-52 0,3 55-2,0 22 11,1-1 1,1 1-1,-1-1 0,2 1 1,-1-1-1,2 1 1,-1 0-1,1 0 0,8-14 1,15-39-24,19-16 30,-27 45 4,2 0-1,1 1 1,37-43 0,-23 34 2,-28 31-2,1 0 0,0 1 1,1 0-1,0 1 0,0-1 1,1 2-1,0 0 0,1 0 0,14-7 1,7 2-6,34-8 0,-59 18 3,-1 0 1,-1 0-1,1 0 1,0-1-1,-1 0 1,0 0-1,0-1 1,8-7-1,-9 7 1,1 0-1,0 0 1,0 1-1,1 0 1,-1 0-1,15-6 1,-10 6 1,1-2 0,0 0 1,-1 0-1,17-13 1,27-15 7,-36 23-6,0 0 0,23-18 0,-32 21-6,0 0 0,0 1 0,0 1 0,1 0 0,0 0 0,0 1 1,0 0-1,1 1 0,-1 0 0,1 1 0,14-2 0,11 1 6,1 2 0,-1 1 0,1 2 0,-1 2 0,56 11 0,-46-6 3,-37-7-3,0 0-1,0 1 1,0 0-1,-1 1 1,1 0-1,16 7 1,3 3 4,0-1 0,1-1 1,61 13-1,26 8 12,-104-27-158,1-1 1,-1 0 0,1-1 0,0 0-1,15 0 1,0 2-1077,6 9 499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4:32.4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33 168 1632,'-1'-1'275,"0"-1"-1,0 1 1,1-1-1,-1 1 1,0-1 0,0 1-1,0 0 1,-1-1-1,1 1 1,0 0-1,0 0 1,-1 0-1,-1-2 1,-13-12 3214,58 16-2907,-25 1-444,1 1 0,-1 0 0,0 2 0,-1 0 0,1 1 0,22 11 0,-18-7 52,0-2-1,0 0 1,33 7 0,-28-8-3,48 18 0,-6 11 86,-44-23-72,-1-1 1,44 15-1,-49-20-100,0 1 0,17 9 0,-26-12-86,-1 0 0,0-1 0,1 0 0,0 0 0,0-1 0,0 0 0,0-1-1,0 0 1,1 0 0,-1-1 0,1 0 0,-1-1 0,13 0 0,-6-4-5,-1 0 0,0-1 1,-1-1-1,1 0 0,-1-1 1,26-18-1,-37 23-9,0-1 1,0 0-1,-1 0 1,1 0-1,-1 0 1,0 0-1,0-1 1,0 1-1,0-1 1,-1 1-1,1-1 1,-1 0-1,0 0 1,0 0-1,-1 1 1,1-1-1,0-4 0,6-25 22,-5 24-10,0-1 1,-1 1-1,0-1 0,0 1 1,-2-17-1,3-25 42,1 25-41,-3 17-4,1 1-1,0-1 1,5-15-1,-5 21-8,0 1 1,1-1-1,-1 0 0,1 1 1,-1-1-1,1 1 0,0-1 1,0 1-1,0 0 0,0 0 1,0 0-1,1 0 0,-1 0 1,0 0-1,4-1 0,-4 1 2,0 1-1,0 0 1,-1 0-1,1 0 1,0 0 0,1 1-1,-1-1 1,0 0-1,0 1 1,0-1-1,0 1 1,0 0-1,1 0 1,-1 0 0,0 0-1,0 0 1,0 0-1,0 1 1,1-1-1,-1 1 1,0-1-1,0 1 1,0 0 0,0 0-1,0 0 1,0 0-1,0 0 1,-1 0-1,1 0 1,0 1 0,0-1-1,-1 1 1,1-1-1,-1 1 1,0 0-1,2 2 1,0-1 6,0 0 0,0 0 0,1-1 0,-1 1-1,1-1 1,-1 1 0,8 2 0,14 10 16,-17-9-16,0-1 0,1 0 1,-1 0-1,1-1 0,13 5 1,-14-7-3,0 1 1,0 1-1,-1-1 0,0 1 1,1 1-1,-1-1 1,0 1-1,11 11 1,3 4 6,0-1 0,2-1 0,0-1 0,34 19 0,-27-18-3,0 1 0,36 33-1,-48-36-60,0-1 0,1-1-1,0-1 1,1-1 0,1 0 0,37 15-1,-30-21-641,-3-8 303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0:31.5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100 5 1712,'-16'17'690,"-20"21"1115,35-36-1644,-1-1 0,0 1 0,0-1 1,0 1-1,1-1 0,-1 0 0,0 0 0,-1 0 0,1 0 1,0 0-1,0 0 0,0-1 0,0 1 0,-1-1 0,1 1 1,-4-1-1,-3-4 129,11-2-481,16-4-18,11 2 188,1 2 0,0 1-1,0 2 1,55 0-1,53-6 55,-112 5-7,-17 4-1,-1-1 0,1 0 0,-1-1 0,1 0 0,-1 0 0,1-1 0,12-4 1102,-35 17-152,-34 20-829,40-25-134,1 0 0,-1-1 0,0 1 0,0-2 0,0 1 0,-1-1 0,1 0 1,-13 2-1,7-2 4,-59 14 19,-82 8 0,111-14-88,31-6-31,12-5-1,13-4-514,28-4 509,0 1 1,81-3 0,-94 9 75,1-1 0,-1-1 0,53-13 0,-78 15 27,-1 0 0,1 1 0,0-1 1,-1 1-1,1 0 0,0-1 0,-1 1 0,1 0 1,0 0-1,0 0 0,-1 0 0,1 1 1,0-1-1,0 0 0,-1 1 0,1-1 0,0 1 1,-1 0-1,1-1 0,-1 1 0,1 0 0,-1 0 1,1 0-1,-1 0 0,1 0 0,-1 0 0,0 1 1,0-1-1,0 0 0,0 1 0,2 1 1,-29 27 596,19-23-601,4-3-4,0 0 0,0-1-1,-1 1 1,0-1 0,1 0 0,-1 0-1,0 0 1,-1 0 0,1-1-1,0 1 1,-1-1 0,0 0 0,1 0-1,-1-1 1,0 0 0,-9 2 0,-72-4 66,71 0-77,0 0 0,0 0 0,0 2 0,0 0 0,0 0 0,0 2 1,-26 7-1,39-10-7,1 1-1,-1-1 1,0 0 0,1 1 0,-1-1 0,1 0 0,-1 0-1,1 0 1,-1 0 0,1 0 0,-1-1 0,0 1 0,1 0-1,-1-1 1,1 1 0,-1-1 0,1 1 0,-2-2 0,2 2-2,1 0 1,-1-1-1,1 1 1,0 0-1,-1-1 1,1 1 0,0-1-1,-1 1 1,1 0-1,0-1 1,0 1-1,-1-1 1,1 1-1,0-1 1,0 1 0,0-1-1,-1 1 1,1-1-1,0 1 1,0-1-1,0 1 1,0-1-1,0 0 1,1 0 3,-1 0 1,0-1-1,1 1 0,-1 0 0,1 0 1,0 0-1,-1 0 0,1-1 0,0 1 1,0 0-1,-1 1 0,1-1 1,0 0-1,1-1 0,10-8-15,1 0 0,0 1 0,21-11-1,-12 7 3,-9 5 9,1 1 1,0 0 0,0 1-1,0 1 1,0 0-1,1 1 1,0 1-1,0 0 1,0 1 0,23 0-1,28-5 22,-47 4 4,-15 2 0,0 0 1,1 0 0,-1 0-1,0 1 1,0 0-1,1-1 1,-1 1-1,0 1 1,1-1-1,-1 1 1,0 0 0,0 0-1,0 0 1,0 0-1,7 4 1,-11-5 8,0 0 0,0 0 0,0 0 1,-1 0-1,1 0 0,0 0 0,0 0 1,0 0-1,-1 0 0,1 0 0,0 0 0,0 1 1,0-1-1,-1 0 0,1 0 0,0 0 0,0 0 1,0 0-1,0 1 0,0-1 0,-1 0 0,1 0 1,0 0-1,0 1 0,0-1 0,0 0 0,0 0 1,0 0-1,0 1 0,0-1 0,0 0 1,0 0-1,0 0 0,0 1 0,0-1 0,0 0 1,0 0-1,0 0 0,0 1 0,0-1 0,0 0 1,0 0-1,0 0 0,0 1 0,0-1 0,0 0 1,0 0-1,0 0 0,0 1 0,1-1 0,-1 0 1,0 0-1,0 0 0,0 0 0,0 1 1,1-1-1,-1 0 0,0 0 0,0 0 0,0 0 1,0 0-1,1 0 0,-1 0 0,0 0 0,0 1 1,1-1-1,-1 0 0,0 0 0,0 0 0,-27 6 84,16-4-60,-17 1-12,0-2 0,0 0 0,1-2 0,-37-5 0,-13 0-26,55 5-29,1 0 0,-1-2 0,1 0-1,-25-8 1,44 10 15,0 1 0,0-1-1,1 0 1,-1 1 0,0-1-1,0 1 1,0 0 0,0 0-1,0-1 1,0 1 0,0 1-1,0-1 1,0 0 0,0 0-1,0 1 1,-2 0 0,-4-6-100,8 5 98,0-1 1,-1 1-1,1 0 1,0 0-1,0 0 1,0 0-1,0 0 1,0 0-1,-1-1 1,1 1-1,0 0 1,0 0-1,0 0 1,0 0-1,0-1 1,0 1-1,0 0 1,0 0-1,0 0 1,0-1-1,0 1 1,0 0-1,0 0 1,0 0-1,0-1 1,0 1-1,0 0 1,0 0-1,0 0 1,0-1 0,0 1-1,0 0 1,0 0-1,0 0 1,0 0-1,0-1 1,0 1-1,0 0 1,1 0-1,-1 0 1,0 0-1,0-1 1,0 1-1,0 0 1,0 0-1,1 0 1,-1 0-1,0 0 1,0 0-1,0 0 1,1-1-1,16-3-30,0 1 0,1 0 0,-1 1 0,1 1 0,31 2 0,-42-1 30,13 1-12,1 1 0,20 5 0,-31-4 21,1-1 1,0-1-1,-1 0 1,1 0-1,0-1 1,19-2-1,-24 1-3,1-1-1,0 2 1,0-1-1,0 1 1,0 0-1,-1 0 1,1 1-1,0 0 0,11 3 1,-14-3-63,5 1-401,-10-11-397,-2-5 333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4:35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783 41 3457,'15'5'1383,"-19"-3"93,1-2-1265,1-1 0,-1 1 0,0-1 0,1 0 0,-1 0 0,0 0 0,1 0 1,-1-1-1,1 1 0,-4-4 0,0 1 90,0 0 0,0 0 1,0 1-1,-1-1 0,1 1 1,-1 1-1,0-1 0,1 1 0,-1 0 1,-9-1-1,15 3-275,0 1 1,0-1-1,0 0 1,-1 1-1,1-1 1,0 0-1,0 1 1,0 0-1,0-1 0,0 1 1,0 0-1,0-1 1,0 1-1,0 0 1,0 0-1,1 0 1,-1 0-1,0 0 1,1 0-1,-1 0 0,0 0 1,1 0-1,-1 0 1,1 0-1,-1 0 1,1 0-1,0 0 1,0 1-1,-1-1 1,1 0-1,0 0 0,0 3 1,-4 45-28,3-42 78,0 2-16,-1-1-1,0 1 1,-1 0-1,0 0 0,-1-1 1,1 0-1,-2 0 1,1 0-1,-1 0 0,-9 11 1,-2 5 1,14-21-16,-1 1 0,1-1-1,-1 0 1,1 0 0,-1 0-1,0 0 1,0-1-1,0 1 1,-1-1 0,1 1-1,-1-1 1,1 0 0,-1-1-1,1 1 1,-1-1 0,0 1-1,0-1 1,0 0 0,0 0-1,0-1 1,-8 1 0,-3-2 53,0 0 0,0-1 0,0-1 0,-24-8 0,-31-4 95,35 9-203,29 5 18,1 0-1,-1 0 1,1 0 0,-1 0 0,0 1 0,1 0 0,-1 0 0,1 1 0,-1-1 0,1 1-1,-8 2 1,-4 3 12,-1-1-1,1 2 0,-28 13 1,38-16-16,1 0-1,-1 1 1,1-1 0,0 2 0,0-1 0,1 1 0,0-1 0,0 1 0,-6 11 0,-6 11 64,-20 49 0,24-48-74,12-25 0,0 0-1,0 0 1,1 0-1,-1 0 0,1 0 1,0 1-1,0-1 1,0 0-1,1 0 1,0 0-1,1 6 0,0 0-12,1 0-1,1 0 1,7 17-1,13 15-4,38 49 1,-39-60 25,-1 1 0,-2 0 0,27 59 0,18 56 11,-29-70-6,-23-46-20,23 38 0,-14-37 5,35 40-1,4 5 31,-57-71-22,16 23-16,43 46-1,-55-66 9,1-1-1,1 0 1,-1 0-1,2-1 1,-1 0-1,1-1 1,-1 0-1,2-1 1,11 4-1,19 6-26,-1 1 0,50 28 1,-83-40 30,0 0 0,1 0 0,-1-1 0,1 0 1,0-1-1,0 1 0,0-2 0,1 1 0,-1-1 1,0-1-1,0 0 0,1 0 0,-1-1 0,11-2 1,11-4 25,-2-1 0,56-22 1,-30 9-6,-2-4 0,71-3 116,-119 26-134,11-2-86,-1-1-1,23-10 0,-7 3-53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4:37.8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101 323 1528,'-20'-9'1578,"6"3"-864,1 0-1,-1 1 1,-25-5 0,45 11-146,1 1-1,-1 0 1,0 0 0,0 1-1,0-1 1,0 1-1,-1 1 1,1-1-1,-1 1 1,6 5 0,7 7-587,24 28 0,11 12 555,-38-42-244,-1 1 0,13 19 1,26 27 204,-48-56-491,1-1-1,0 1 0,0-1 1,0 0-1,0 0 1,1 0-1,0-1 0,12 4 1,9 1 9,1 0 1,38 3 0,-57-10-8,0 0 0,1-1 0,-1 0 0,0 0 1,0-1-1,0-1 0,0 0 0,0 0 1,0-1-1,13-5 0,-17 4 8,1-1 1,-1 0-1,-1 1 0,1-2 1,-1 1-1,0-1 0,0 0 0,0 0 1,-1 0-1,0 0 0,4-9 1,20-28 47,-19 31-34,0 0-1,-1 0 1,0-1-1,-1 0 1,-1-1-1,0 1 1,8-29 0,-5-1 57,7-58 0,-12 67-34,1 0-1,1 1 1,19-56 0,-11 59-27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4:39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1326 2649,'-12'-5'661,"-9"-2"277,4 5 3297,21 2-4102,-1 0 0,1 0-1,-1 1 1,0-1 0,1 1 0,-1 0-1,1 0 1,-1 1 0,0-1 0,0 0-1,0 1 1,0 0 0,5 3 0,31 36-116,-20-18 252,33 32 421,99 80 0,-117-106-397,-2 2 0,-1 1 0,26 37 0,-49-61-241,0 0 0,1 0 0,16 11 0,-16-13-5,0 1 1,-1 0-1,1 0 1,7 11 0,-10-13-26,1 0 1,-1 0-1,1-1 1,0 0-1,0 0 1,0 0-1,11 3 1,4 3 5,-17-8-27,-1 0 1,1-1 0,0 0 0,0 1 0,-1-2-1,1 1 1,0 0 0,0-1 0,0 0 0,0 0-1,0-1 1,8-1 0,5-2 41,36-13 0,-18 5 40,52-19 7,-86 31-85,-1-1 0,1 0 0,0 0-1,-1 0 1,1 0 0,-1 0 0,1 0-1,-1 0 1,1 0 0,-1-1 0,0 1-1,0 0 1,1-1 0,-1 1 0,0-1-1,-1 1 1,1-1 0,0 0 0,0 0-1,-1 1 1,2-4 0,11-18 89,-9 17-77,0 1-1,0-1 1,-1 0-1,1-1 1,-1 1-1,-1 0 1,1-1-1,-1 0 1,0 1 0,-1-1-1,1 0 1,0-12-1,-1 8 14,1 0 0,1-1 0,6-19 0,-5 21 8,-2 0 0,1 0 0,-1 0 0,-1-1 0,1 1 0,-2 0 0,0 0 1,0-1-1,-1 1 0,0 0 0,0-1 0,-5-13 0,1-5 195,3-31 6,3 47-195,-1-1 0,-3-21 0,2 28-24,1 1 1,0-1-1,0 0 1,1 1 0,0-1-1,3-11 1,2-24 95,-7 2-20,-6-51 0,6 86-60,1 0 1,0 1-1,1-1 1,-1 0-1,1 1 1,1-8-1,-1 8-7,0 1-1,0-1 1,-1 0-1,1 0 1,-1 0-1,0 1 1,0-1-1,-1-7 1,-4-13 88,-2-40-1,0 4 395,7 48-402,0-1 1,0 0-1,1 1 0,1-1 1,4-15-1,0-13-29,-4 34-67,0-1-1,0 0 0,0 0 1,5-9-1,-5 13-5,0-1 0,0 0 0,0 0 0,-1 0 0,0 0 0,0 0 0,0 0 0,0 0 0,-1-10 0,0 10-1,0 1 0,0-1 0,0 0 0,1 1 0,-1-1-1,1 0 1,1 1 0,-1-1 0,0 1 0,1 0 0,0-1 0,0 1-1,1 0 1,3-6 0,-3 5 1,1 0 0,-2 0 0,1 0 1,-1-1-1,0 1 0,0-1 0,0 0 0,-1 1 0,2-10 0,-5-28 31,1 36-32,0 1 1,1 0 0,-1 0-1,2-1 1,-1 1-1,1 0 1,0 0 0,0-1-1,2-5 1,0 2-1,-1 0-1,-1-1 1,0 1-1,0 0 1,-1-1-1,0 1 1,-1 0-1,0-1 1,-4-13-1,3 11 9,0 0-1,1-1 0,0 1 0,2-23 0,-1 32-13,0-1 0,-1 1 0,1 0-1,-1 0 1,0 0 0,-1-1 0,1 1 0,-1 0-1,1 1 1,-1-1 0,-1 0 0,1 0 0,0 1-1,-1-1 1,-3-3 0,-15-26-820,1-9-1843,7 27 1835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09.4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1870 1629 2224,'-15'-1'447,"13"1"-328,-1 1-1,0-1 1,0-1 0,1 1 0,-1 0 0,0-1 0,0 1 0,1-1 0,-1 0 0,1 0 0,-1 0 0,1 0-1,-1-1 1,-3-2 0,-3-12 7608,5-5-5137,7-19-3490,-1 29 1741,2-48 228,-2 36-720,0 0 1,-2 0-1,-1 0 0,-3-23 1,0 12 250,-1-42 1,4 49-365,1 22-216,0 0 0,1-1 0,0 1 0,0 0 0,0-1 0,0 1 0,1 0 0,0 0 0,0 0 0,5-9 0,35-44 214,-7 11 7,23-50 495,-53 91-596,0-1 1,1 1-1,0 0 0,0 0 0,8-5 0,9-9 356,11 9-258,-29 9-224,0 0-1,0 0 0,0 0 1,0 1-1,0-1 0,1 1 1,-1 0-1,11 1 0,3-2 62,13-2-61,34-1-16,-58 5 6,0-1-1,-1 0 1,1 0-1,-1 0 1,0-1-1,1 0 1,-1 0 0,0-1-1,0 0 1,0 0-1,11-8 1,-16 10-2,1 0 1,-1 0 0,0 1-1,0-1 1,1 1 0,-1-1-1,1 1 1,-1 0-1,0 0 1,3 0 0,16-2 8,18-3 54,-34 5-62,0-1-1,0 1 0,0-1 0,0 1 0,0-2 1,0 1-1,0 0 0,5-3 0,-2 1 0,-1 0 0,1 1-1,0-1 1,0 2 0,0-1 0,0 1 0,0 1-1,12-1 1,24-2 9,-14 2 16,-25 1-18,0 0 0,0 0-1,0 0 1,0-1 0,0 0-1,10-3 1,-8 2 0,0 1 0,1-1 0,0 1 0,-1 1-1,13-1 1,-12 2-4,-1-2 0,1 1 0,0-1-1,10-3 1,30-24 94,-45 26-103,0 0 0,1 0 0,-1-1 0,0 1 0,0-1 0,-1 1 0,1-1 0,0 0 0,3-6 0,-4 5 7,1 1-1,-1 0 0,1 0 0,0-1 0,0 2 0,0-1 0,1 0 0,-1 1 1,1-1-1,7-3 0,-8 5 2,0-1 0,1 0 0,-1 0 0,0 0 0,0 0 1,0 0-1,0-1 0,0 1 0,2-4 0,-4 2 3,0 2 0,-1 1-1,0-1 1,1 0 0,0 0 0,-1 0-1,1 1 1,0-1 0,0 0-1,0 1 1,0-1 0,0 1 0,0-1-1,3-1 1,-3 1-7,1 0 0,0-1 0,0 1 0,-1-1 0,1 1 0,-1-1-1,0 1 1,1-4 0,3-32-41,-2 1-18,-3 35 56,1 1 0,-1 0 0,1-1 0,0 1 0,-1 0 0,1 0 0,0-1 0,0 1 0,0 0 0,-1 0 0,1 0 0,1 0 0,0-1 0,-1 1 3,0 0 1,0 1-1,-1-1 1,1 0-1,0 1 1,0-1-1,-1 0 1,1 0-1,-1 1 1,1-1-1,-1 0 1,1 0 0,-1 0-1,1 0 1,-1 0-1,0 0 1,1 0-1,-1 0 1,0 0-1,0 0 1,0 0-1,0 0 1,0 0-1,0 0 1,0 0-1,0 0 1,0 0-1,-1 0 1,1-1 0,-11-32 72,3 9-22,-20-45 1,16 43 8,4 11-77,0 1 1,-13-21-1,7 13 47,13 21-23,1-1-1,-2 1 0,1-1 0,0 1 0,0-1 1,-1 1-1,0 0 0,1 0 0,-1-1 0,0 1 1,0 1-1,0-1 0,0 0 0,0 0 0,0 1 0,-1-1 1,1 1-1,-1 0 0,1 0 0,-1 0 0,1 0 1,-1 0-1,0 0 0,1 1 0,-1-1 0,-3 1 1,-119-4 138,114 3-145,9 1-1,-1 0 1,1-1 0,-1 1-1,1 0 1,-1 0 0,1 1-1,-1-1 1,1 0-1,-1 1 1,1-1 0,0 1-1,-1 0 1,1 0 0,0 0-1,-1 0 1,1 0-1,0 1 1,0-1 0,0 1-1,-3 2 1,4-3-1,1 0 0,-1 0 0,0-1 0,0 1 1,0 0-1,0 0 0,0-1 0,-1 1 0,1-1 0,0 1 0,0-1 0,0 1 1,0-1-1,-1 0 0,1 1 0,-2-1 0,2 0 2,0 0 0,0 0 0,0 0 0,0 0-1,0 0 1,1 1 0,-1-1 0,0 0 0,0 1 0,0-1 0,1 0 0,-1 1 0,0-1-1,0 1 1,1-1 0,-1 1 0,0-1 0,1 1 0,-1 0 0,1-1 0,-1 1-1,1 0 1,-1-1 0,1 1 0,-1 1 0,0-1 0,1-1 0,-1 1 0,0 0 0,0 0 0,1-1 0,-1 1 0,0 0 0,0-1 0,0 1 0,0-1 0,0 1 0,0-1 0,0 1 0,0-1 0,0 0 0,0 0 0,0 1 0,0-1 0,0 0 0,0 0 0,-1 0 0,1 0 0,0 0 1,0 0-1,0-1 0,0 1 0,0 0 0,0 0 0,0-1 0,0 1 0,-2-1 0,-17-1 13,3 8 3,12-4-20,-1 1 0,0-1 0,-1 0 1,1 0-1,0-1 0,0 0 0,-1 0 0,1 0 0,0-1 1,-1 0-1,1 0 0,-1 0 0,1-1 0,0 0 1,-1-1-1,-11-3 0,14 3 8,0 0-1,-1 0 1,1 1 0,-1 0 0,0 0-1,1 0 1,-1 0 0,0 1 0,1-1-1,-1 1 1,0 1 0,1-1 0,-1 1-1,0-1 1,1 1 0,-1 0-1,0 1 1,1-1 0,-8 5 0,8-4 0,-1-1 0,1 1 0,0-1 1,0 0-1,-1-1 0,1 1 0,-1-1 1,1 0-1,0 0 0,-1 0 0,1 0 1,-9-2-1,-27 0 39,26 2-28,1 0 0,-1 0 0,0-2 0,1 0 0,-1 0 0,1-1 0,0-1 0,-25-10 0,16 2 79,12 7-41,0-1 0,0 2 1,-1 0-1,-13-4 0,-6 1-64,1 0 0,1 0-1,0-2 1,-29-12-1,10 2 19,36 16-8,1-1 0,0 0 0,1 0-1,-1-1 1,-14-10 0,-27-19-31,49 33 33,0 0-1,0 1 1,1-1-1,-1 1 0,0-1 1,0 1-1,0 0 0,0 0 1,0 0-1,0 0 0,0 0 1,0 0-1,0 1 1,0-1-1,0 1 0,0-1 1,0 1-1,-2 1 0,-27 10 41,31-12-43,-10 6 3,0 0 0,1 0 0,0 1 1,0 0-1,-11 13 0,11-12-42,-11 13-9,1 2 0,-23 33 0,31-40 19,8-11 20,1 0 1,-1 0-1,1 1 0,0 0 0,1-1 1,0 1-1,-1 0 0,2-1 1,-1 1-1,1 0 0,0 0 0,0 0 1,2 10-1,1 7-33,1-1 1,7 24-1,2-10 63,-7-22 3,-1 0 0,-1 0 0,3 16 0,-7-26-19,1-1 0,-1 0 0,0 1 0,0-1-1,0 0 1,0 1 0,0-1 0,-1 0-1,0 1 1,1-1 0,-1 0 0,-1 0-1,1 0 1,0 0 0,-1 0 0,1 0 0,-1 0-1,-4 5 1,4-6 3,0 0 1,-1 0-1,0-1 0,1 1 1,-1 0-1,0-1 0,0 0 0,-5 2 1,5-2-5,0 0 0,0 0 1,0 1-1,1-1 1,-1 0-1,0 1 0,1 0 1,-1 0-1,1-1 0,-4 5 1,-8 7 5,-1 1 0,-1-2 0,0 0 0,0-1 1,-1 0-1,-1-2 0,-31 14 0,43-20-12,0 0 1,1 1-1,0 0 1,-1 0-1,1 0 0,1 0 1,-1 1-1,-7 10 1,-12 11-7,21-24 11,1 0 1,-1-1-1,0 1 0,0-1 0,0 0 0,0 0 1,0 0-1,0 0 0,-5 0 0,-18 7 16,19-5-15,0 0-1,0 0 1,0-1-1,0 0 1,-9 1 0,11-3-5,-1 1 1,1 0 0,0 0-1,0 1 1,0-1 0,0 1 0,0 0-1,1 1 1,-1-1 0,1 1-1,-1 0 1,-4 4 0,0 3 0,-8 6-11,1 0-1,0 2 1,2 0-1,-22 33 1,32-44 15,0-1 0,-1 0 0,0 0 0,0-1 1,-1 1-1,1-1 0,-1 0 0,-9 5 0,-21 20 16,17-6-30,-6 6-1,8-10 28,16-18-14,-1 0 0,1 0 0,-1 0-1,1 0 1,-1 0 0,0 0 0,0 0 0,1-1-1,-1 1 1,-3 1 0,-17 14 31,20-15-31,0 0 0,-1 1 1,1-1-1,-1 0 0,0-1 0,1 1 1,-6 2-1,5-2-6,-1-1 1,1 1-1,-1 0 1,1 1-1,0-1 1,0 0 0,0 1-1,1 0 1,-5 5-1,-14 11-33,18-16 45,-1 0 1,1 1-1,0-1 1,1 1-1,-1-1 1,1 1 0,-1 0-1,1 0 1,-3 8-1,4-8-14,-1 1-1,0-1 1,0 0 0,0 0-1,-1 0 1,0 0 0,1-1-1,-1 1 1,0-1 0,-1 0-1,-5 5 1,1-3-2,0 0 1,0 1-1,1 0 0,0 0 0,0 0 1,0 1-1,1 0 0,0 1 0,0-1 0,-8 16 1,-23 37 96,23-44-195,12-15 100,1 0 0,-1 0-1,1 1 1,0-1 0,-1 1-1,1 0 1,0-1 0,0 1-1,0 0 1,0 0 0,0-1-1,-1 5 1,-7 19-35,7-20 41,0 1 0,0-1 0,1 1 0,0-1 0,-2 9 0,3-8 3,-1-1 0,-1 0 0,1 0 0,-1 0 0,0 0 0,0 0 0,-5 8 0,4-8-9,1 1-1,-1-1 1,1 1-1,0 0 1,-2 7-1,-13 25-65,11-21 55,2-1 39,-1-1 0,-1 0 0,0-1 0,-1 1 0,-16 24 0,7-21-98,12-13 60,-1 0 1,1 0 0,0 0-1,0 1 1,0 0 0,1 0-1,-4 10 1,2-9-16,-1 0 1,1-1-1,-1 1 0,0-1 1,0 0-1,-1-1 0,0 0 1,-10 7-1,0-2-1872,-9-1-4149,-7 0 3701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11.0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9 232 2296,'-8'-2'6622,"7"-4"-3697,1 6-2881,1-1 0,-1 0 0,0 1-1,1-1 1,-1 1 0,0-1 0,1 1-1,-1-1 1,1 1 0,-1-1 0,0 1-1,1-1 1,-1 1 0,1 0-1,0-1 1,-1 1 0,1 0 0,-1-1-1,1 1 1,0 0 0,-1 0 0,2-1-1,132-29 1930,-90 20-1115,56-20 1,6-2 164,183-48 1315,-280 78-2193,0 0 0,0 1 0,1 0 0,9 0 0,-10 1-83,1 0 1,-1-1 0,1-1 0,9-2 0,-10 0-40,0 1-1,1 0 0,-1 1 1,0 0-1,1 0 0,0 1 1,-1 1-1,1-1 1,0 2-1,-1-1 0,1 1 1,0 0-1,9 4 1,-7-3-1,-1 0 0,1-1 1,0 0-1,0-1 1,0-1-1,22-2 1,-21 1 1,1 1 0,0 0 1,0 1-1,23 3 0,-19 2 12,-1 1 0,1 1-1,24 14 1,-36-19 4,14 10-2,-1-1 1,-1 2-1,0 1 1,0 0-1,-1 1 1,24 28-1,-28-29 7,2-2 0,-1 0-1,2 0 1,-1-2 0,2 0-1,26 13 1,-21-12-1,0 1 1,38 29-1,-27-16 6,-19-16-13,-1 1-1,16 16 1,-14-11-35,1-2 1,1 0-1,0 0 1,1-2-1,0 0 1,0-1-1,1-1 1,24 7-1,-37-12-182,0 0-1,1 0 0,-1 0 0,-1 0 0,1 1 0,-1 0 0,1 0 0,-2 1 0,1 0 0,0 0 0,-1 0 0,0 0 0,-1 0 1,5 12-1,15 26-737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18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90 561 2849,'-17'-5'3997,"1"-18"-2434,8 7-942,1 5-375,3 6-75,1 0-1,0 0 0,0 0 0,1 0 0,-1 0 1,1-1-1,0 1 0,1-1 0,-1 1 0,1-1 1,0 0-1,0-6 0,1 1 590,-1 0 1,0 0-1,-4-14 1,3 16-326,0-1 1,1 1 0,0-1 0,1-19 0,0-10 331,2-10-279,-2 46-467,1 0-1,-1 1 0,1-1 0,0 0 0,-1 1 0,1-1 1,0 1-1,1-1 0,-1 1 0,0 0 0,1-1 0,0 1 1,-1 0-1,3-2 0,-2 2 3,0 0 0,-1-1 1,0 1-1,1 0 0,-1 0 0,0-1 0,0 1 1,0 0-1,0-1 0,0-4 0,0 4 1,0 0 0,-1 0 0,1 0 1,1 0-1,-1 0 0,0 0 0,1 1 0,3-6 0,7-5 40,1 0 0,0 1 0,1 1 1,0 0-1,21-12 0,-25 18-22,0 0 0,1 1 0,-1 0 0,1 1 0,0 0 0,-1 0 0,1 1 0,1 1 0,18-1 1,147 0 607,-118 9-460,-50-5-85,0 0 0,1-1 1,-1 0-1,1-1 0,-1 0 1,1 0-1,-1-1 1,12-2-1,-8 1-46,1 0 1,0 1-1,-1 1 1,1 0-1,0 1 0,19 3 1,32 1 121,-57-4-166,0 0 1,0 0-1,0 1 0,0-1 0,0 2 0,8 3 0,21 5 73,17-6 8,-54-5-74,35 3 100,-31-3-118,-1 0 1,1 0-1,0 0 1,0 1 0,-1-1-1,1 1 1,-1 0-1,1 0 1,-1 0-1,1 1 1,-1-1 0,0 1-1,1 0 1,-1 0-1,0 0 1,0 0-1,0 0 1,-1 1 0,1-1-1,0 1 1,-1 0-1,0 0 1,0 0-1,0 0 1,3 6-1,-1-4 2,0 1-1,1-1 0,0 0 0,0 0 0,0 0 0,1-1 0,-1 0 1,1 0-1,0 0 0,0-1 0,0 0 0,1 0 0,-1 0 0,1-1 0,0 0 1,0 0-1,-1-1 0,1 0 0,0 0 0,0 0 0,0-1 0,0 0 1,0-1-1,0 0 0,0 0 0,0 0 0,0-1 0,0 0 0,-1 0 0,1 0 1,-1-1-1,10-5 0,-6 2-2,1 1-1,0 1 1,0 0 0,0 0-1,0 1 1,1 0 0,0 1-1,14-1 1,-6 2 0,1-1 1,29-7-1,-34 5 10,0 1 0,0 1 0,0 0 0,25 1 0,-37 2 16,-1 0 0,1 0 0,0 1 0,0-1 0,-1 1 0,1 0 0,5 3 0,15 8 80,-16-11-88,0-1 1,0 1-1,0-1 1,11 0-1,-11-1-9,0 1 0,0 0 0,1 0 0,9 3 0,100 38 141,-117-42-137,24 20 1,-13-11-10,1 0 0,-2 1 0,1 0 0,9 13 0,-11-13-4,7 7 8,0 1 1,-1 0-1,-1 1 0,-1 1 1,-1 0-1,17 36 1,-19-32 1,-2 0 0,-1 1 0,0 0 0,-2 1-1,-1-1 1,2 37 0,-5-54-11,0-1 0,0 0 0,0 0 0,0 0 0,1 0 0,1-1 0,4 9 0,12 27 5,-14-22-6,-2-7 1,0-1 0,1 0-1,7 14 1,-7-16 3,-1 1-1,0-1 1,-1 1-1,0 0 1,0 1 0,-2-1-1,1 0 1,-1 18-1,6 30 11,3 24 1,-10-55-26,-1-26 9,1 0 0,0 1 0,-1-1 0,1 0 0,0 0 0,0 1 0,1-1 0,-1 0 0,0 0 0,1 0 0,-1 1 0,1-1 0,1 3 0,-2-5 1,1 1 0,-1 0 0,1 0 0,-1 0 0,0 0 0,1 0 0,-1-1 0,0 1 0,0 0 0,0 0 0,0 0 0,0 0 0,0 0 0,0 0 0,0 0 0,0 0 0,0 0 0,0 0 0,-1 0 0,1 0 0,0-1 0,-1 1 0,1 0 0,0 0 0,-1 0 0,1 0 0,-2 0 0,-3 10 0,7-7 0,-2-2 1,0-2 6,0 1-4,-1-1 0,0 0-1,0 1 1,1-1 0,-1 1 0,0-1 0,1 1-1,-1-1 1,1 1 0,-1 0 0,1-1 0,-1 1 0,1 0-1,-1-1 1,1 1 0,-1 0 0,1 1 0,-1-1-5,0 0 0,1 0 1,-1 1-1,0-1 0,0 0 1,0 0-1,0 0 1,0 0-1,0 0 0,0 0 1,0 0-1,-2 1 0,-4 0-4,1 1 0,-1-1 0,0-1 0,0 1 0,0-1 0,0 0-1,0-1 1,0 0 0,-12-1 0,-64-12 45,63 8-42,0-1 0,0-2 0,-23-11 0,25 10 10,-1 1 1,-1 0-1,-23-5 0,34 11-7,0-1-1,1-1 1,-1 0 0,1 0-1,0 0 1,0-1 0,0 0-1,1-1 1,-8-7 0,-29-18 20,0 8 7,-11-7 9,39 15-23,14 13-10,1 1-1,0-1 0,-1 1 0,0-1 0,1 1 0,-1 0 1,0 0-1,1-1 0,-1 1 0,0 0 0,0 1 0,0-1 1,0 0-1,0 0 0,-3 0 0,-43-10 17,-18-3 2,55 12-19,-1-1 0,1 0 0,-19-8 0,-10-3 5,7 2 13,-12-3 25,-22 15 171,58 0-136,1 1-1,-1 1 1,1-1-1,-10 4 1,12-3-50,-1 0 1,1-1-1,0 0 1,-1 0-1,1 0 1,-1-1-1,1 0 1,-12-1-1,6-1-4,0 2 0,0-1 0,0 2 0,-23 2 0,-21 1 14,-71 6 14,122-10-52,0 1 0,0 0 0,0 0 0,0 0 0,0 1 0,1-1 0,-10 5 0,9-3-2,0-1 0,0 0 1,0 0-1,0-1 0,-9 2 1,-5 0 8,0 1 0,-30 9 0,28-7-7,-37 7-1,51-11-1,0-1 0,0 1 0,0 1 0,0-1 0,0 1 0,1 1 0,-1-1 0,1 1 0,0 0 0,0 0 0,-10 11 0,-18 7 3,29-20-4,0 1 1,0 0 0,0 0 0,1 0-1,-1 1 1,1-1 0,-7 9-1,9-10 2,-1 0 0,0-1-1,1 1 1,-1 0 0,0-1 0,0 1-1,0-1 1,1 0 0,-1 0-1,-1 0 1,-2 0 0,-41 8 1,38-8 2,-23 3-44,22-4-177,-1 1-1,0 1 0,1 0 1,-1 0-1,1 1 1,-1 0-1,-14 8 1,25-11 82,-1 0 0,0 0 0,1 1 0,-1-1 0,1 0 0,-1 1 0,0-1 0,1 1 0,-1-1 0,1 1 0,-1-1 1,1 1-1,0-1 0,-1 1 0,1-1 0,-1 1 0,1 0 0,0-1 0,-1 1 0,1 0 0,0-1 0,0 1 0,0 0 0,0-1 1,-1 1-1,1 0 0,0-1 0,0 2 0,7 13-1060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20.9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1050 13 3057,'0'0'2574,"-5"-5"2747,-6-2-3980,6 7-1184,-1-1 0,1 1 0,-1 0 0,1 1 0,0-1 0,-1 1 0,1 0-1,0 0 1,0 1 0,-1-1 0,1 1 0,0 0 0,1 1 0,-1-1 0,0 1 0,1 0 0,-1 0-1,1 0 1,0 1 0,0 0 0,0-1 0,1 1 0,-1 1 0,1-1 0,-5 9 0,2-4 15,1 1 1,0 0-1,0 0 1,1 0 0,1 0-1,0 1 1,0 0 0,1-1-1,0 1 1,1 0-1,0 20 1,1-20-162,1 1-1,1 0 1,0 0 0,0-1-1,1 1 1,1-1 0,0 0-1,7 14 1,-3-6-6,-4-9 3,1-1 1,-1 1-1,2-1 0,9 14 1,-14-20 3,0 0 0,-1 0 0,0 0 0,1 0 0,-1 0 1,0 0-1,-1 0 0,1 0 0,0 0 0,-1 0 0,0 0 1,0 0-1,0 0 0,0-1 0,0 1 0,-2 3 0,1-5-23,-1-1 0,1 1 0,-1-1 0,1 1 0,-1-1-1,1 0 1,-1 0 0,1 0 0,-1-1 0,1 1 0,0 0 0,-1-1-1,-3-1 1,-97-28 7,95 27-6,0-1 0,0 0 0,0-1 0,0 0-1,1 0 1,0 0 0,0-1 0,-10-11 0,-30-21 39,31 27-29,12 8 5,0 0-1,0 0 0,0 0 1,-1 1-1,1 0 0,-1 0 0,1 0 1,-1 1-1,1-1 0,-9 0 1,3 0 5,-1-1 1,0 0-1,-12-5 1,-3-1-13,-58-19 3,57 17 5,25 9-5,-1 0-1,1 1 1,-1 0-1,0-1 1,1 1-1,-1 0 1,0 0-1,0 1 1,0-1-1,0 1 1,0-1-1,0 1 1,0 0-1,0 0 1,0 0-1,1 0 1,-1 1-1,0-1 0,-6 3 1,-105 33 31,74-26-24,35-10-10,1 1 0,-1-1 0,1 1 0,-1 1 0,1-1 0,-1 1 1,1-1-1,0 1 0,0 0 0,0 1 0,0-1 0,0 1 0,0-1 0,1 1 0,-4 4 0,-4 6 26,1 0 0,0 1 0,-14 29 0,11-29 5,11-13-27,1 0 1,-1 0-1,1 0 1,0 1-1,-1-1 0,1 0 1,0 1-1,0-1 0,0 1 1,-2 3-1,0 3 6,-1 1 6,0 0 1,1 0 0,0 1 0,1-1-1,0 1 1,-1 13 0,-1 5-14,3-24 0,0 0-1,0-1 1,1 1 0,0 0 0,-1 0 0,1-1-1,1 1 1,-1 0 0,0 0 0,1-1 0,2 7-1,-1-3 10,-1 1 0,0-1-1,0 0 1,-1 0 0,1 1-1,-1-1 1,-2 12 0,1-10-193,0 0 0,1 0 1,0 1-1,1-1 0,2 15 1,8 5-1016,5 9 476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32.9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85 577 2064,'-42'-3'5037,"1"1"-4062,41 3-957,0-1-1,0 1 1,0-1-1,-1 1 0,1-1 1,0 1-1,0-1 1,0 1-1,0-1 0,0 1 1,0-1-1,0 1 0,0-1 1,0 1-1,0-1 1,0 1-1,0-1 0,1 1 1,-1-1-1,0 1 1,0-1-1,0 1 0,1-1 1,-1 1-1,0-1 1,1 0-1,-1 1 0,0-1 1,1 0-1,-1 1 0,1 0 1,13 19 85,-13-18-50,6 11 190,0 1 1,-1-1-1,-1 1 1,0 0-1,-1 0 1,0 0-1,-2 1 1,2 15-1,0-4 100,13 43-1,5-2 2,31 82 288,-47-133-548,-5-14-79,-1 0-1,1 0 1,-1 0 0,1 0-1,-1 0 1,1 0-1,0-1 1,0 1 0,0 0-1,0-1 1,0 1-1,1 0 1,-1-1 0,0 1-1,1-1 1,-1 0-1,1 1 1,-1-1 0,1 0-1,0 0 1,-1 0 0,1 0-1,0 0 1,0-1-1,0 1 1,0 0 0,0-1-1,2 1 1,26 3-17,2 1-11,0-1 0,0-2 0,0-1 0,0-2 0,37-5 0,-1-2 54,-44 6-5,1-1 0,40-11-1,-33 4 4,-18 4 29,0 1 1,1 1-1,0 0 0,0 1 0,0 0 0,0 1 1,0 1-1,0 0 0,30 4 0,70 7 698,-96-6-576,-1 2-1,0 0 0,0 1 0,0 1 1,-1 0-1,26 18 0,-33-19-130,0 1-1,-1 0 1,15 15 0,-17-15-22,1 0 0,0 0 0,1-1 1,15 10-1,-20-14-24,23 12 12,0 0 0,41 15 0,-63-29-18,0 0-1,0 0 1,0-1 0,1 1-1,-1-1 1,0 0-1,0-1 1,0 1 0,0-1-1,7-1 1,52-19 86,-46 14-13,20-9 116,64-37 0,-74 38-62,24-18 345,22-10 65,110-53-75,-106 51-289,-59 32-127,1 2 0,1 0 0,23-10 1,-31 17-18,0-1 0,0-1 1,-1 0-1,0-1 1,0 0-1,0-1 0,-1 0 1,0-1-1,18-19 1,-20 19-5,2 1 1,-1 0-1,1 0 0,0 1 1,1 1-1,0-1 1,0 2-1,0 0 1,24-6-1,-2-1 54,-29 10-55,1-1 0,-1 1 1,0-1-1,0 0 0,0 0 1,-1-1-1,1 1 1,-1-1-1,0 0 0,0 0 1,0-1-1,5-6 0,-1-3 97,0-1-1,12-29 0,-5 9-31,-11 28-80,0 0 1,0 1-1,1 0 1,0 0-1,1 1 1,-1-1 0,1 1-1,0 0 1,0 0-1,1 1 1,7-4 0,-4 2 7,-1-1 1,1 0-1,15-16 1,-8 6-1,0 1 0,2 0 0,23-16 0,-40 31-7,0 0 1,-1-1 0,1 1-1,-1-1 1,0 0 0,1 1-1,-1-1 1,0 0-1,0 0 1,0 0 0,1-3-1,-2 4-5,1-1 0,0 0-1,0 1 1,-1-1 0,1 1-1,0-1 1,0 1 0,1-1-1,-1 1 1,0 0 0,0-1-1,1 1 1,-1 0 0,0 0-1,1 0 1,-1 0 0,3-1-1,-4 2 0,1 0 1,0 0-1,0-1 0,-1 1 0,1 0 1,0-1-1,-1 1 0,1-1 0,-1 1 0,1-1 1,-1 1-1,1-1 0,-1 1 0,1-1 0,-1 1 1,1-1-1,-1 0 0,1 1 0,-1-1 1,0 0-1,0 1 0,1-1 0,-1 0 0,0 0 1,0 1-1,0-1 0,0 0 0,0 1 1,0-1-1,0 0 0,0 0 0,0 1 0,0-1 1,0 0-1,0 0 0,0 1 0,-1-1 0,1 0 1,0 1-1,0-1 0,-1 0 0,0-1 1,1 2 6,-1-1 0,1 0 1,0 1-1,-1-1 0,1 0 1,0 1-1,-1-1 1,1 0-1,0 0 0,0 1 1,0-1-1,0 0 0,0 0 1,0 0-1,0 1 1,0-1-1,0 0 0,0 0 1,1 1-1,-1-1 0,0 0 1,0 0-1,1 1 1,-1-1-1,0 0 0,1 1 1,0-2-1,-11-17 108,1 0-115,0 1 0,-2 0 0,0 0 0,-1 1-1,-16-18 1,26 33 2,-17-20 22,-1 2 0,-1 0 0,-27-20 0,41 35-17,-1 1 0,1-1 0,-1 1 0,0 0 0,-1 1 0,1 0 0,0 0 1,-1 1-1,0 0 0,1 0 0,-1 1 0,0 0 0,0 1 0,-13 1 0,-5 1 19,-45 6-2102,68-4 1419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35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1017 5761,'-1'0'396,"0"0"1,0 0-1,-1 0 0,1-1 0,0 1 0,0 0 1,1 0-1,-1-1 0,0 1 0,0-1 0,0 1 0,0-1 1,0 1-1,0-1 0,0 1 0,1-1 0,-2-1 1,1 1-330,0 0 1,0-1 0,1 1 0,-1 0-1,0-1 1,1 1 0,-1-1 0,1 1-1,0 0 1,-1-1 0,1 1 0,0-1 0,0 1-1,0-1 1,0 1 0,0-1 0,0 1-1,0-1 1,1 1 0,-1-1 0,1 1 0,-1-1-1,1-1 1,1-1 0,0-1 0,0 1 0,0 0 0,1-1-1,-1 1 1,1 0 0,0 0 0,0 1 0,1-1 0,-1 1 0,1-1-1,-1 1 1,1 0 0,0 0 0,1 1 0,4-3 0,16-6 183,-1 1 1,39-9 0,-43 12-127,0-1 0,-1-1 0,26-15 0,-29 15 17,-12 6-109,0 0 0,0 0-1,0 0 1,-1-1 0,1 0-1,-1 1 1,0-1 0,0 0-1,0-1 1,-1 1-1,1 0 1,-1-1 0,0 0-1,0 1 1,-1-1 0,2-5-1,12-28 97,-8 21-92,0 0-1,-2-1 1,0 0-1,0 0 1,-2-1-1,2-25 1,-1 13 37,-1 15 0,2 0 0,0 0 0,0 0 0,2 0 0,11-21 0,-6 13 7,-8 17-55,1 0-1,0 0 1,0 0-1,11-11 1,-10 11-11,0 1 0,-1-1 1,1 0-1,5-12 0,-4 3 36,-1 0 0,0 0 0,-2 0 0,4-21 0,6-20 120,-12 51-138,0 0-1,1 0 1,0 0 0,0 0 0,1 1 0,-1 0 0,1-1 0,0 1-1,1 1 1,-1-1 0,1 0 0,0 1 0,0 0 0,0 1-1,9-6 1,-5 5-23,-1-1-1,1 1 1,0 1 0,1 0-1,-1 0 1,0 1-1,1 0 1,0 1 0,16-1-1,-20 2-34,-3 0-88,-1 1 0,1-1 0,-1 0-1,0 0 1,1 0 0,-1 0 0,1 0 0,-1-1 0,1 1-1,-1-1 1,0 0 0,5-1 0,-6-7-407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36.8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27 246 2857,'-8'13'2713,"1"-14"-320,-1-29-882,6 18-1196,1 0-1,1 1 0,0-1 1,1 0-1,0 1 1,0-1-1,6-17 1,-6 23-202,1 0 0,0 1 0,0-1 0,1 0 0,-1 1 1,1 0-1,0-1 0,1 1 0,0 1 0,-1-1 0,1 0 0,1 1 0,-1 0 0,1 0 0,0 0 0,-1 0 1,7-2-1,-6 3-84,0 0 32,1 0 0,-1 0 0,1 0 0,-1 1 0,1 0 0,0 0 0,0 0 0,0 1 0,0 0-1,0 0 1,0 0 0,0 1 0,0 0 0,0 0 0,13 3 0,-3 1 114,-1 1 1,1 0-1,-1 1 0,0 1 0,0 1 1,24 17-1,-9-3 390,50 53-1,-72-68-540,1-1 1,-1 0-1,17 10 0,20 14 33,6 17 28,-36-32-63,0 0 0,1-1 0,1-1 0,0 0 1,0-2-1,37 19 0,-44-25-17,0 0 1,0 1-1,0 0 0,16 15 1,-20-16-3,-2-4-2,0 1-1,1-1 0,-1 0 0,1 0 0,-1 0 1,1 0-1,-1-1 0,1 0 0,0 0 1,-1 0-1,7-2 0,6 2 5,-4-1 5,-1 0 0,0-1 0,0 0-1,0-1 1,0 0 0,17-7-1,39-10 232,-27 11-133,-31 6-62,0 0-1,1 1 1,-1 0 0,1 1-1,0 0 1,-1 0 0,1 1-1,0 1 1,-1 0-1,1 0 1,19 6 0,-23-4-47,22 8-51,-1 1 0,37 23 1,-45-26-819,6-3 405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2:56.2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362 296 1192,'-8'13'4089,"6"-11"-3797,0 0-200,0 0 1,-1-1 0,1 1-1,0-1 1,-1 1-1,1-1 1,-1 0-1,1 0 1,-1 0-1,-4 1 1,4-2-96,-1 0 1,0 0-1,1 0 1,-1 0-1,0-1 1,0 1-1,1-1 1,-1 0-1,1 0 1,-1-1-1,1 1 1,-1-1-1,1 0 1,0 1-1,0-1 1,0-1-1,0 1 1,0 0 0,0-1-1,0 0 1,-2-2-1,5 4 0,0 0 0,0 0 1,0 1-1,0-1 0,1 0 0,-1 1 0,0-1 0,0 0 0,0 1 1,1-1-1,-1 1 0,0-1 0,0 0 0,1 1 0,-1-1 1,1 1-1,-1-1 0,1 1 0,-1-1 0,1 1 0,-1-1 0,1 1 1,-1-1-1,1 1 0,-1 0 0,1-1 0,0 1 0,-1 0 1,1-1-1,-1 1 0,1 0 0,0 0 0,0 0 0,32-9 48,-28 8-39,-1 1 0,1 0 0,-1 0 0,1 0 0,-1 1 0,1 0 0,-1 0 0,1 0 0,-1 0 0,1 1 0,-1-1 0,0 1 0,0 0 0,0 0 0,0 1 0,0-1 0,-1 1 0,1 0-1,-1 0 1,5 4 0,23 17 30,-26-21-17,0 1 0,0-1 0,0 1 0,0-1 1,0 1-1,-1 1 0,0-1 0,0 1 0,0-1 0,-1 1 1,4 7-1,-29-9 974,11-3-996,1 0-1,-1-1 1,1 0-1,-1 0 1,1-1-1,0-1 0,0 0 1,-1 0-1,2-1 1,-1 0-1,-17-11 1,20 11-22,1-1 0,0 0 0,0 0 0,0 0 0,0-1 1,1 0-1,-8-12 0,12 17 15,1 1 0,0-1 0,0 0 0,-1 1 0,1-1 0,0 1 0,0-1 0,0 1 0,0-1 0,0 1 0,0-1 0,0 0 0,0 1 0,0-1 0,0 1 0,0-1 0,0 1 0,0-1 0,0 1 0,1-1 0,-1 0 0,0 1 0,0-1 0,1 1 0,-1-1 0,0 1 0,1 0 0,-1-1 0,0 1 0,1-1 0,-1 1 0,1 0 0,-1-1 0,1 1 0,-1 0 0,1-1 0,-1 1 0,1 0 0,-1 0 0,1-1 0,-1 1 0,1 0 0,-1 0 0,1 0 0,0 0 0,37-5 45,26 10-39,-59-5 8,1 1 0,-1 0 0,0 0 0,0 1 0,0 0 0,0 0 0,0 0 0,0 0 0,0 1 0,-1 0 0,8 6 0,-11-8 12,0 0 0,0 0 0,0 0 1,0 0-1,0 1 0,0-1 1,0 0-1,-1 0 0,1 1 0,-1-1 1,1 0-1,-1 1 0,1-1 1,-1 1-1,0-1 0,0 1 0,0-1 1,1 0-1,-1 1 0,-1-1 1,1 1-1,0-1 0,0 1 0,0-1 1,-1 1-1,1-1 0,-1 0 1,1 1-1,-1-1 0,0 0 1,1 0-1,-1 1 0,0-1 0,0 0 1,0 0-1,0 0 0,-1 1 1,-1 1 21,0-1 0,0 0 0,0 1 0,0-1 0,0-1 0,0 1-1,0 0 1,-1-1 0,1 0 0,-1 0 0,1 0 0,-1 0 0,-6 0 0,-15-1 12,0-2-1,0-1 1,-39-10-1,51 11-41,3-1-6,0 0 1,0-1-1,0-1 1,0 1 0,-9-7-1,-15-7 27,34 18-38,0-1 0,-1 1 0,1-1 0,0 1 0,-1-1 0,1 1 0,0-1 0,-1 1 0,1-1 0,0 1 0,0-1 0,0 1 0,0-1 1,0 1-1,-1-1 0,1 1 0,0-1 0,0 1 0,0-1 0,0 1 0,0-1 0,1 1 0,-1-1 0,0 0 0,0 1 0,0-1 0,0 1 0,1-1 0,-1 1 0,0-1 0,0 1 0,1 0 0,-1-1 1,0 1-1,1-1 0,-1 1 0,1 0 0,-1-1 0,0 1 0,1 0 0,-1-1 0,1 1 0,-1 0 0,1-1 0,-1 1 0,1 0 0,-1 0 0,1 0 0,-1 0 0,1-1 0,0 1 0,8 0 5,-1-1-1,0 1 0,1 1 0,-1-1 1,16 4-1,-13-1 1,3 0 13,0 0 1,-1 2-1,1-1 0,-1 2 0,0 0 0,-1 0 0,0 1 0,0 1 0,0 0 0,-1 1 0,0 0 0,0 0 0,17 22 0,-21-23 22,-5-6-13,1 1-1,-1-1 1,0 0-1,0 1 1,0-1-1,-1 1 1,1 0-1,0 0 1,-1 0-1,0 0 1,0-1-1,0 2 1,1 4-1,-3-10 8,-1 1 0,1 0 1,-1 0-1,1 0 0,-1 0 0,0 0 0,0 0 0,1 1 1,-1-1-1,0 1 0,0-1 0,0 1 0,-3-1 0,3 1-3,-18-6 42,7 3-31,1 0 1,-1-1 0,1 0 0,1-1-1,-1-1 1,-12-7 0,18 10-26,0 0-1,0 1 1,0 0 0,-1 0 0,1 0 0,0 1 0,-1 0 0,-8 0 0,8 0-5,-1 1-1,0-2 1,1 1 0,-1-1 0,-13-5 0,-8-4-19,25 10 13,-1-1 0,1 1 0,0-1 0,0 0 0,0 0 0,0 0-1,0-1 1,0 0 0,-5-4 0,-12-25-340,21 32 336,0 0-1,0-1 0,0 1 0,-1 0 1,1-1-1,0 1 0,0-1 1,0 1-1,0 0 0,0-1 1,0 1-1,0-1 0,0 1 0,0 0 1,0-1-1,0 1 0,0-1 1,0 1-1,0 0 0,0-1 0,0 1 1,1-1-1,-1 1 0,0 0 1,0-1-1,0 1 0,1 0 1,-1-1-1,0 1 0,0 0 0,1-1 1,15-5-46,20 3 76,-35 3-28,10 0 6,-5 0 7,0-1-1,0 1 0,0 1 0,0-1 1,0 1-1,0 0 0,0 1 1,0 0-1,0-1 0,0 2 0,-1-1 1,1 1-1,-1 0 0,7 4 1,66 46 33,-55-46-41,-22-7 0,0 0 0,1 0 0,-1 0 1,0 0-1,0 0 0,0 0 1,1 1-1,-1-1 0,0 1 1,0-1-1,0 1 0,0-1 1,0 1-1,0-1 0,0 1 0,0 0 1,0 0-1,0 0 0,0-1 1,0 1-1,0 0 0,0 1 1,1 0-1,0-1 1,0 0 0,0 0-1,-1 0 1,1-1 0,1 1 0,-1 0-1,0-1 1,0 0 0,0 1 0,2-1-1,-1 1 1,137 35 15,-140-36-11,0 0 0,0-1 0,-1 1-1,1 0 1,0 0 0,0 0 0,0 0 0,0 0 0,0 0 0,0 0-1,0 0 1,0 0 0,0-1 0,0 1 0,-1 0 0,1 0 0,0 0 0,0 0-1,0 0 1,0 0 0,0-1 0,0 1 0,0 0 0,0 0 0,0 0 0,0 0-1,0 0 1,0-1 0,0 1 0,0 0 0,0 0 0,0 0 0,0 0-1,0 0 1,0 0 0,1-1 0,-1 1 0,0 0 0,0 0 0,0 0 0,0 0-1,0 0 1,0 0 0,0 0 0,0-1 0,0 1 0,0 0 0,1 0 0,-1 0-1,0 0 1,0 0 0,0 0 0,0 0 0,0 0 0,0 0 0,1 0 0,-1 0-1,0 0 1,0 0 0,-11-12 52,-84-66 9,79 65-54,-1 1 0,0 1 1,-22-11-1,23 14 0,-30-22 0,27 17-15,12 8 0,1 1-1,-1-1 1,1 0 0,0-1-1,0 1 1,1-1-1,0 0 1,0-1 0,0 1-1,-7-15 1,-10-15-12,16 28 15,1 0 0,0-1 0,-7-15 0,11 21 6,0 0 1,-1 0-1,1 0 0,-1 0 0,1 1 0,-1-1 0,0 0 0,0 1 1,-4-4-1,6 6-60,1 2 5,7 13 30,1 0 1,1 0-1,21 25 1,-16-22 36,19 31-1,-23-31 11,-1 0 0,-1 1 0,-1 1-1,-1-1 1,10 42 0,-16-36 60,-5-19-45,-6-11-78,6 1 37,0 1-1,0 0 1,0 0-1,0 0 1,-8-3-1,6 3 0,-1-1 0,1 1 0,0-1-1,0-1 1,1 1 0,-7-7 0,-1-4-5,5 6-9,0 0 0,-1 1 0,-16-13 0,24 21 11,0-1-1,0 0 1,0 0 0,0 0 0,0 0 0,1 0 0,-1 0 0,0 0 0,0 0 0,1 0-1,-1 0 1,0 0 0,1 0 0,-1-1 0,1 1 0,0 0 0,-1 0 0,1-1 0,0 1-1,0 0 1,0-1 0,0 1 0,0 0 0,0 0 0,0-1 0,0 1 0,1 0-1,-1-1 1,0 1 0,1 0 0,-1 0 0,1 0 0,-1-1 0,1 1 0,0 0 0,-1 0-1,1 0 1,0 0 0,0 0 0,1-1 0,-2 1-4,1-1-1,0 1 1,-1-1-1,1 1 1,-1-1-1,0 1 1,0-1-1,1 1 1,-1-1-1,0 1 1,-1-4 0,1 4-20,-7-124 90,7 120-59,-5-24 23,4 28-31,1 0-1,0 0 1,0 0 0,-1 0 0,1 1 0,0-1 0,-1 0-1,1 0 1,0 0 0,-1 1 0,1-1 0,-1 0 0,0 1-1,1-1 1,-1 1 0,1-1 0,-1 0 0,0 1 0,0-1 0,1 1-1,-1 0 1,0-1 0,0 1 0,1 0 0,-1-1 0,0 1-1,-1 0 1,0 2 5,1 1 0,0 0-1,0 0 1,0-1 0,1 1 0,-1 0-1,0 0 1,1 0 0,0 0-1,0 5 1,0-3 1,-1 45-2,2-6-2,2-23-8,-2-19 7,-1-1 1,1 1-1,-1-1 1,0 1-1,0 0 0,0-1 1,1 1-1,-1-1 1,-1 1-1,1-1 1,0 1-1,0-1 1,-1 4-1,0-3-1,1 0 0,-1 0 0,1 0-1,0 1 1,0-1 0,0 0 0,0 0 0,1 0 0,-1 1 0,0-1 0,1 0-1,0 0 1,-1 0 0,1 0 0,0 0 0,0 0 0,2 3 0,0 0 1,1 0-1,-1 0 1,1 0 0,0-1 0,6 5 0,-10-9 3,0 0 0,0 0 0,0 0 0,0 0 0,0 0 1,-1 0-1,1 0 0,0 0 0,0 0 0,0 0 0,0 0 1,0 1-1,0-1 0,0 0 0,0 0 0,0 0 1,-1 0-1,1 0 0,0 0 0,0 0 0,0 0 0,0 0 1,0 0-1,0 0 0,0 0 0,0 1 0,0-1 0,0 0 1,0 0-1,0 0 0,0 0 0,0 0 0,0 0 0,0 0 1,0 0-1,0 1 0,0-1 0,0 0 0,0 0 0,0 0 1,0 0-1,0 0 0,0 0 0,0 0 0,0 1 0,0-1 1,0 0-1,0 0 0,0 0 0,0 0 0,0 0 1,0 0-1,0 0 0,0 0 0,0 0 0,0 0 0,1 1 1,-1-1-1,0 0 0,0 0 0,0 0 0,0 0 0,-11-4 4,9 1-18,0 1 0,0 0 0,0-1 0,0 0 0,1 0 0,-1 1 0,0-1 1,1 0-1,0 0 0,-2-5 0,-11-27 10,-4 0 24,-24-70-1,32 88 139,5 9-383,19 11 185,-10-2 38,0 1 0,-1-1 0,1 1 1,0 0-1,-1 0 0,0 0 0,1 1 0,-1-1 0,0 1 0,0-1 0,0 1 0,-1 0 0,3 4 0,0-1 0,0 0 1,1-1-1,0 1 0,11 8 0,-4-5-1,0 0 0,1 0 1,0-1-1,1-1 0,16 6 0,7 2-28,-23-9 10,0-1 1,0 0 0,26 4-1,-32-7 23,0 1 0,1 0 1,-1 0-1,0 0 0,13 8 0,21 8 137,-82-41 139,38 22-279,-19-4-1,0-1 0,0-1 0,1-1-1,0-1 1,-32-17 0,41 18-6,6 4 9,1 0 0,-1 1 0,0 0 0,1 0 0,-1 0-1,0 0 1,0 1 0,0-1 0,-9-1 0,13 3-43,54 15-386,-26-5 411,0-1 0,47 9 0,-66-17 26,-1 1 0,0 1 0,0 0 0,0 0 0,0 0 0,-1 1 1,1 0-1,10 9 0,-3-4 3,-8-6-14,0 0 1,1 0-1,-1 0 0,13 2 1,15 5 3,59 30 5,-88-37-3,0 0-1,0 0 1,-1 0 0,1 1 0,-1 0 0,0 0-1,0 0 1,0 0 0,0 1 0,-1 0-1,8 10 1,-12-14 57,3 0-60,0 0 1,0 0 0,0 0 0,-1 0-1,1 1 1,-1-1 0,1 1 0,-1-1-1,1 1 1,-1 0 0,0 0 0,0 0-1,0 1 1,0-1 0,2 3 0,-2 0 4,0-1 41,0-1 0,0 0 0,-1 1 0,0 0 0,0-1-1,1 8 84,-1-11-110,-1 0-1,1 1 1,-1-1-1,0 0 1,1 1 0,-1-1-1,0 1 1,1-1-1,-1 1 1,0-1 0,1 1-1,-1-1 1,0 1-1,0-1 1,0 1 0,0-1-1,0 1 1,1-1-1,-1 1 1,0-1 0,0 1-1,0-1 1,0 1 0,0-1-1,-1 1 1,1-1-1,0 1 1,0-1 0,0 1-1,0-1 1,-1 2-1,-4 19 81,5-19-95,-3 43 216,3-44-151,-4 1-49,1 0 0,0 1 1,0-1-1,0 1 0,0-1 1,1 1-1,-1 0 0,1 0 0,0 0 1,-3 5-1,-1-1 5,-15 14 61,18-19-86,0 0-1,0 0 0,1 1 0,-1-1 0,1 0 1,0 1-1,-1 0 0,1 0 0,0 0 1,1 0-1,-1 0 0,0 0 0,-1 5 0,3-8-15,-1 1 0,1 0-1,-1-1 1,0 1-1,0 0 1,1-1 0,-1 1-1,0 0 1,0-1-1,0 1 1,1-1 0,-1 0-1,0 1 1,0-1 0,0 0-1,0 1 1,0-1-1,0 0 1,0 0 0,0 0-1,0 0 1,0 0-1,0 0 1,0 0 0,0 0-1,0 0 1,-1-1-1,-3 1-502,6-8 369,19-29 176,-14 29-17,-1-1-1,-1 0 0,6-14 0,-9 20-3,0 0 0,0 0 0,-1-1 0,1 1 0,-1 0 0,0-1 0,0 1 0,0 0 0,0-1 0,0 1 0,-1 0 0,0-1 0,1 1 0,-3-5-1,-3-7 44,1 2 37,0 0-1,-13-21 1,14 30-65,-1 1 0,1-1 1,0 1-1,-1 0 0,0 0 1,0 0-1,0 1 0,0 0 0,0 0 1,0 0-1,0 1 0,-1-1 1,-9 0-1,8 0 64,3 2-143,8 5-45,9 11 154,18 19-14,-27-31-33,1 0 1,-1 1 0,0 0 0,0-1-1,-1 2 1,1-1 0,-1 0 0,0 1-1,-1-1 1,3 9 0,2 13 47,-6-23-48,-1 0 0,1-1 0,0 1 0,0 0 1,1-1-1,-1 1 0,1-1 0,-1 0 0,5 6 0,-6-9 0,6 10-5,-16-9 229,7-1-135,2 5-76,0-1-1,0 0 1,-1 0-1,1 0 1,-1 0-1,-3 5 1,-2 4 20,5-10-28,0 1 0,0 0 0,0-1 0,-1 0 0,1 0 0,-1 0 0,0 0 0,-5 4 0,8-6-29,-1 0 0,0 0 0,0 0 0,0-1 0,0 1 0,0 0 0,0-1 0,0 1 0,0 0 0,0-1 0,0 1 0,0-1 0,0 0 0,0 1 0,0-1 0,-1 0 0,1 0 0,-2 0 1,2-1 6,0 0 1,0 0-1,0 0 1,0 0 0,0 0-1,0 0 1,1 0 0,-1-1-1,0 1 1,1 0-1,-1-1 1,1 1 0,-1 0-1,1-1 1,0 1 0,-1-3-1,-1-4 8,0 0 0,1 0 0,0 0-1,0 0 1,1 0 0,1-14 0,0 14 0,0 2-3,0 0 0,1 0 1,0 0-1,0 0 0,1 0 0,0 1 1,0-1-1,0 1 0,1 0 0,-1 0 0,1 0 1,0 0-1,1 1 0,-1-1 0,11-6 1,-8 4 3,3-1 28,1 1-1,20-12 1,-30 19-23,-1 0 0,0 0 1,0 0-1,0 0 0,0 0 0,1 0 1,-1-1-1,0 1 0,0 0 1,0 0-1,0 0 0,0 0 0,1 0 1,-1-1-1,0 1 0,0 0 1,0 0-1,0 0 0,0 0 0,0-1 1,0 1-1,0 0 0,0 0 1,0 0-1,0-1 0,0 1 0,1 0 1,-1 0-1,0 0 0,-1 0 1,1-1-1,0 1 0,0 0 0,0 0 1,0 0-1,0-1 0,0 1 1,0 0-1,0 0 0,0 0 0,0 0 1,0-1-1,0 1 0,-1 0 1,1 0-1,0 0 0,0 0 0,0-1 1,0 1-1,0 0 0,-1 0 1,1 0-1,0 0 0,0 0 0,0 0 1,0 0-1,-1 0 0,1 0 1,0 0-1,0 0 0,0-1 1,-1 1-1,1 0 0,0 0 0,0 0 1,0 0-1,-1 1 0,1-2 9,-1 1-1,0 0 1,1 0-1,-1 0 1,0 0 0,1 0-1,-1 1 1,1-1-1,-1 0 1,0 0-1,1 0 1,-1 0 0,1 1-1,-1-1 1,1 0-1,-1 0 1,1 1-1,-1-1 1,1 1-1,-1-1 1,1 0 0,-1 1-1,1-1 1,0 1-1,-1-1 1,1 1-1,0-1 1,-1 1 0,1-1-1,0 1 1,-1-1-1,1 2 1,-50 123 81,47-119-91,1-1 1,0 0-1,0 1 0,1-1 1,-2 11-1,-4 10 1,1 0-8,6-25 5,1 1 1,-1-1-1,-1 1 0,1-1 1,0 1-1,0-1 1,0 1-1,-1-1 1,1 1-1,-1-1 0,1 0 1,-1 1-1,0-1 1,1 0-1,-1 1 1,0-1-1,0 0 0,0 0 1,0 0-1,0 0 1,0 0-1,0 0 1,0 0-1,-1 0 0,1 0 1,0 0-1,-3 0 1,4-1 1,0 0-1,-1 0 1,1 0 0,-1 0 0,1 0 0,0 1 0,-1-1-1,1 0 1,-1 0 0,1 0 0,0 0 0,-1 1 0,1-1 0,0 0-1,-1 0 1,1 1 0,0-1 0,0 0 0,-1 0 0,1 1-1,0-1 1,0 0 0,-1 1 0,1-1 0,0 1 0,0-1-1,0 0 1,-1 1 0,1-1 0,0 1 0,0-1 0,0 0-1,0 1 1,0-1 0,0 1 0,0-1 0,0 0 0,0 1-1,-2 7 32,-17-4 22,18-4-49,-1 0-1,0 0 1,0 1-1,0-1 0,0 0 1,1 1-1,-1-1 1,0 1-1,1-1 0,-1 1 1,0 0-1,1 0 1,-1 0-1,1 0 0,-1 0 1,1 0-1,-1 0 1,1 1-1,-2 1 0,2-3 2,0 1 0,0 0-1,0-1 1,0 1-1,0 0 1,0-1-1,0 1 1,0-1-1,0 0 1,0 1-1,-1-1 1,1 0-1,0 0 1,0 0-1,0 0 1,-1 0-1,-1 0 1,2 0 3,0 0 0,0-1 0,0 1 1,0 0-1,0 0 0,0 0 0,0 0 0,0 1 1,0-1-1,0 0 0,0 0 0,0 1 0,0-1 0,0 0 1,0 1-1,0-1 0,0 1 0,0-1 0,0 1 0,1 0 1,-1-1-1,0 1 0,0 0 0,1 0 0,-1-1 1,0 1-1,1 0 0,-1 0 0,0 1 0,-1-8-463,4-10 405,2 7 38,0 0-1,0-1 0,1 2 1,12-18-1,13-23 0,-23 38 12,0 0 0,0 0 0,10-10 0,14-20 33,-30 40-30,-1-1 0,1 1 0,-1-1 0,1 1-1,-1 0 1,1-1 0,-1 1 0,0-1 0,0 1 0,0-1 0,0 1-1,0-1 1,0 1 0,0-1 0,-1 1 0,1-1 0,0 1-1,-1-1 1,1 1 0,-1 0 0,0-1 0,1 1 0,-1 0 0,0-1-1,0 1 1,-1-2 0,-7-18 125,9 21-116,0-1-1,0 0 0,-1 0 1,1 0-1,0 1 0,-1-1 0,1 0 1,-1 0-1,1 1 0,-1-1 1,1 0-1,-1 1 0,1-1 0,-1 0 1,0 1-1,1-1 0,-1 1 1,0-1-1,0 1 0,1 0 0,-1-1 1,-1 0-1,-29-10 13,8 3 3,-21-10-9,42 18-16,1-1 0,0 1 0,-1-1 0,1 1 0,-1-1 0,1 1 0,-1 0 0,1 0 0,0-1 0,-1 1 0,1 0 0,-1 0 0,1 1 0,-1-1 0,-1 1 0,-3 10 43,1 0-61,5-9-1,0-1 1,0 0-1,0 0 1,0 1-1,0-1 0,0 0 1,0 0-1,0 1 1,1-1-1,-1 0 1,0 0-1,1 0 1,-1 1-1,1-1 0,-1 0 1,1 0-1,0 0 1,1 1-1,23 33 47,-9-20-28,-7-7 1,0 0-1,0 1 1,-1 0 0,0 0-1,-1 1 1,0 0 0,8 15 0,-13-14 88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2:55.8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0 241 1312,'2'-13'9516,"1"6"-8223,21-5-1050,0-1-1,29-21 0,-51 33-223,9-7 150,0 1 0,1 0 0,-1 1 0,25-10 0,-30 13-143,1 0-1,0-1 1,-1 0-1,10-7 1,-12 8-21,0-1 1,1 1-1,0 0 1,0 0-1,0 0 1,0 1-1,0-1 1,1 2-1,-1-1 1,0 0-1,10-1 1,21-1 47,0-2 0,39-12 1,29-5-1623,-57 15 1003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2:56.9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741 0 1472,'6'3'2847,"-9"-1"1092,-5 0-3738,-3 2-25,0-1 0,0 0 0,-1-1-1,1 0 1,-1 0 0,1-2-1,-1 1 1,-13-3 0,-55 1 664,-106 10-1,89-2-592,78-6-275,1 1 1,0 0 0,0 2 0,0 0 0,-23 8 0,29-7-694,0 1 1,0 0-1,1 1 0,-21 15 0,-13 12-598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41.4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370 1878 2873,'-9'0'722,"0"-1"0,0 0 0,0-1 0,0 0 0,0 0 0,0-1 0,0 0 0,1 0 0,0-1-1,0 0 1,0-1 0,0 0 0,0 0 0,1 0 0,-7-8 0,2 2 472,-34-39 1566,42 46-2634,1 0 0,1 0-1,-1 0 1,1 0 0,-1 0 0,1 0-1,0-1 1,1 1 0,-1-1 0,-1-9 0,3 9-48,0 1 1,-1-1-1,0 0 1,0 1-1,0-1 1,0 0-1,-1 1 1,0 0 0,-3-7-1,-2-11 141,-4-6 26,3 18-176,7 9-55,-1-1-1,1 1 0,0 0 0,0-1 0,0 1 1,0-1-1,0 1 0,0-1 0,0 0 1,0 0-1,0 1 0,1-1 0,-1 0 0,1 0 1,0 1-1,-1-1 0,1 0 0,0 0 1,0 0-1,0 0 0,0-2 0,1-5 78,-1 0-1,0 0 0,-1 0 0,0 0 1,0 0-1,-1 0 0,0 0 0,-1 0 1,0 0-1,-6-11 0,4 8 41,1 1 0,0-1 0,1 0-1,0 0 1,-1-19 0,2 11 74,-1-1-1,-8-32 1,-5-25 24,10 28-134,2-1 1,2-1 0,6-65 0,-1 101-85,1 1 1,1-1 0,0 1-1,1 0 1,1 1 0,1-1-1,9-13 1,-10 19-1,1 0 0,17-16 0,-18 19-4,-1-1 0,1 1 0,-1-1 0,-1 0 0,1 0-1,6-12 1,40-75 172,-32 64-198,-18 27 26,1 1 0,-1-1-1,0 0 1,0 0 0,0-1 0,-1 1 0,1 0-1,-1 0 1,0-1 0,1 1 0,-2-1-1,1 1 1,0-5 0,3-14 28,0-1 0,11-35 0,-8 35-23,8-47 0,-11 51-9,0 1 0,2 0 0,0 0 0,1 0 0,1 1 0,10-17 0,16-39 16,-33 70-26,1-1-1,0 1 1,0-1-1,0 1 1,0 0-1,1 0 1,-1 0-1,1 0 1,0 0-1,0 1 1,0-1-1,0 1 1,0 0-1,1 0 1,-1 0-1,1 0 1,-1 0-1,7-1 1,6-2-5,0 2 0,1-1 0,20 0 0,21-5 41,-42 6-35,0 1 0,0 1 0,1 1 1,-1 0-1,23 3 0,-1 0 12,-22-3 1,-12 0 9,0 0-1,0 0 1,0 0-1,0 1 0,0 0 1,0-1-1,0 1 0,0 1 1,7 2-1,-7-2-13,0 0 0,1 0 1,-1-1-1,0 1 0,1-1 0,-1 0 0,1 0 1,0-1-1,-1 1 0,1-1 0,-1 0 0,1 0 1,0-1-1,-1 1 0,1-1 0,7-2 0,6 0-25,0 0 0,0 2 0,0 0-1,22 2 1,-7-1 35,-16 1 2,0 1 0,-1 1 1,31 8-1,-28-5-31,1-2 1,26 3 0,-2 0 20,-32-5 3,0 0 1,0-1-1,18 0 1,79 5 125,-77-3-151,-25-2 20,1 0 1,0-1-1,-1 0 0,1 0 1,7-2-1,-9 1 17,1 1 0,-1 0 0,0 0 1,0 0-1,11 2 0,-13-1-17,-1 0 1,1-1 0,-1 1-1,1-1 1,-1 0-1,1 0 1,-1 0-1,1-1 1,-1 1 0,0-1-1,1 0 1,-1 1-1,0-2 1,1 1 0,-1 0-1,5-4 1,-4 4-2,-1 0 1,0 0-1,1 0 1,-1 0-1,1 1 1,-1-1-1,1 1 1,-1 0-1,1 0 1,-1 0-1,1 1 1,-1-1-1,6 2 1,26 0 9,115-17-13,-133 13-33,-14 2 32,0-1 0,0 1 0,0 0 0,0-1 0,0 0 0,0 0 0,-1 0 0,1 0 0,0 0 0,0 0 0,-1-1 0,1 1 0,3-4 0,-1 2 15,0 0 0,1 0 0,-1 1 0,0-1 0,1 1-1,0 1 1,-1-1 0,1 1 0,0 0 0,7-1 0,22-5-34,-25 5 31,1 0 0,-1 1-1,0 0 1,1 1 0,-1 0-1,1 0 1,-1 1 0,1 0-1,15 5 1,-21-4-6,-1-1 0,0 2 1,-1-1-1,1 0 0,0 1 0,-1-1 0,1 1 0,-1 0 1,0 0-1,5 6 0,25 40 18,-19-27-12,-9-16-7,0 0 0,0 0-1,1-1 1,-1 0-1,1 0 1,0-1 0,1 0-1,-1 0 1,14 6-1,6 4 22,-26-13-22,1 0-1,0-1 1,0 1 0,0 0-1,0-1 1,0 1-1,-1 0 1,1 0 0,0 0-1,-1 0 1,1-1-1,0 1 1,-1 0 0,1 0-1,-1 0 1,0 0 0,1 2-1,4 8 4,-1-3-4,7 8 1,-1 2 0,9 22 1,-17-34-3,1 0-1,-1 1 1,-1 0 0,1-1 0,-1 1 0,0 0 0,-1 0 0,1 0 0,-1-1 0,-1 1 0,-1 10-1,-41 173-2783,31-150 2094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43.1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58 3553,'6'-1'6224,"8"-7"-3388,12-6-1833,14-1-147,-36 14-726,-1 0 0,1 1 0,-1-1 1,1 1-1,-1 0 0,0 0 0,1 0 0,-1 0 0,1 1 0,-1-1 0,1 1 0,-1 0 0,5 2 0,-5-2-46,0 0 0,0 0 0,0 0 0,1-1 0,-1 1 0,0-1 0,1 0 0,4 0 0,57-14 693,-54 11-666,0 0-1,0 1 1,0 0 0,1 0 0,-1 1 0,1 1 0,-1 0 0,1 0 0,18 4 0,41 10 574,112 8-1,-137-18-474,-20-1-35,0 1 0,0 1-1,-1 2 1,0 0 0,26 12 0,-41-16-135,0 0-1,0-1 1,0 0-1,0-1 1,1 0-1,-1-1 1,0 0-1,19-3 1,-18 2-32,0 0 0,1 0-1,-1 1 1,0 1 0,1 0 0,-1 0 0,14 5 0,152 59 85,-140-50-79,-13-6 6,43 12 0,76 16 102,81 14-72,-212-47-44,0 0 1,0 0 0,0 1-1,-1 1 1,0 0-1,0 1 1,0 0 0,-1 0-1,0 1 1,13 15 0,23 15 8,58 52-829,-83-78-422,-5-10 509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44.6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 1423 2328,'-10'-1'296,"-25"-2"1269,34 3-1430,0 0 0,0-1 0,0 1 1,-1 0-1,1 0 0,0-1 0,0 1 1,0 0-1,0-1 0,0 1 0,0-1 1,0 0-1,0 1 0,0-1 0,0 0 1,0 1-1,0-1 0,1 0 0,-1 0 1,0 0-1,-1-1 0,2 1-44,0-1 0,0 1-1,1 0 1,-1 0 0,0 0 0,0 0-1,0 0 1,1 0 0,-1 0-1,1-1 1,-1 1 0,1 0 0,-1 0-1,1 0 1,-1 1 0,1-1 0,0 0-1,0 0 1,0 0 0,-1 0 0,1 1-1,0-1 1,0 0 0,0 1-1,0-1 1,0 0 0,0 1 0,0 0-1,1-1 1,2-1 127,-1 1 0,0-1 0,1 1 0,-1 0 0,1 0 0,-1 1 0,1-1 0,3 1 0,9 0 361,10 2-293,-1-1 0,1-1 0,0-1 0,-1-1 0,43-10 0,-26 2-32,28-10 641,-65 18-821,0 0-1,0 0 1,0-1 0,-1 0 0,1 0 0,-1 0-1,1-1 1,-1 0 0,0 1 0,6-9-1,19-22 216,-21 26-218,0-1 0,-1 0 0,0 0 0,6-11 1,22-53 251,14-24 75,36-74 129,-65 127-462,-18 40-38,-1 0-1,1 0 1,-1-1-1,0 1 1,-1 0-1,1-1 1,0 1-1,-1-1 1,0 1-1,0-1 1,-1 1-1,1-1 1,-1 1-1,0-1 1,0 1-1,-3-6 1,-2-5 154,-2 0 0,0 0 0,-12-17 0,13 22-126,-1-1 1,2-1-1,0 1 0,0-1 1,-6-20-1,1-34-31,9 47 10,-1 0 0,-1 0 0,-10-29 0,-42-116 982,38 117-1004,11 26-86,-2 0 0,0 0-1,0 1 1,-2 0 0,-1 1 0,-23-30-1,16 34-229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51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2095 1900 2905,'-17'-1'2778,"1"0"1,-29-7 0,-26-3 698,9 8-2057,1-2 0,-76-16-1,59 8-779,61 12-525,0-1 0,0-1 0,0-1-1,0 0 1,0-1 0,-28-13-1,1-13 108,36 25-206,0-1 1,-1 1-1,0 1 1,0 0-1,-14-6 0,-175-52 739,68 4-475,123 57-258,0 0-1,-1 1 0,1 0 0,-1 0 1,1 1-1,-11 0 0,-16 0 117,-35-3-21,66 2-114,0 1 0,-1-1 0,1 0 0,0 0 0,0 0 0,0-1 0,0 1 0,0-1 0,-3-1 0,3 1-1,1 0 0,0 1 0,-1 0 0,1-1 0,-1 1 0,1 0-1,-1 0 1,1 1 0,-1-1 0,0 1 0,1-1 0,-1 1 0,0 0-1,0 0 1,1 0 0,-1 0 0,0 0 0,-4 1 0,-26 8 48,-1-3 0,-47 4 0,81-10-49,-15 1 7,0 1 0,0 0 0,0 1 1,-20 7-1,16 1-8,-7 3 0,2-4 1,20-8-1,0 0 0,0 0 0,0 0 0,0-1 1,0 0-1,-7 2 0,9-3 0,1 0 0,0 0 0,-1 0 0,1-1 0,0 1 0,-1 0 0,1-1-1,0 1 1,0 0 0,-1-1 0,1 0 0,0 1 0,0-1 0,0 0 0,0 1 0,0-1 0,0 0 0,0 0 0,0 0-1,0 0 1,0 0 0,0 0 0,0 0 0,1 0 0,-1-1 0,0-1 0,-18-21-47,-2-7 15,10 0-6,1-1 0,1 0 0,2 0 0,-4-39 0,-1-6 51,5 40 0,3 19 9,0 1 0,-1-35 1,4 45-14,-1 0 1,0 0 0,-1 0-1,1 0 1,-1 0 0,-1 1-1,1-1 1,-1 1 0,-8-11-1,-11-20-9,17 23-12,2 0 0,-1-1 1,2 1-1,-4-26 0,-3-14-73,7 39 89,-1 0 1,-1 1 0,0 0 0,-1 0-1,0 0 1,-1 1 0,-1 0 0,0 0-1,-1 1 1,0 0 0,0 0-1,-18-15 1,20 20-10,0 0 0,1 0 0,0-1 1,0 0-1,0-1 0,1 1 0,0-1 0,1 0 0,0 0 0,1-1 0,0 1 0,0-1 0,1 0 1,0 1-1,0-1 0,1 0 0,1 0 0,0-16 0,2 11-12,0 0-1,0 0 1,1 0 0,1 0-1,1 0 1,0 1 0,1 0-1,0 0 1,1 0-1,1 1 1,14-19 0,67-80-169,-74 95 171,0 1 0,2 0-1,22-17 1,-33 28 22,-1 1-1,0-1 1,-1 0-1,1-1 1,-1 1 0,0-1-1,0 0 1,-1 0-1,0 0 1,5-12 0,18-30 39,-20 39-32,-4 7-14,-1 0 0,0 0 1,0 0-1,1 0 1,-1 0-1,1 0 1,-1 1-1,1-1 0,0 1 1,0-1-1,0 1 1,0-1-1,0 1 0,0 0 1,0 0-1,0 0 1,1 0-1,-1 0 1,0 1-1,0-1 0,1 1 1,-1-1-1,3 1 1,3-2-1,1 1 1,-1 0 0,1 1 0,-1-1 0,1 2 0,-1-1-1,1 1 1,-1 0 0,1 1 0,-1 0 0,0 1-1,0-1 1,0 1 0,0 1 0,0 0 0,-1 0 0,14 10-1,159 109 67,-151-105-40,-20-13-12,0 1 0,0 0 1,15 12-1,-17-10-8,1 0 0,-1 0 0,-1 0-1,1 1 1,-1 0 0,5 12 0,-9-16 5,1 0 0,-1-1 0,1 1 0,0 0 0,1-1 0,-1 0 1,1 1-1,-1-1 0,1-1 0,0 1 0,1-1 0,-1 1 0,1-1 0,-1 0 0,1-1 0,0 1 0,0-1 0,0 0 0,0 0 0,7 1 0,-3-1 4,0 0 0,0 0 0,0-1 0,0 0-1,15-1 1,-13 0-7,24 7-4,-32-6-2,0 0-1,0 0 0,0 0 0,0-1 1,0 1-1,0-1 0,0 0 1,0 1-1,0-1 0,0 0 0,0-1 1,0 1-1,0-1 0,0 1 1,6-3-1,-2 1 2,0 0 0,0 0 0,1 1 0,-1 0 1,0 0-1,1 1 0,-1 0 0,10 1 0,59 12-1,27 16 14,-84-22-33,0 1-1,31 16 1,-7 13-80,-37-31 99,0 0 0,1-1 0,-1 1 0,1-1 0,0 0 0,1-1 0,9 5 0,11 5 7,-1 1 0,0 1 0,-1 1 0,-1 2 0,29 27 1,24 17 1,-65-53-10,13 9 8,25 24-1,-44-36-4,1 1 0,-1 1 0,0-1 0,-1 1-1,0 0 1,0 0 0,5 12 0,-6-7-171,1-1 0,1-1 0,0 1 0,0-1 0,1-1-1,10 12 1,-13-19-1065,2-7 491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52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52 1648,'-5'-14'2981,"5"12"-2870,-1 0 0,0 0 0,0 0 0,0 0 0,1 0 0,-1 0 0,1 0 0,0-1 0,0 1 0,0 0 0,0 0 0,0 0 0,0 0 0,0 0 0,1-2 0,2 1 4166,3 5-3458,16 14-938,47 40 634,50 44 220,-74-59-592,-5-14-507,-34-22 156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56.7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 1553 3529,'-2'1'419,"1"0"-1,0-1 1,-1 1 0,0 0 0,1-1-1,-1 1 1,1-1 0,-1 0 0,0 1-1,1-1 1,-1 0 0,0 0 0,1 0 0,-1 0-1,-2-1 1,2 0-245,0-1-1,0 0 1,0 0-1,1 0 0,-1 0 1,0-1-1,1 1 1,0 0-1,-1-1 1,1 1-1,-1-4 1,-6-9 83,3 5-29,0 1 0,1-1 1,0 0-1,1 0 0,-4-17 1,-2-9 481,6 26-493,0 0 1,0-1-1,1 0 1,1 1-1,0-18 1,3 3 160,-1 15-194,1-1 1,-2 0-1,0 0 0,0 0 0,-1 0 0,0 1 0,-4-16 0,0 12-29,3 9-92,1 0 0,-1 1-1,1-1 1,0 0-1,0 0 1,1 0-1,-1 0 1,1-9 0,3-17 236,-3 14-111,1 1 1,1 0 0,1 0 0,0-1-1,1 2 1,9-23 0,39-107 971,-22 57-910,-10 30 223,-13 34-412,1 1 0,1 0-1,1 0 1,25-40 0,17-16-90,-48 74 38,0 0 0,1-1 0,-1 2 1,1-1-1,0 0 0,0 1 0,1 0 0,-1 0 1,9-4-1,20-15 84,-25 17-64,0-1-1,0 2 1,0 0 0,12-5-1,-13 7 11,1-1-1,-1 0 0,0-1 0,0 0 1,-1 0-1,0-1 0,9-8 1,12-13 169,-19 20-144,-1-1-1,0 0 0,-1 0 0,0-1 0,7-9 1,-9 10-18,1 1 1,0-1-1,0 2 1,12-11-1,4-4 63,-15 15-52,0 0 1,0 0-1,1 0 0,0 1 1,16-7-1,-16 8-31,0-1-1,0 1 1,0-1-1,-1 0 1,0-1-1,12-12 1,-13 12-134,-4 3-5,-1 0 0,2 0 0,-1 1 0,0-1 1,0 1-1,1-1 0,-1 1 0,1 0 1,0 0-1,0 0 0,0 0 0,0 1 0,0-1 1,0 1-1,0 0 0,0 0 0,1 0 1,5-1-1,10 4-4156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59.4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15 2505,'-7'-14'4596,"0"14"-330,-5 28-1793,10-22-2392,1 0-1,0 0 1,0 0-1,0 0 1,0 0 0,1 1-1,0-1 1,1 0-1,-1 0 1,1 0-1,3 11 1,2 15 370,-4-21-253,1 0 1,0 1-1,7 14 0,-7-20-103,0 1-1,0 0 0,-1-1 1,0 1-1,0 0 0,-1 0 1,0 0-1,0 0 1,-1 0-1,0 1 0,-1 11 1,0-9 55,0 0 1,1 0 0,0 0 0,1 0 0,0-1-1,1 1 1,4 18 0,-2-16 65,-2 1 0,0-1 0,0 1 0,-1 14 0,1 2 99,-1-25-292,0 1 0,-1-1 1,0 0-1,0 0 1,0 0-1,0 1 1,0-1-1,-1 0 0,0 0 1,0 0-1,-2 7 1,0-4-11,1 1 1,1 0 0,-1 0 0,2 0-1,-1 0 1,1 0 0,0 0 0,0 0-1,1 0 1,0 0 0,1-1 0,0 1-1,0 0 1,1 0 0,6 13 0,-6-13 22,-1 0 0,1 1 0,-1-1 1,-1 1-1,1 0 0,-1 0 0,-1-1 1,0 1-1,0 0 0,-2 10 0,1 27 144,1-41-146,1 0 0,0 0 0,0 0-1,1 0 1,3 8 0,-3-9 5,-1 0 1,1 0 0,-1 0-1,0 1 1,0-1 0,0 0-1,-1 1 1,1-1 0,-1 6-1,0-6-26,0 1-1,1-1 0,-1 0 0,1 1 1,0-1-1,1 0 0,-1 1 0,1-1 1,-1 0-1,6 7 0,7 24 11,27 71 335,-32-83-322,-7-19-24,0 0 1,0 1-1,-1 0 0,1-1 1,-1 1-1,0 0 1,1 8-1,-1-9-3,1 0 0,-1 0-1,1 0 1,0 0 0,0 0 0,0 0-1,1 0 1,0-1 0,-1 1 0,6 4 0,-1 0 2,-2-2-4,8 11 4,0 0-1,2-1 1,0 0 0,1-2-1,25 20 1,16 11 34,-45-33-35,1-1 1,1-1-1,0 0 1,22 11-1,76 43 35,-95-54-43,7 1 13,-21-10-12,-1 0 0,1 0 0,-1 0 0,1 0 0,-1 1 0,0-1 0,1 1 0,-1-1 0,0 1 0,0 0 0,0 0-1,0 0 1,0 0 0,-1 0 0,1 0 0,1 3 0,14 7 39,-17-12-41,1 0 0,0 1 0,0-1 1,-1 0-1,1 0 0,0 1 0,0-1 1,-1 0-1,1 1 0,0-1 0,-1 1 1,1-1-1,0 1 0,-1-1 0,1 1 1,-1 0-1,1-1 0,-1 1 0,1 0 1,-1-1-1,1 1 0,-1 0 0,0-1 1,0 1-1,1 0 0,-1 0 0,0-1 1,0 1-1,0 0 0,1 0 1,-1 0-1,0-1 0,0 1 0,-1 1 0,2 1 3,0 0 0,0 0 0,0 0 0,0-1 0,0 1-1,0 0 1,1-1 0,-1 1 0,1 0 0,3 3 0,7 14 28,-2 15 23,5 38 0,-12-57-65,12 66-1714,-9-57 1138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08.3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2325 431 5585,'1'8'7354,"2"3"-3365,10 26-3228,-6-18-206,-6-13-393,1 0 0,-2-1 0,1 1 0,-1 0 1,0 0-1,0 0 0,0 0 0,-1 0 0,0 0 0,0 0 0,-1-1 0,1 1 1,-1 0-1,-1-1 0,1 1 0,-1-1 0,0 0 0,0 0 0,-5 7 0,-7 5 272,0 0-1,-1-1 0,-30 24 1,18-17-42,-5 4 45,24-21-324,0 1 0,0-1 0,1 2 1,0-1-1,0 1 0,1 1 0,0-1 0,1 1 0,-11 18 0,7-1 64,-2 0 1,-1-1-1,-18 25 1,27-44-135,-1 0 0,0-1 0,0 0 1,-1 0-1,1 0 0,-1-1 1,0 0-1,-1 0 0,1 0 0,0-1 1,-1 0-1,-10 3 0,-13-1-1,0 1 0,0 2 0,1 1 0,-48 21 0,69-26-38,0-1-1,0 0 1,0 0 0,0-1 0,0 0 0,0 0 0,-13 1-1,16-3 0,0 1-1,-1-1 0,1 2 1,0-1-1,0 0 0,-1 1 1,1 0-1,0 0 0,1 1 1,-10 5-1,8-4 0,0-1 0,0 0 0,0 0 0,-1 0 0,0-1 0,-9 3 0,11-4-1,1 0-1,-1 1 1,1 0-1,0 0 1,0 0 0,0 0-1,0 1 1,0-1-1,1 1 1,-1 0-1,1 0 1,0 1-1,0-1 1,0 1-1,0-1 1,-3 7-1,1-3 2,0 0-1,-1-1 1,1 0-1,-1 0 0,-11 8 1,-193 115 14,197-118-24,0 0 0,1 1 0,0 0 0,-19 28 0,-1-1-7,27-33 13,0 1 1,-1 0-1,-1 0 0,1 0 0,-1-1 1,0 0-1,-1 0 0,1-1 0,-16 8 1,12-7-1,0 1-1,0 0 1,1 0 0,-13 12 0,16-11 0,-2-1 0,1 0 0,-1-1 0,0 0 1,-1-1-1,-15 8 0,-71 33-37,85-43 33,0 0-1,0-1 1,0 0-1,-17 0 1,-8 2-11,30-3 13,0 0 0,0 0 0,0 0 0,0 1 0,0 0 0,0 0 0,1 0 0,-1 1 0,1-1 0,0 2 0,-10 6 0,12-8 2,0 0 0,0-1 0,1 1-1,-1-1 1,0 1 0,0-1 0,-1 0 0,1 0 0,0-1 0,0 1 0,0-1 0,-1 1 0,-2-1 0,-50-4-32,7 1-22,33 4 45,0-2 0,0 0 0,-25-5 0,35 5 4,-1-4-19,0 0-1,1 0 0,0 0 0,0-1 1,0 0-1,-7-9 0,5 5 16,6 9 6,0-1-1,1 0 1,-1 0 0,1 0 0,0 0 0,-1 0 0,1 0 0,0-1 0,0 1 0,0 0 0,1 0 0,-1-1 0,0 1-1,1-1 1,-1-3 0,-5-16-49,0 7 39,0 0 1,1 0 0,1-1 0,0 0 0,1 1 0,0-2-1,0-19 1,0 6-1,-1 0-6,2 0 0,0 1-1,2-1 1,1 0 0,7-34 0,-3 38 19,0-1 1,-1 1 0,-2-1-1,-2-48 1,-2 61 7,-1 1 1,0 0-1,-9-21 1,-4-12-1,-3-20 7,-2 1 1,-4 0-1,-59-110 0,73 153-18,1 0-1,1-1 1,1-1-1,1 1 1,1-1-1,1-1 1,1 1-1,1-1 1,1-44 0,2 62-8,1 0 1,0 0 0,0 0 0,1 0-1,0 0 1,0 0 0,0 0 0,1 1-1,0-1 1,0 1 0,1 0-1,0 0 1,0 0 0,0 0 0,9-7-1,3-3-49,2 2 0,0 0-1,30-17 1,-17 11 51,-10 8-1,0 1 0,1 2-1,26-10 1,10-3 21,-37 13-13,1 1-1,0 1 0,0 1 0,1 1 0,0 1 1,0 1-1,0 1 0,0 1 0,25 2 0,34 1 11,-49-3-3,0 3 0,34 5 0,-52-5-4,0 0 0,0-1 0,1-1 0,-1 0 0,0-1 0,22-4 0,-25 4 7,-1 0-1,1 1 0,0 1 0,0-1 0,14 4 0,3 0 3,1 1-1,-25-4-6,-1 1 1,1-1-1,0-1 1,-1 1-1,1-1 0,0 0 1,0 0-1,0 0 1,0-1-1,-1 1 1,1-1-1,5-2 0,-6 2 0,1 0-1,-1-1 1,1 2-1,-1-1 1,1 0-1,0 1 0,-1 0 1,1 0-1,-1 0 1,10 3-1,47 15 8,-15-4-5,-23-9 4,-7 0 9,0-1 1,1 0-1,0-1 1,0-2-1,-1 1 1,1-2-1,0 0 1,30-5-1,15-8 237,-22 4-189,1 1 0,81-5 1,60 4 95,-170 11-129,1 0 0,-1 1 0,1 1 0,-1 0 0,0 1 1,-1 0-1,20 11 0,6 7-17,2-2 1,1-2-1,0-2 1,1-1-1,65 15 1,-88-27-1333,0 1 0,21 8-1,-23-6-2456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3:17.9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582 978 2865,'-38'-33'1349,"46"31"-1165,1-1 0,-1 0-1,1-1 1,-1 0 0,0 0 0,-1-1-1,11-7 1,-7 4-132,0 1 0,1 0 0,-1 1 0,19-7 0,16-1 73,1 2-1,0 2 1,66-6 0,-83 22 86,-18 1 193,-12-6-387,0-1 0,0 0 0,0 1 0,0-1 0,0 0 0,0 1 0,0-1-1,0 0 1,0 1 0,0-1 0,0 0 0,0 1 0,0-1 0,0 0 0,0 0 0,0 1 0,0-1 0,-1 0 0,1 1 0,0-1 0,0 0-1,0 0 1,-1 1 0,1-1 0,0 0 0,0 0 0,0 1 0,-1-1 0,1 0 0,0 0 0,0 0 0,-1 1 0,1-1 0,0 0-1,-1 0 1,1 0 0,-8 6 115,1 0 1,0 0-1,0 0 0,-7 10 0,7-8-104,0-1 0,0 0 0,-16 11-1,6-7-4,-1-1 0,-1-1-1,0 0 1,-22 6 0,-85 19 28,6-2-6,83-20 1,-67 13 0,104-25-46,-1 0-1,1 1 1,-1-1-1,1 0 1,-1 0 0,1 0-1,-1 0 1,1 0 0,0 0-1,-1 0 1,1 0-1,-1 0 1,1 0 0,-1 0-1,1-1 1,-1 1 0,1 0-1,0 0 1,-1 0-1,1-1 1,-1 1 0,1 0-1,0 0 1,-1-1 0,1 1-1,0 0 1,-1-1 0,1 1-1,0 0 1,-1-1-1,1 0 1,0-15-23,15-20-2,-14 35 26,13-23 1,0 1-1,2 0 0,35-38 1,-50 60-2,34-36 7,67-55-1,-90 83 9,0 0 1,1 1-1,-1 1 1,1 0-1,1 0 0,-1 2 1,1 0-1,0 0 0,0 1 1,24-3-1,-37 7-13,4-1 41,1 0 1,-1 1 0,1 0 0,-1 0-1,1 0 1,8 2 0,-13-1-20,1 0 1,0 0-1,0-1 1,-1 1-1,1 0 1,-1 0-1,1 1 1,-1-1-1,1 0 1,-1 0-1,0 1 0,0-1 1,0 1-1,0-1 1,0 1-1,0-1 1,0 1-1,0 0 1,0-1-1,-1 1 1,1 0-1,-1 0 1,1 1-1,1 5 45,-1 0-1,-1-1 0,1 1 1,-1 0-1,0-1 1,-1 1-1,0 0 1,0 0-1,-1-1 0,0 1 1,0-1-1,-1 0 1,0 1-1,0-1 1,0-1-1,-1 1 1,0 0-1,-8 9 0,-6 6 15,-1 0-1,0-1 0,-38 31 1,22-23-74,-72 44 0,90-62-18,-1-2-1,0 0 0,-1-1 1,0-1-1,0-1 0,-32 7 0,50-13 3,0 0-1,0 1 0,0-1 0,0 0 1,0 0-1,0 0 0,0 0 0,0 0 1,0 0-1,0 0 0,0 0 0,0-1 0,0 1 1,0 0-1,0-1 0,0 1 0,1 0 1,-1-1-1,0 1 0,0-1 0,0 1 1,0-1-1,1 0 0,-1 1 0,0-1 0,1 0 1,-2-1-1,2 1-4,-1-1-1,0 0 1,1 0-1,-1 1 1,1-1-1,0 0 1,0 0 0,0 0-1,0 0 1,0 0-1,0 1 1,0-1 0,1-3-1,1-2-16,0 0 0,0 0 1,1 0-1,0 1 0,0-1 0,6-9 0,7-2 21,1 0 1,0 2-1,1 0 0,1 1 1,0 1-1,1 1 0,36-18 1,-46 27 20,-1-1 0,1 2 0,0 0 0,1 0 0,-1 0 0,0 2 0,1-1 1,-1 1-1,18 1 0,-23 0 0,0 0 0,-1 1 0,1 0 0,0 0 0,0 0 0,0 0 0,-1 1 0,1 0 0,-1 0 0,1 0 0,-1 1 0,0-1 0,0 1 0,0 0 0,0 0 0,0 1 0,-1-1 0,0 1 0,1-1 0,-1 1 0,-1 0 0,5 7 0,-3-3 14,-1 1 0,0-1 0,-1 1 0,0-1 0,0 1 0,-1 0 0,0 0 0,0 0 0,-1 0-1,0-1 1,-1 1 0,0 0 0,0 0 0,-1 0 0,0-1 0,0 1 0,-1-1 0,0 1 0,-1-1 0,0 0-1,0 0 1,-10 12 0,5-6-3,-2-1 0,0 1 0,0-2-1,-1 1 1,-1-2 0,0 0 0,-1 0-1,0-1 1,0-1 0,-1 0 0,-17 7 0,22-13-44,0 1 1,0-1 0,0-1 0,0 0 0,0 0 0,0-1 0,-1 0 0,1-1 0,-17-1 0,22 0-8,0 0-1,0 0 1,0 0 0,0 0 0,1 0 0,-1-1-1,0 0 1,0 0 0,1-1 0,0 1-1,-1-1 1,1 0 0,0 0 0,0 0 0,0-1-1,1 1 1,-1-1 0,1 0 0,0 0-1,0 0 1,-2-5 0,4 5 10,0 1 0,0 0 0,0 0 0,1-1 0,0 1 0,-1 0 0,1-1 0,0 1 0,1-1 0,-1 1 1,1 0-1,-1 0 0,1-1 0,0 1 0,0 0 0,0 0 0,1 0 0,-1 0 0,1 0 0,0 0 0,0 0 0,3-4 0,7-7 21,-1-1 0,25-20 1,-34 33-4,4-3 13,0 0-1,0 0 1,0 0 0,1 1 0,-1 0-1,1 1 1,0-1 0,0 1 0,0 1-1,1-1 1,-1 1 0,1 1 0,-1-1-1,1 1 1,0 0 0,-1 1 0,1 0-1,0 0 1,0 1 0,-1 0 0,1 0-1,-1 1 1,1 0 0,-1 0 0,1 1-1,-1 0 1,0 0 0,7 5 0,0-1 39,-1 1 0,0 1 1,0 0-1,-1 1 0,0 0 1,-1 1-1,0 1 1,0-1-1,-2 2 0,1-1 1,-2 1-1,1 1 0,-2 0 1,0 0-1,-1 0 0,0 1 1,-1-1-1,4 19 0,-9-30-46,0-1 0,0 0 0,0 0-1,0 0 1,0 1 0,0-1 0,0 0 0,-1 0-1,1 0 1,-1 0 0,0 0 0,1 0 0,-1 0-1,0 0 1,0 0 0,0 0 0,-1 0 0,1 0-1,0-1 1,-1 1 0,1 0 0,-1-1 0,0 1-1,1-1 1,-1 0 0,0 0 0,0 1 0,0-1-1,0 0 1,0-1 0,0 1 0,0 0 0,0-1-1,-2 1 1,-10 3-34,0-1 0,0 0 0,-29 1-1,32-3 13,-12 0-29,0 0 0,0-2 1,0 0-1,-42-9 0,54 8 30,1-1-1,0 0 0,-1-1 0,1 0 1,0 0-1,1-1 0,-1 0 1,1-1-1,0 0 0,0-1 1,1 0-1,-11-11 0,16 15 5,1 1 0,0-1 0,0 0-1,0-1 1,0 1 0,0 0 0,1 0-1,-1-1 1,1 1 0,0-1 0,0 0-1,0 1 1,0-8 0,1 9 10,0 1 0,0-1 1,1 1-1,-1-1 0,0 1 0,1-1 1,-1 1-1,1-1 0,0 1 0,-1-1 1,1 1-1,0 0 0,0-1 0,0 1 1,0 0-1,0 0 0,0 0 0,0 0 1,0 0-1,0 0 0,1 0 1,-1 0-1,0 0 0,1 0 0,-1 1 1,1-1-1,-1 1 0,1-1 0,-1 1 1,1-1-1,-1 1 0,1 0 0,1 0 1,7-1 19,0 1 1,0 0 0,0 0 0,0 1 0,0 1-1,0 0 1,0 0 0,0 1 0,-1 0 0,1 0 0,-1 1-1,0 1 1,0 0 0,12 9 0,-10-8 0,-2 1 1,1 1 0,-1 0-1,0 0 1,-1 1-1,1 0 1,-2 0-1,0 1 1,0 0-1,0 0 1,8 19-1,-13-24-4,-1 0 0,0 0 0,1 0 0,-2 0 0,1 1 0,-1-1 0,1 0 0,-1 0 0,-1 0 0,1 0 0,-1 1 0,0-1 0,0 0 0,0 0 0,-1 0 0,0-1 0,-2 6 0,-4 13-23,5-19-4,1-1 0,-2 1-1,1-1 1,0 0-1,-1 0 1,1 0-1,-1 0 1,0-1 0,0 1-1,0-1 1,0 0-1,-7 2 1,2 0 4,8-3 5,1-1-1,-1 0 1,0 0 0,0 1-1,0-1 1,0 0 0,0 0-1,0 0 1,0 0 0,0 0-1,0-1 1,0 1 0,0 0-1,0 0 1,0-1 0,0 1 0,0 0-1,-1-2 1,-3-2 1,6 4 120,15 5-109,-1 2 1,0 0 0,-1 1-1,0 0 1,0 1-1,22 19 1,-32-24 2,1 0-1,-1 0 0,0 1 1,0-1-1,0 1 1,-1 0-1,1 0 1,-1 0-1,-1 0 1,1 0-1,-1 1 1,1-1-1,-2 1 0,1 0 1,-1-1-1,1 1 1,-2 0-1,1 0 1,-1 0-1,1 0 1,-2 9-1,3 7 13,-1 4 3,-1-25-29,-1 0 0,1 0 0,-1 0 1,1 0-1,-1 0 0,0 0 1,0 0-1,1 0 0,-1-1 0,0 1 1,0 0-1,0-1 0,0 1 1,0 0-1,0-1 0,0 1 0,0-1 1,0 0-1,0 1 0,0-1 1,0 0-1,0 1 0,-3-1 0,-37 6 29,-62 2 0,100-7-34,0-1 1,0 0-1,0-1 0,0 1 1,0 0-1,1-1 0,-1 0 1,0 0-1,0 1 0,1-2 1,-1 1-1,1 0 0,-1 0 1,1-1-1,-1 1 0,1-1 1,0 0-1,0 0 0,-4-4 1,2 1-2,1 1 0,1-1 0,-1 0 0,1 0 0,-1 0 0,1 0 1,1 0-1,-1 0 0,1 0 0,-1-7 0,0 0 3,1 0 1,1-1-1,0 1 0,0 0 0,2-1 0,-1 1 1,1 0-1,8-23 0,-9 32 12,1-1 0,-1 1 0,1 0 0,0 0 0,0 0 0,0 0 0,1 1-1,-1-1 1,1 1 0,-1-1 0,1 1 0,3-3 0,-5 5 0,1-1-1,-1 0 1,0 0 0,1 1-1,-1-1 1,1 1 0,-1-1-1,1 1 1,-1-1 0,1 1-1,-1 0 1,1 0-1,-1 0 1,1 0 0,-1 0-1,1 0 1,-1 0 0,1 0-1,-1 1 1,1-1 0,-1 0-1,1 1 1,-1 0 0,1-1-1,-1 1 1,0 0 0,1-1-1,1 3 1,11 10 67,0 0 0,-1 1 0,19 28 1,-26-34-62,-1 1 0,0-1 0,0 1 0,0 1 1,-1-1-1,-1 1 0,1-1 0,2 18 0,-6-25-12,1 0 0,-1 0 0,0 0 0,0 0 0,0 0 0,0 0-1,0 1 1,0-1 0,-1 0 0,1 0 0,-1 0 0,0 0 0,1 0 0,-1 0-1,0 0 1,0-1 0,0 1 0,0 0 0,0 0 0,-1-1 0,1 1 0,-3 2-1,1-2 7,0-1 0,0 1 0,1-1-1,-1 0 1,0 0 0,0 0 0,0 0-1,0-1 1,-1 1 0,1-1-1,0 0 1,0 0 0,-5 0 0,-5-1 19,0-1 0,0-1 1,0 0-1,0-1 1,-24-10-1,27 9-34,0 0 0,1 0 0,-1-1 0,1-1 0,1 1 0,-1-1 0,1-1 0,0 0 0,-13-16 0,19 20 4,-1 0 0,1 0-1,0 1 1,0-1 0,0-1 0,1 1-1,-1 0 1,1 0 0,0-1 0,0 1 0,0-1-1,1 1 1,0 0 0,0-1 0,0 1-1,0-1 1,1 1 0,-1-1 0,1 1 0,0 0-1,1-1 1,-1 1 0,1 0 0,-1 0-1,1 0 1,5-7 0,-5 8 6,1 1 1,-1-1-1,1 0 1,0 1-1,0 0 0,0 0 1,0 0-1,0 0 1,0 0-1,0 1 0,0-1 1,1 1-1,-1 0 1,1 0-1,-1 0 0,1 0 1,0 1-1,-1-1 1,1 1-1,-1 0 1,1 0-1,0 0 0,3 2 1,0-2 15,0 1 1,-1 1-1,1-1 0,-1 1 1,1 0-1,-1 1 1,0-1-1,0 1 0,0 0 1,0 1-1,9 7 1,-6-1 4,0 1 0,0 0 0,-2 0 0,1 1 0,-1 0 0,-1 0 0,0 0 0,-1 1 0,0 0 0,-1 0 0,-1 1 0,0-1 0,0 1 0,0 23-1,-3-34-19,0 0 0,-1 0 0,1 0 0,-1 1 0,1-1 0,-1 0 0,0-1 0,0 1 0,0 0 0,-1 0 0,1 0 0,-1-1 0,0 1 0,1 0 0,-1-1 0,0 0-1,0 1 1,-1-1 0,1 0 0,0 0 0,-1 0 0,1-1 0,-1 1 0,0 0 0,0-1 0,1 0 0,-1 0 0,0 0 0,0 0 0,0 0 0,0 0 0,0-1 0,0 1-1,0-1 1,-1 0 0,-4-1 0,0 1 1,-1 0 0,1-1-1,0 0 1,0-1 0,0 0 0,0 0-1,0 0 1,0-1 0,0-1 0,1 1-1,0-1 1,-14-9 0,10 2-18,0 1 1,0-2 0,1 1-1,1-1 1,0-1-1,-15-27 1,21 33 14,-1 0 0,1 0 0,0-1 0,0 0 0,1 0 1,0 0-1,0 0 0,1 0 0,0 0 0,1 0 0,0 0 0,0 0 0,0 0 0,4-15 1,-4 22-3,0 0-1,1 0 1,-1 0 0,1 0 0,-1 0 0,1 0 0,-1 0 0,1 0 0,0 0 0,-1 0 0,1 0 0,0 0 0,0 0 0,0 0 0,0 1 0,0-1 0,0 0 0,0 1 0,0-1 0,0 1 0,0-1 0,2 0 0,25-1 12,-4 1 10,-19 0-18,10-3 24,-1 1-1,0 0 0,1 1 1,-1 1-1,17 1 0,-26 0-14,0 1 0,-1 0 0,1 0-1,-1 0 1,1 0 0,-1 1 0,0 0-1,1 0 1,-1 0 0,0 0 0,0 1-1,0 0 1,-1-1 0,1 1 0,-1 1-1,0-1 1,1 0 0,-1 1 0,-1 0 0,5 7-1,-1 0 17,-1 0 0,0 0 0,-1 1 0,-1-1 0,0 1 0,0 0 0,-1 0 0,-1 0 0,0 0 0,0 0 0,-1 0 0,-3 22 0,-1-9 11,-1 1-1,-1 0 1,-1-1 0,-19 46 0,23-65-34,1-1 0,-1 1 0,-1-1 0,1 1 1,-1-1-1,0 0 0,0-1 0,0 1 0,-1-1 0,0 0 1,0 0-1,-7 5 0,9-8-15,1 0 1,0 0 0,0 0-1,-1 0 1,1-1-1,0 1 1,-1-1-1,1 1 1,0-1 0,-1 0-1,1 0 1,-1 0-1,1 0 1,0-1 0,-1 1-1,1-1 1,-1 1-1,1-1 1,0 0-1,0 0 1,-1 0 0,1 0-1,0 0 1,0 0-1,0-1 1,0 1-1,0-1 1,0 1 0,1-1-1,-1 0 1,1 0-1,-1 0 1,1 0 0,-3-3-1,-1-3 0,1 1 1,-1-1-1,1 0 0,1 0 0,-1 0 1,1 0-1,1-1 0,0 1 0,0-1 1,0 0-1,1 0 0,0-16 0,2 9 12,1-1-1,1 1 1,0 0-1,0 1 1,2-1 0,7-17-1,-11 30 3,1 1-1,-1-1 1,1 0 0,0 1 0,0 0-1,0-1 1,0 1 0,0 0 0,1 0-1,-1 0 1,1 0 0,-1 1-1,1-1 1,0 1 0,-1-1 0,1 1-1,0 0 1,0 0 0,0 0-1,0 1 1,0-1 0,0 1 0,0-1-1,0 1 1,0 0 0,0 0 0,0 0-1,0 1 1,0-1 0,0 1-1,0 0 1,0 0 0,0 0 0,0 0-1,0 0 1,0 0 0,3 3-1,-3-1 8,0 0 0,0 0-1,-1 1 1,1-1 0,-1 1-1,1-1 1,-1 1 0,0 0-1,-1 0 1,1 0 0,-1 0-1,1 0 1,-1 0 0,0 0-1,-1 0 1,1 1 0,-1-1-1,0 0 1,0 7 0,-1-2-4,0 1 0,0 0 0,-1-1 0,0 1 1,-1-1-1,0 0 0,-6 15 0,7-20-16,-1 1 0,1-1 0,-1 1 0,0-1 0,0 0 0,0 0 0,-1 0 1,0-1-1,1 1 0,-1-1 0,0 1 0,-1-2 0,1 1 0,0 0 0,-10 3 0,11-5-6,-1 0 0,1-1 0,0 1 0,0-1 1,-1 0-1,1 0 0,0 0 0,-1 0 0,1-1 0,0 0 1,0 1-1,0-1 0,-1 0 0,1 0 0,0-1 0,0 1 0,0-1 1,1 1-1,-1-1 0,0 0 0,1 0 0,-1 0 0,1-1 0,-1 1 1,-2-5-1,0 0 2,0 1-1,1-1 1,0 0 0,0 0 0,0-1 0,1 1-1,1-1 1,-1 1 0,1-1 0,0 0 0,1 0-1,0 0 1,0-14 0,1 16 12,-1 1 1,2-1-1,-1 1 0,1-1 1,0 1-1,0 0 0,0-1 0,1 1 1,0 0-1,0 0 0,0 0 1,0 0-1,1 0 0,0 1 1,0-1-1,0 1 0,1 0 1,0 0-1,-1 0 0,1 0 0,6-4 1,-7 7 6,-1-1 0,1 1 0,0 0 0,0 0 0,0 0 0,0 1 0,0-1 0,0 1 1,0-1-1,0 1 0,0 0 0,1 0 0,-1 0 0,0 1 0,0-1 0,0 1 0,0 0 0,0-1 1,0 1-1,0 1 0,-1-1 0,1 0 0,0 1 0,-1-1 0,1 1 0,-1 0 0,1 0 0,-1 0 1,0 0-1,3 3 0,2 2 19,0 1 0,0 0 0,-1 1 0,1 0 0,-2 0 1,0 0-1,6 13 0,-9-17-19,0 1 1,-1 0-1,1-1 1,-1 1-1,0 0 1,-1 0-1,0 0 1,0 0-1,0 0 0,0 0 1,-1 0-1,-1 5 1,1-9-15,1 0 1,-1 0-1,1 0 0,-1 0 1,0-1-1,0 1 1,1 0-1,-1-1 1,0 1-1,0-1 0,-1 1 1,1-1-1,0 1 1,-1-1-1,1 0 0,0 0 1,-1 1-1,1-1 1,-1 0-1,0 0 0,1-1 1,-1 1-1,0 0 1,0 0-1,0-1 0,1 1 1,-1-1-1,0 0 1,0 1-1,0-1 1,0 0-1,0 0 0,0 0 1,1-1-1,-1 1 1,0 0-1,0-1 0,-3 0 1,-1-1-13,0-1 1,1 1-1,-1-1 1,0 0-1,1 0 1,0-1-1,0 0 1,0 0-1,0 0 1,0 0-1,1-1 1,0 0-1,0 0 1,0 0-1,-4-8 1,-4-10-11,1 1 1,-13-38-1,15 35 15,-1-3-5,2 0 0,1-1 1,-4-33-1,11 47 21,5 13 58,-4 4-29,1-1 0,0 1 1,-1 0-1,0-1 0,1 1 1,-1 0-1,0 0 0,0 0 0,2 3 1,20 42 13,-14-30-34,-1 0 0,10 32 0,-2-5 6,-8-26-14,-1 1 0,-1 0 0,-1-1 1,-1 2-1,3 29 0,-6-49-8,-1 1 0,0-1 1,0 1-1,0-1 0,0 1 0,0-1 0,0 1 0,0-1 0,0 1 1,0-1-1,0 1 0,0-1 0,0 1 0,0 0 0,0-1 0,0 1 1,-1-1-1,1 1 0,0-1 0,0 0 0,-1 1 0,1-1 0,0 1 0,-1-1 1,1 1-1,0-1 0,-1 0 0,1 1 0,0-1 0,-1 0 0,1 1 1,-1-1-1,1 0 0,-1 0 0,1 1 0,-1-1 0,1 0 0,-1 0 1,1 0-1,-1 0 0,1 0 0,-1 1 0,1-1 0,-1 0 0,1 0 1,-1 0-1,1-1 0,-1 1 0,0 0 0,1 0 0,-1 0 0,1 0 0,-1 0 1,1-1-1,-1 1 0,1 0 0,0 0 0,-1-1 0,0 0 0,-27-22-160,11 1 133,2-1 0,1-1 1,1-1-1,0 0 0,2 0 0,-9-32 0,8 22 19,4 12 13,-8-38-1,-1-3 54,17 63-43,-1 0 0,1 0 1,0 0-1,-1 1 0,1-1 0,0 0 1,-1 0-1,1 0 0,0 0 1,0 0-1,0 0 0,0 0 0,0 0 1,0 0-1,0 0 0,0 1 1,0-1-1,1-1 0,24 22 213,-9-2-204,0 0-1,-1 1 0,-1 0 0,-1 1 1,-1 1-1,13 28 0,19 74 66,-39-106-82,0 0 0,-2 0 1,0 1-1,-1-1 0,-1 24 0,-5-21-72,3-20 60,1 1 1,0-1 0,-1 0-1,1 1 1,0-1-1,0 0 1,-1 0 0,1 1-1,-1-1 1,1 0-1,0 0 1,-1 0 0,1 1-1,0-1 1,-1 0-1,1 0 1,-1 0 0,1 0-1,0 0 1,-1 0-1,1 0 1,-1 0 0,1 0-1,-1 0 1,1 0-1,0 0 1,-1 0 0,-5-3-23,1 1 1,0-1-1,0 0 1,1 0 0,-1 0-1,-5-6 1,-11-8 6,-24-27 0,37 35 21,1 1-1,0-1 1,0 0 0,1-1 0,0 1 0,1-1 0,-5-12-1,-2-11 1,6 18 2,1 0 1,0 0-1,-2-17 1,10 28 79,4 8 44,16 15-49,66 75-3,-78-81-58,0 2-1,0-1 1,-2 1 0,0 1 0,0-1-1,6 20 1,-18-43-49,-1-1 1,0 1-1,0 1 0,-1-1 0,0 1 1,-1 0-1,1 0 0,-1 0 0,-11-9 1,1 0 1,-166-196-12,164 183 59,16 26-7,1-1-1,-1 1 0,0 0 1,0-1-1,-1 1 0,1 0 0,-1 0 1,-3-3-1,3 4-2,0 0 0,0-1-1,0 1 1,1 0 0,-1-1 0,1 0-1,-1 0 1,1 0 0,0 0-1,0 0 1,0 0 0,-2-6 0,-11-18 2,14 26-5,0 0 0,1 0 0,-1 0 0,0 0 0,0 1 0,1-1 0,-1 0 0,0 1 0,0-1 0,0 0 0,0 1 0,0-1 0,0 1 0,-1-1 0,1 1 0,0 0 0,0-1 0,1 1 1,-1 0-1,0-1 0,1 1 0,-1 0 0,0-1 0,1 1 0,-1-1 0,1 1 0,-1-1 0,1 1 0,-1-1 0,1 1 0,-1-1 0,1 0 0,-1 1 0,1-1 0,0 0 0,-1 1 0,1-1 0,0 0 0,0 0 0,0 1 0,0-1 0,-1 0 0,1 0 1,0 1-1,0-1 0,0 0 0,0 0 0,1 0 0,-1 0 4,0 0 0,0 1 0,-1-1 0,1 1 1,0-1-1,0 1 0,0-1 0,0 1 0,-1-1 0,1 1 1,0-1-1,-1 1 0,1-1 0,0 1 0,-1-1 0,1 1 1,0 0-1,-1-1 0,1 1 0,-1 0 0,1-1 0,-1 1 1,1 0-1,-1-1 0,1 1 0,-1 0 0,1 0 1,-2-1-1,2 1-7,-1 0 0,0 0 0,1 0 0,-1-1 0,0 1 0,1 0 0,-1 0 0,1-1 0,-1 1 0,1-1 0,-1 1 0,1 0 0,-1-1 0,1 1 0,-1-1 0,1 1 0,0-1 0,-1 0 0,1 1 0,0-1-1,-1 1 1,1-1 0,0 1 0,0-1 0,0 0 0,0 1 0,-1-1 0,1 0 0,0 0 0,0 0 9,1 1-1,-1 0 1,0-1-1,0 1 1,0 0-1,0 0 1,0-1-1,0 1 1,0 0-1,0-1 1,0 1-1,0 0 1,0-1-1,0 1 1,0 0-1,0-1 0,0 1 1,0 0-1,-1-1 1,1 1-1,0 0 1,0-1-1,0 1 1,0 0-1,-1 0 1,1-1-1,0 1 1,0 0-1,0 0 1,-1-1-1,1 1 1,0 0-1,-1 0 1,1 0-1,0-1 1,0 1-1,-1 0 0,1 0 1,0 0-1,-1 0 1,1 0-1,0 0 1,-1 0-1,1 0 1,0 0-1,-1 0 1,1 0-1,-1 0 1,-16 10 108,1-1-417,16-9 294,31 2-46,-6-3 55,1-1 0,0-1 0,45-11 0,-44 12 37,-26 2-31,-1 0 0,0 0 0,0 0 0,0 0 0,1 0 0,-1 0 1,0 0-1,0 0 0,1 0 0,-1 0 0,0 0 0,0 0 0,0 0 0,1 0 1,-1 0-1,0 0 0,0 0 0,1 0 0,-1 0 0,0 0 0,0 0 1,0 0-1,1 0 0,-1 0 0,0 0 0,0 1 0,0-1 0,0 0 1,1 0-1,-1 0 0,0 0 0,0 0 0,0 1 0,0-1 0,0 0 0,1 0 1,-1 0-1,0 1 0,0-1 0,0 0 0,0 0 0,0 0 0,0 1 1,0-1-1,0 0 0,0 0 0,0 0 0,0 1 0,0-1 0,0 0 1,0 0-1,0 1 0,0-1 0,0 0 0,0 0 0,0 0 0,0 1 0,0-1 1,0 0-1,0 0 0,-1 0 0,1 1 0,-57 46 16,39-34-20,-33 22 6,48-34-8,0 1 0,0-1 0,0 1 0,0-1 0,0 0 0,0-1 0,-1 1-1,1 0 1,0-1 0,0 0 0,-1 0 0,-3 0 0,-3 2-55,10-1 50,0-1 0,0 0 0,-1 1 0,1-1 0,0 0 0,-1 0 0,1 1 0,0-1 0,-1 0 0,1 0 0,0 0 0,-1 0 0,1 1 0,0-1 0,-1 0 0,1 0 0,-1 0 0,1 0 0,0 0 0,-1 0 0,1 0 0,-1 0 0,1 0 0,0 0 0,-1 0 0,1 0 0,-1-1 0,1 1 0,0 0 0,-1 0 0,1 0 0,0 0 0,-1-1 0,1 1 0,0 0 0,-1 0 0,1-1 0,0 1 0,-1 0 0,1-1 0,0 1 0,0 0 0,0-1 0,-1 1 0,1 0 0,0-1 0,0 1 0,0 0 0,0-1 0,-1 1 1,1 0-1,0-1 0,0 1 0,0-1 0,0 1 0,0 0 0,0-1 0,0 1 0,0-1 0,0 1 0,1-1 0,20-4-21,81-23 28,-87 23 11,-12 4-7,-1 0 0,1 0 0,-1 0 0,1 0 0,0 0 0,-1 1 0,1-1 0,0 1 0,-1 0 0,1 0 0,0 0 0,0 0 0,-1 0 0,1 1 0,5 1 0,-42-5 123,-13 0-122,31 2-1,1 0 0,-1-1 0,-22-6 0,26 8 7,7-1-165,15-5 78,69-27 66,-47 21 23,40-21 0,-62 29-7,-1 1 0,1-1 0,0 2 0,0 0 0,0 0 0,1 1 0,9-1 0,-8 1 2,-13 1-6,1 0-1,0 0 1,-1 0 0,1 0 0,0 0 0,-1 0 0,1 0-1,0 0 1,0 0 0,-1 0 0,1 0 0,0 0-1,-1 0 1,1-1 0,0 1 0,0 0 0,-1 0 0,1 0-1,0-1 1,0 1 0,-1 0 0,1 0 0,0 0 0,0-1-1,0 1 1,0 0 0,-1-1 0,1 1 0,0 0-1,0 0 1,0-1 0,0 1 0,0 0 0,0-1 0,0 1-1,0 0 1,0-1 0,0 1 0,0 0 0,0 0 0,0-1-1,0 1 1,0 0 0,0-1 0,0 1 0,0 0-1,0-1 1,0 1 0,1 0 0,-1 0 0,0-1 0,0 1-1,0 0 1,0 0 0,1-1 0,-1 1 0,0 0 0,0 0-1,1-1 1,-47 5 15,1 2 0,-53 14-1,95-20-24,0 0 1,0 1-1,-1-2 0,1 1 0,0 0 1,0 0-1,-5-2 0,8 2-26,2 0 14,17-12-219,-2 7 254,-1 0 0,1 1 0,1 0 1,-1 2-1,0 0 0,1 1 0,-1 0 1,1 2-1,-1 0 0,1 1 0,-1 0 1,17 6-1,-32-7-3,-21-7-6,-182-36 38,173 37-41,20 4-5,1 0 1,0-1 0,0 1 0,-13-6 0,20 7-3,0 0 1,0 0 0,-1-1 0,1 1-1,0 0 1,0 0 0,-1 0 0,1 0-1,0-1 1,0 1 0,-1 0 0,1 0 0,0-1-1,0 1 1,0 0 0,0 0 0,-1-1-1,1 1 1,0 0 0,0 0 0,0-1-1,0 1 1,0 0 0,0-1 0,0 1-1,0 0 1,0 0 0,0-1 0,0 1-1,0 0 1,0-1 0,0 1 0,0 0-1,0 0 1,0-1 0,0 1 0,0 0 0,1-1-1,18-14-112,-9 12 121,0 0-1,0 0 0,0 1 1,0 0-1,1 1 0,-1 0 1,0 1-1,1 0 0,10 1 0,-19-1-1,41 7 106,-41-7-101,-1 1 1,1-1-1,0 1 1,0 0 0,-1-1-1,1 1 1,0 0 0,-1 0-1,1 0 1,-1 0 0,1 0-1,-1 1 1,0-1-1,0 0 1,1 1 0,-1-1-1,0 1 1,0-1 0,1 3-1,-13-2-50,-25 1 29,0-1-1,-47-3 1,71 1 0,1 0 0,-1-2 0,1 1 0,-1-1 0,1-1 1,0 0-1,0-1 0,-19-8 0,30 12 10,0 0-1,0 0 1,0 0 0,-1 0-1,1 0 1,0 0-1,0 0 1,0 0 0,-1 0-1,1-1 1,0 1 0,0 0-1,0 0 1,0 0-1,0 0 1,-1 0 0,1 0-1,0-1 1,0 1-1,0 0 1,0 0 0,0 0-1,0 0 1,0-1 0,0 1-1,-1 0 1,1 0-1,0 0 1,0 0 0,0-1-1,0 1 1,0 0-1,0 0 1,0 0 0,0-1-1,0 1 1,0 0-1,0 0 1,0 0 0,0-1-1,0 1 1,1 0 0,-1 0-1,0 0 1,0 0-1,0-1 1,0 1 0,0 0-1,14-7-34,29-2 5,-13 5 41,1 0 0,0 2-1,-1 2 1,49 4-1,-55 2 106,-51-8-59,9 1-84,-21-2 13,-128-14-50,154 11 20,17-2-41,22-4 17,122-23 50,-134 32 46,1 2 0,0 0-1,-1 0 1,1 1 0,0 1-1,-1 0 1,1 2 0,-1-1 0,24 8-1,-28-4 37,-16-2-30,-19-1-26,-47-3-11,-103-13 0,151 12 15,24 1-11,-1 0 0,1 0 0,0 0 0,-1 0 0,1 0 0,-1 0 0,1 0 0,0 0 0,-1 0 0,1 0 0,-1 0 0,1 0 0,0 0 0,-1 0 0,1 0 0,0-1-1,-1 1 1,1 0 0,-1 0 0,1 0 0,0-1 0,-1 1 0,1 0 0,0 0 0,0-1 0,-1 1 0,1 0 0,0-1 0,0 1 0,-1 0 0,1-1 0,0 1-1,0 0 1,0-1 0,0 1 0,-1-1 0,7-1-24,0 1-1,1-1 0,-1 1 1,0 1-1,10-1 0,4 1 33,0 0 0,0 2-1,35 6 1,-47-7 9,0 1-1,0 0 1,0 0 0,-1 1 0,1 0-1,-1 1 1,1-1 0,-1 1 0,0 1 0,-1-1-1,1 1 1,-1 1 0,8 7 0,-14-13-15,1 1 1,-1-1 0,1 1 0,-1 0 0,0-1 0,0 1-1,1-1 1,-1 1 0,0 0 0,0-1 0,0 1 0,0 0-1,1-1 1,-1 1 0,0-1 0,0 1 0,0 0 0,0-1-1,-1 1 1,1 0 0,0-1 0,0 1 0,0 0 0,0-1-1,-1 1 1,1-1 0,0 1 0,-1 0 0,1-1 0,0 1-1,-1-1 1,1 1 0,-1-1 0,1 1 0,-1-1 0,1 1-1,-1-1 1,1 0 0,-1 1 0,1-1 0,-1 0 0,0 1-1,1-1 1,-1 0 0,1 0 0,-2 1 0,-37 10-7,28-8 13,-1 1-2,-21 7-14,0-2 1,-37 5-1,60-12-3,1-1 0,-1-1 1,1 1-1,-1-1 0,1-1 0,-1 0 1,1 0-1,-1-1 0,1-1 0,0 1 1,0-1-1,-14-7 0,22 10 9,1-1-1,0 1 1,-1 0-1,1 0 1,0 0 0,-1-1-1,1 1 1,0 0-1,-1 0 1,1-1-1,0 1 1,0 0-1,0-1 1,-1 1 0,1 0-1,0-1 1,0 1-1,0 0 1,0-1-1,0 1 1,-1 0 0,1-1-1,0 1 1,0 0-1,0-1 1,0 1-1,0-1 1,0 1-1,0 0 1,0-1 0,1 1-1,-1 0 1,0-1-1,0 1 1,0-1-1,0 1 1,0 0-1,0-1 1,1 1 0,-1 0-1,0 0 1,0-1-1,1 1 1,-1 0-1,0-1 1,0 1-1,1 0 1,0-1 0,15-11-73,-14 11 72,5-3 1,-1-1 0,0 1 1,0-1-1,0-1 0,9-10 1,1-1-3,-10 12 4,0-1 0,0 0 0,0 0 0,-1-1 0,0 1 0,-1-1-1,1 0 1,-1 0 0,4-9 0,-7 11 1,0 0 1,0 0-1,0-1 0,0 1 0,-1 0 0,0 0 1,0-1-1,0 1 0,-1 0 0,1 0 0,-1-1 1,-1 1-1,-2-7 0,4 9 0,0 0 1,-1 0 0,1 0-1,0 0 1,0 0-1,1 0 1,-1 0 0,1 1-1,-1-1 1,1 0-1,0 0 1,1-3 0,5-22 75,-8 27-70,1 1 0,0 0 1,0-1-1,0 1 0,-1-1 1,1 1-1,0 0 0,0 0 1,-1-1-1,1 1 0,0 0 0,-1-1 1,1 1-1,0 0 0,-1 0 1,1 0-1,-1-1 0,1 1 0,0 0 1,-1 0-1,1 0 0,-1 0 1,1 0-1,0 0 0,-1 0 0,1 0 1,-1 0-1,1 0 0,0 0 1,-1 0-1,1 0 0,-1 0 0,1 0 1,0 0-1,-1 0 0,1 0 1,-1 1-1,1-1 0,0 0 1,-1 0-1,1 1 0,-18 6 33,16-6-37,0 0 0,0 1 0,0-1-1,1 1 1,-1-1 0,1 1 0,-1-1 0,1 1-1,0 0 1,-2 2 0,-8 12 13,-28 34 19,31-39-25,1 0 1,1 1-1,0 0 1,1 1-1,0-1 0,0 1 1,2 0-1,-1 0 1,2 0-1,-2 17 0,-3 10 3,2-25-71,2-12-96,-1-11-20,4 0 167,1 0 0,0 0 0,0 0 0,0 0 0,1 0 0,0 1 1,1-1-1,-1 1 0,8-15 0,-5 12 0,1-3 2,1-1 1,0 1 0,1 1 0,10-13-1,5-9 7,-5 8 11,-9 13-6,0 0-1,-2 0 1,11-22 0,-17 33 2,0-1-1,0 1 1,0-1 0,-1 1 0,1-1-1,-1 0 1,1 1 0,-1-1 0,0 0-1,0 0 1,0 1 0,-1-1 0,1 0-1,0 1 1,-1-1 0,0 0-1,0 1 1,0-1 0,0 1 0,0-1-1,0 1 1,0-1 0,-1 1 0,-2-4-1,3 6-5,1 0 0,0 0 0,0-1 0,0 1 0,-1 0 0,1 0-1,0 0 1,0-1 0,-1 1 0,1 0 0,0 0 0,0 0 0,-1 0-1,1 0 1,0 0 0,-1 0 0,1 0 0,0 0 0,0 0 0,-1 0-1,1 0 1,0 0 0,-1 0 0,1 0 0,0 0 0,-1 0 0,1 0 0,0 0-1,0 0 1,-1 0 0,1 0 0,0 0 0,0 1 0,-1-1 0,1 0-1,0 0 1,0 0 0,-1 0 0,1 1 0,0-1 0,0 0 0,0 0 0,-1 1-1,1-1 1,0 0 0,0 0 0,0 1 0,0-1 0,0 0 0,0 0-1,0 1 1,-1 0 0,-4 16 46,4-16-29,-3 7 5,0 0 0,0 0-1,-1-1 1,0 0 0,-8 9-1,-6 8 15,-97 175 116,98-156-159,17-35-142,10-29 73,22-42 52,-23 49 18,0-1 0,-1 1 1,7-24-1,-5 12-2,-2 0-1,8-47 1,-8 36 7,-5 30 5,-1 0 0,0 1 0,0-1-1,0 0 1,-1 0 0,1 0 0,-2 0 0,1 0-1,-1 0 1,-3-11 0,4 17-13,-10-20 113,10 21-101,-1-1 0,1 1 0,0 0 0,0 0 0,0-1 0,0 1 0,-1 0 1,1 0-1,0-1 0,0 1 0,-1 0 0,1 0 0,0-1 0,-1 1 0,1 0 0,0 0 1,-1 0-1,1 0 0,0 0 0,-1 0 0,1-1 0,0 1 0,-1 0 0,1 0 0,0 0 1,-1 0-1,1 0 0,0 0 0,-1 0 0,1 0 0,0 1 0,-1-1 0,1 0 1,0 0-1,-1 0 0,1 0 0,0 0 0,0 0 0,-1 1 0,1-1 0,0 0 0,-1 0 1,1 1-1,0-1 0,0 0 0,0 0 0,-1 1 0,1-1 0,0 0 0,0 0 0,0 1 1,-1-1-1,1 0 0,0 1 0,0-1 0,0 0 0,0 1 0,0-1 0,0 0 0,0 1 1,0-1-1,0 0 0,0 1 0,0-1 0,0 1 0,-4 11 9,1 1 1,-3 24-1,4-27-8,1 1 1,-1 0 0,-1-1-1,0 0 1,-7 17-1,8-24-8,1 0-1,0 0 0,0 1 1,0-1-1,0 0 0,0 1 1,1-1-1,-1 1 0,1-1 1,0 1-1,0-1 0,0 1 1,1-1-1,-1 1 0,1-1 1,0 0-1,2 7 0,-3-14-28,0 0 0,1 0 0,-1 0 0,1 0 0,0 0 0,0 1 1,0-1-1,1 0 0,-1 1 0,1-1 0,0 1 0,0-1 0,2-3 0,-2 5 29,12-16 4,-2 0 1,0-1-1,12-25 0,-23 41 4,0 0 0,0 0 0,0-1 0,0 1 0,-1 0 0,1-1 0,-1 1-1,0 0 1,0-1 0,0-3 0,-1-6 88,30 6-131,-15 4 37,46-14 62,-48 12-60,0 2 4,0 1 1,0 0-1,1 1 0,21 0 1,15-1 15,-22-3-6,-1-1 0,27-9 0,-18 4 47,-84 27 26,-95 24 182,135-39-280,1 0 0,0-1 0,-1 0 0,-14-2 0,-12 0-6,24 0-12,14-1-85,33-9 45,12 2 70,0 2-1,0 2 1,56 1-1,16-3 65,-103 7-55,-12 2-7,0-1 1,0-1 0,0 1-1,0-1 1,0 0-1,0 0 1,0 0 0,0-1-1,0 1 1,-1-1-1,7-4 1,-21 6 35,0 0 0,0 0 0,-19 4 0,-46 4-22,39-5-20,0 1 1,1 2-1,-43 12 1,61-19-64,17 1 59,0 0 1,0 0 0,-1 0 0,1 0-1,0 0 1,0 0 0,-1 0-1,1 0 1,0-1 0,0 1-1,-1 0 1,1 0 0,0 0 0,0 0-1,-1 0 1,1 0 0,0 0-1,0-1 1,0 1 0,-1 0-1,1 0 1,0 0 0,0 0 0,0-1-1,0 1 1,0 0 0,-1 0-1,1 0 1,0-1 0,0 1-1,0 0 1,0 0 0,0-1 0,0 1-1,0 0 1,0 0 0,0-1-1,0 1 1,0 0 0,0 0-1,0-1 1,0 1 0,0 0 0,0 0-1,0-1 1,0 1 0,0 0-1,0 0 1,0-1 0,0 1-1,0 0 1,1 0 0,-1 0 0,0-1-1,0 1 1,2-1 2,-1 1 0,1 0 0,-1-1 0,1 1 0,-1 0 0,1 0 0,-1-1 0,1 1 0,0 0 0,-1 1 0,1-1 0,-1 0 0,1 0 0,-1 1 0,3 0 0,7 1 0,207 29 57,-154-17-9,-54-10-39,0-1 0,0-1 0,1 0 0,-1 0 0,0-1 0,1 0-1,-1-1 1,14-1 0,-20 0-3,0 0-1,0 0 1,0 1-1,0-1 1,0 1-1,0 0 1,0 0-1,0 1 1,-1-1-1,1 1 1,0 0-1,0 0 1,0 0-1,-1 0 1,1 1-1,4 2 1,-7-4-5,-1 0 0,0 1 1,0-1-1,1 0 0,-1 1 0,1-1 1,-1 0-1,0 1 0,1-1 0,-1 0 1,1 0-1,-1 0 0,1 1 0,-1-1 1,1 0-1,-1 0 0,0 0 1,1 0-1,-1 0 0,1 0 0,-1 0 1,1 0-1,-1 0 0,1 0 0,-1 0 1,1 0-1,-1 0 0,1 0 0,0-1 1,2 0 1,1 0 0,-1 0 1,0 0-1,1 1 0,-1 0 1,1-1-1,-1 1 0,1 0 1,-1 1-1,1-1 0,-1 0 1,6 3-1,-1-2-5,0 0-1,1-1 1,-1 0-1,0 0 1,0-1 0,9-1-1,-10 1 1,-1 0 0,1 0 0,0 1 0,0 0-1,0 0 1,8 2 0,23 4 1,-38-5-2,1-1 0,-1 0 0,0 0 1,0 0-1,0 0 0,1 0 0,-1 0 1,0 0-1,0 0 0,1 0 0,-1 0 1,0 0-1,0 0 0,1 0 0,-1 0 1,0 0-1,0 0 0,1 0 0,-1 0 1,0 0-1,0 0 0,1 0 0,-1 0 1,0-1-1,0 1 0,0 0 0,1 0 1,-1 0-1,0 0 0,0 0 0,0-1 1,1 1-1,-1 0 0,0 0 0,0 0 1,0-1-1,0 1 0,0 0 0,0 0 1,1-1-1,-1 1 0,0-1 0,-3-12-20,-1-1 53,8 10-34,0 1 0,0-1 0,0 1 0,1-1 1,-1 1-1,1 1 0,7-4 0,89-35 44,-100 40-39,1 0 1,-1-1-1,0 1 1,1 0-1,-1 0 0,0-1 1,0 1-1,0-1 1,0 1-1,0-1 0,-1 1 1,1-1-1,0 0 0,-1 1 1,1-1-1,-1 0 1,1 1-1,-1-1 0,0 0 1,0 0-1,0 1 1,0-1-1,0 0 0,0-2 1,36-16 19,-28 16-19,0 0 0,0 0 0,17-4 1,-18 6-14,0 0 0,0 0 1,0-1-1,0 0 1,-1 0-1,11-7 1,-15 6-4,0 0 0,0 0 0,-1 1 0,1-1-1,-1 0 1,0 0 0,1-5 0,-1 6 8,2-6 5,-1 0 0,-1-1 0,0 1-1,0-1 1,0 1 0,-2 0 0,1-1 0,-1 1 0,0-1 0,-1 1-1,0 0 1,0 0 0,-7-15 0,-11-28-2,-11-36-1,30 80 74,-1 0 1,2-1-1,-1 1 0,2-15 0,29 79-58,-22-43-5,0 1-1,-2-1 1,8 23 0,-4-3 17,11 62 1,-12-62-43,-6-26 7,0 0-1,-1 1 0,0 0 0,-1-1 0,2 14 0,-3-19 10,-1 0 0,1-1 0,0 1 0,0 0 0,-1-1 0,1 1 0,-1 0 0,1-1 0,-1 1 0,0-1 0,1 1 0,-1-1 0,0 1 0,0-1 0,0 1 0,0-1 0,-1 0 0,1 0 0,0 1-1,0-1 1,-1 0 0,1 0 0,-1 0 0,1-1 0,-1 1 0,1 0 0,-1 0 0,0-1 0,1 1 0,-4 0 0,-14 3-31,0-1 0,-1-1 0,0-1 0,-26-1 0,27 0 25,0 0-1,1 1 1,-1 0-1,0 2 1,-24 6-1,-3 3 17,35-10-7,0 0 0,1 1 0,-1 1 1,1-1-1,-1 2 0,-9 5 0,-5 4-1,19-11 0,0 0 0,0 0 0,0 1 0,1 0 0,0 0 0,-7 7 0,-1-2 0,12-8 0,0-1 0,0 1 0,0-1 0,0 1 0,0-1 0,0 1 0,0 0 0,0 0-1,1-1 1,-1 1 0,0 0 0,1 0 0,-1 0 0,0 0 0,1 0 0,-1 0 0,1 0 0,-1 0 0,1 0 0,-1 1 0,1-1-3,0-1 0,0 1 1,0-1-1,0 1 1,0-1-1,0 1 0,0 0 1,0-1-1,-1 1 0,1-1 1,0 1-1,0-1 1,-1 1-1,1-1 0,0 1 1,-1-1-1,1 1 0,0-1 1,-1 0-1,1 1 1,-1-1-1,1 1 0,-1-1 1,1 0-1,-1 0 1,1 1-1,-1-1 0,1 1-111,3 3-48,-3-4 156,0-1-1,0 0 1,0 1-1,0-1 1,0 1-1,0-1 1,0 1 0,0-1-1,1 0 1,-1 1-1,0-1 1,0 1-1,1-1 1,-1 1-1,0-1 1,1 1-1,-1-1 1,1 1-1,-1 0 1,0-1 0,1 1-1,-1-1 1,1 1-1,-1 0 1,1-1-1,-1 1 1,1 0-1,0 0 1,-1 0-1,1-1 1,0 1-1,23-11 37,17-1-13,-39 11-14,0 1 0,0 0 0,0-1 0,0 1 1,1 0-1,-1 0 0,0 1 0,0-1 0,0 0 0,0 1 0,0-1 0,4 3 0,4 4 125,-13-7-127,1 1-1,0-1 0,-1 1 0,1 0 1,0-1-1,0 1 0,-1 0 0,1 0 1,-2 2-1,-14 6 4,-3-2-9,0-1-1,0-1 1,-1-1 0,1-1-1,-37 2 1,11-5-18,15-1 16,-1 2 1,1 2-1,-1 0 1,-39 11-1,37-6-1,0-1 1,-70 3 0,76-8-27,25-2 22,0 0 0,0 0 0,0-1 0,0 1 0,1-1 0,-1 0 0,0 0 0,0 0 0,1 0 0,-1-1 1,0 1-1,1-1 0,0 0 0,-1 0 0,-5-5 0,6 5 11,-23-12-65,20 12 48,1 0 0,0-1 0,0 0 0,0 0 0,0 0 0,-5-5 0,51 18-82,113 19 40,-40-8 54,64 12 102,-147-20-33,-30-13-57,0 1 0,0-1 0,0 1 0,0 0 0,1-1 0,-1 1 0,0 0 0,0-1 0,-1 1 1,1 0-1,0 0 0,0 0 0,0 0 0,0 0 0,-1 0 0,1 0 0,-1 0 0,1 0 0,-1 1 0,1-1 0,0 2 1,-2-3-5,1 1 1,0-1-1,-1 1 1,1-1-1,-1 0 1,1 1-1,-1-1 1,1 0-1,-1 1 1,1-1-1,-1 0 1,0 0 0,1 0-1,-1 0 1,1 1-1,-1-1 1,1 0-1,-1 0 1,0 0-1,1 0 1,-2 0-1,-2 0 7,-44 12 13,-57 22 0,38-11-10,46-16-13,0 0 0,1 2 1,1 1-1,-1 0 1,2 1-1,-1 1 0,2 1 1,0 1-1,0 0 0,-25 30 1,17-24-18,22-18 15,-1 0-1,0 1 1,1 0-1,0 0 1,-1 0-1,1 0 1,0 0-1,-3 7 1,5-10-1,1 1 1,0-1 0,0 1-1,0 0 1,0-1 0,0 1 0,0-1-1,0 1 1,0 0 0,0-1 0,0 1-1,0 0 1,0-1 0,0 1 0,1-1-1,-1 1 1,0-1 0,0 1 0,1 0-1,-1-1 1,0 1 0,1-1 0,-1 1-1,0-1 1,1 1 0,-1-1 0,1 0-1,-1 1 1,1-1 0,-1 0 0,2 1-1,20 11-123,-13-8 89,6 2 13,1-1 0,1 0-1,-1-1 1,0 0 0,1-2-1,0 0 1,27 0 0,-7 0 12,330 20 155,-338-18-89,-17-2-23,-17-3-17,-48-8 43,-56 0 0,-75 6-88,215 11-31,41 16 0,-64-21 54,29 11 53,43 25 0,-25-12-7,-48-22-28,0-1-1,-1 1 0,0 0 1,0 1-1,0 0 0,0 0 0,-1 0 1,0 0-1,7 13 0,-10-15-12,0 2 139,-7 3-67,-15 65-85,17-72-56,9 1-140,1-3 222,-1 0 0,1-1 0,-1 1 0,0-1 0,9-2-1,19-3 29,-18 5-10,-6 0-4,-1 0 0,0 1 1,1 0-1,-1 1 0,0 0 0,1 0 1,11 4-1,41 21 112,-61-25-134,-1 0 1,1-1-1,0 1 1,-1 0-1,1-1 1,-1 1-1,1 0 1,0 0-1,-1 0 1,0-1-1,1 1 1,-1 0-1,1 0 1,-1 0-1,0 1 1,5 9 0,-1-7 1,34 40 32,-23-26-32,-7-9 3,0 1 0,-1 0 0,1 0 0,8 19 0,27 73 42,-31-68-51,32 59-1,-42-89 0,-1-3-10,-13-23-448,-8-15 456,-1 1-1,-3 1 0,-28-33 1,-23-35-11,42 59 42,-1 1-1,-59-56 1,91 97-18,1 0 1,0 1-1,-1-1 1,1 1-1,-1 0 1,0-1-1,0 1 1,1 0-1,-1 0 1,0 0-1,0 0 0,0 1 1,0-1-1,0 0 1,0 1-1,0-1 1,0 1-1,0 0 1,0 0-1,0 0 1,0 0-1,-1 0 1,1 0-1,0 0 1,0 1-1,0-1 1,0 1-1,0-1 0,-3 3 1,-4 0 51,7-3-54,1 0 0,-1 1 0,1-1 0,-1 1-1,1-1 1,-1 1 0,1 0 0,-1 0-1,1 0 1,0-1 0,0 1 0,-1 1 0,1-1-1,0 0 1,0 0 0,0 0 0,0 0 0,0 1-1,0-1 1,0 1 0,1-1 0,-1 0 0,0 4-1,0-4-2,-7 12 6,1 0-1,1 0 1,0 1 0,-7 25 0,13-36-9,-1 0 0,1 0 0,0 0 1,0 0-1,0 0 0,0 0 0,1 0 1,0 0-1,-1 0 0,1 0 0,0 0 1,2 4-1,3 17-12,-7-19 11,1 0-1,0 0 1,0 1 0,0-1-1,1 0 1,0 0 0,0 0 0,0 0-1,0 0 1,1 0 0,0-1-1,0 1 1,0 0 0,0-1-1,1 0 1,0 1 0,4 5 0,-7-10-1,1 0-1,-1 0 1,0 0 0,0 0 0,0 0 0,0 0 0,0 0 0,0 1 0,0-1 0,0 0 0,0 0 0,0 0 0,0 0 0,0 0-1,0 0 1,0 0 0,0 1 0,0-1 0,0 0 0,0 0 0,0 0 0,-1 0 0,1 0 0,0 0 0,0 0 0,0 0 0,0 1-1,0-1 1,0 0 0,0 0 0,0 0 0,0 0 0,0 0 0,0 0 0,0 0 0,-1 0 0,1 0 0,0 0 0,0 0 0,0 0-1,0 0 1,0 0 0,0 0 0,0 0 0,-1 0 0,1 0 0,0 1 0,0-1 0,0-1 0,0 1 0,0 0 0,0 0 0,-1 0-1,0-2-232,7-5 161,38-22 82,-6-4-1,-37 32-5,0 0-1,0 1 0,0-1 0,0-1 0,-1 1 0,1 0 0,0 0 0,-1 0 0,1 0 0,0 0 0,-1-1 1,1 1-1,-1 0 0,0-1 0,1 1 0,-1 0 0,0-1 0,0-2 0,3-7 0,-1 7 2,1 1 0,0-1 1,1 1-1,-1 0 0,1 0 0,-1 0 0,1 1 1,0-1-1,0 1 0,0 0 0,6-3 1,-4 3 0,-1-1 1,0 0 0,1 0 0,-1 0-1,7-6 1,-6 3 11,4-3 3,-10 9-14,0-1 0,1 1 0,-1-1 0,0 1-1,0 0 1,0-1 0,0 1 0,0 0 0,0-1 0,0 1-1,0 0 1,-1-1 0,1 1 0,0 0 0,0-1 0,0 1 0,0 0-1,0-1 1,0 1 0,-1 0 0,1 0 0,0-1 0,0 1-1,-1 0 1,1 0 0,0-1 0,0 1 0,-1 0 0,1 0-1,0 0 1,0-1 0,-1 1 0,1 0 0,0 0 0,-1 0-1,1 0 1,0 0 0,-1 0 0,-2-1 10,-1 2 1,1-1-1,0 0 0,0 1 1,0-1-1,0 1 0,0 0 1,0 0-1,0 0 0,-2 2 1,0-1 3,-16 12 3,15-9-18,-15 13 5,0 1 0,-20 25 0,37-40-21,-1 1-1,1-1 1,-1 0 0,0-1-1,0 1 1,0-1 0,0 0-1,-7 3 1,12-5 6,-1-1 1,1 0-1,0 0 0,-1 0 1,1 0-1,0 0 1,0 0-1,-1 0 0,1 0 1,0 0-1,-1-1 1,1 1-1,0 0 0,0 0 1,-1 0-1,1 0 1,0 0-1,0 0 0,-1 0 1,1-1-1,0 1 1,0 0-1,-1 0 0,1 0 1,0-1-1,0 1 1,0 0-1,-1 0 0,1-1 1,0 1-1,0 0 1,0 0-1,0-1 0,0 1 1,0 0-1,0 0 1,-1-1-1,1 1 0,0 0 1,0-1-1,0 1 0,0 0 1,0 0-1,0-1 1,0 1-1,1 0 0,-1-1 1,0 1-1,0 0 1,0 0-1,0-1 0,0 1 1,0 0-1,4-18-59,3 1 57,0 1-1,0-1 0,16-21 1,14-32-10,-34 65 21,0 0 1,1 0-1,-1 0 1,1 0 0,0 1-1,6-6 1,-7 8-1,0 0-1,-1 0 1,1-1 0,-1 1 0,1-1 0,-1 1 0,0-1 0,0 0-1,0 0 1,-1 0 0,1 0 0,-1 0 0,1-1 0,-1 1 0,0 0 0,-1 0-1,1-1 1,0-3 0,-1 6-1,0-1 1,0 0-1,0 0 0,0 1 0,0-1 0,1 0 0,-1 1 1,0-1-1,1 0 0,-1 1 0,1-1 0,0 0 1,0 1-1,0-1 0,-1 1 0,1-1 0,0 1 1,1 0-1,-1-1 0,0 1 0,0 0 0,1 0 0,0-1 1,41-21 36,-16 11 0,-11 8-17,-14 3-15,-1 1-1,1 0 1,0 0 0,0-1 0,0 1 0,0-1 0,0 0 0,-1 1 0,1-1 0,0 0 0,-1 0 0,1 0-1,0 0 1,-1 0 0,3-3 319,-1 25-301,-3-18-25,1 2 11,-1 1 0,1 0 0,-1 0 0,0 0-1,0 0 1,-1 0 0,0-1 0,0 1 0,0 0 0,-1 0-1,-2 6 1,3-12-22,1 1 0,0-1 0,0 1-1,-1-1 1,1 1 0,0-1-1,-1 1 1,1-1 0,-1 1 0,1-1-1,0 0 1,-1 1 0,1-1 0,-1 0-1,1 1 1,-1-1 0,1 0 0,-1 0-1,0 1 1,1-1 0,-1 0 0,0 0-1,-6-9-85,1-34 122,4 30-40,-2-8 19,-5-36 17,10 51-17,0 0 1,0 0 0,0 0-1,1 0 1,0 1 0,0-1-1,5-10 1,-4 11 0,-1-1 0,1 1 0,-1-1 1,0 0-1,-1 0 0,0 0 0,2-11 1,-7-21 6,3 32-6,0 0 0,0-1 1,0 1-1,1 0 1,0 0-1,1 0 1,-1 0-1,1-1 0,3-10 1,-2 11 0,-1 0 0,1 0 0,-1 0 0,0 0 0,-1 0 0,1-1 0,-1 1 0,-2-12 0,1 10 36,1 0 0,0 0-1,0 0 1,1 0 0,2-9 0,-3 15-38,1 0 0,0 1 0,0-1 0,0 1 0,0-1 0,0 1 0,0-1 1,1 1-1,-1 0 0,0 0 0,1 0 0,-1-1 0,1 1 0,-1 1 0,1-1 0,0 0 0,-1 0 0,1 1 0,0-1 0,-1 0 0,1 1 0,0 0 0,0-1 0,2 1 0,52-2 40,-45 2-30,52 8 67,-56-6-83,1 0 0,0-1 0,-1 0 0,1 0 0,0-1 0,0 0 0,-1 0 0,1-1 0,0 1 0,-1-2 0,1 1 0,11-5 0,68-24 36,-82 28-28,-4 2-6,0 0 0,0 0 1,-1 0-1,1 0 1,0 0-1,0-1 0,-1 1 1,1 0-1,0-1 1,-1 1-1,1 0 0,0-1 1,-1 1-1,1-1 1,-1 1-1,1-1 0,-1 1 1,1-1-1,-1 1 1,1-1-1,-1 0 0,1 1 1,-1-1-1,0 1 1,1-1-1,-1 0 0,0 0 1,0 1-1,1-2 1,-1 1 0,0 1 1,1-1 0,-1 0 0,1 1-1,-1-1 1,0 0 0,1 1 0,-1-1-1,1 1 1,0-1 0,-1 1 0,1-1-1,-1 1 1,1-1 0,0 1 0,-1 0-1,1-1 1,0 1 0,-1 0 0,1-1-1,0 1 1,0 0 0,0 0 0,21-5 24,50 1-1,-71 4-24,-1 0 0,1 1 1,0-1-1,0 0 0,-1 0 0,1 0 0,0 0 0,0 0 1,-1 0-1,1 0 0,0 0 0,0 0 0,0-1 1,-1 1-1,1 0 0,0 0 0,-1-1 0,1 1 0,0 0 1,-1-1-1,1 1 0,0-1 0,-1 1 0,1-1 0,-1 1 1,1-1-1,0 1 0,-1-1 0,0 1 0,1-2 1,8-7 10,-2-14-92,19-20 152,16-30 39,-38 69-99,1-1 1,0 1-1,0-1 0,9-5 0,-5 3-2,103-73-17,-108 78 7,37-28 9,-39 28-8,0 0 1,0 1-1,-1-1 1,1 0-1,0 0 0,-1 0 1,1 0-1,-1-1 1,0 1-1,1 0 1,-1 0-1,0-1 1,0 1-1,-1-1 1,1 1-1,0-4 0,-1 5 9,1 0 0,-1 0 0,1 0-1,-1 0 1,1-1 0,-1 1-1,1 0 1,0 0 0,0 0 0,-1 0-1,1 0 1,0 1 0,0-1-1,0 0 1,0 0 0,0 0-1,2 0 1,-2 0-10,0 0-1,1 0 1,-1 0-1,0 0 1,0 0 0,0 0-1,1 0 1,-1 0-1,0-1 1,-1 1-1,1 0 1,0-1-1,0 1 1,0-3-1,15-52-76,-4 19 73,-1-17 84,-3-1 0,-2-1 0,-1-89 0,-5 145-46,-5 34 28,2-16-50,0-1-1,-1 1 1,-1-1-1,-1 0 1,-10 23-1,3-7-8,1-8 13,0 0 1,-1 0-1,-2-2 0,-27 35 1,39-55-19,0-1 0,0 0 0,0 0 0,-1 0 0,1-1 0,-1 1 0,1-1 0,-1 0 0,1 0 0,-1 0 1,-7 1-1,-21 7-9,22-4 6,0 0 0,-1-1 0,0 0 1,0 0-1,0-1 0,0-1 0,-1 0 0,1 0 0,-1-1 0,1-1 0,-1 0 0,-13-1 0,12-1-10,10 1 9,0 0 1,0 0-1,0 1 0,0-1 1,0 1-1,0 0 1,0 0-1,0 0 1,0 0-1,0 1 0,0-1 1,-6 3-1,5-2-8,1-1 0,-1 0 0,1 1 0,-1-1 0,0 0 0,1-1 0,-1 1 0,1 0 0,-1-1-1,-4-1 1,6 1 9,-1 0 1,0 1 0,0-1 0,1 0 0,-1-1 0,0 1 0,1 0 0,-1-1 0,-3-2 0,-9-6 103,15 10-97,-1 0 0,1 0 0,0 0 0,0-1 0,-1 1 0,1 0 0,0 0 0,-1 0 0,1 0 0,0 0 0,-1 0 0,1 0 0,0 0 0,-1 0 0,1 0 0,0 0 0,0 0 0,-1 0 0,1 0 0,0 0 0,-1 0 0,1 0 0,0 0 0,-1 0 0,1 0 0,0 1 0,-1-1 0,1 0 0,0 0 0,0 0 0,-1 0 0,1 1 0,0-1 0,0 0 0,-1 0 0,1 1-1,-3 13 13,9 18-76,-5-30 59,0-1 0,-1 1-1,1 0 1,0 0 0,1-1-1,-1 1 1,0-1 0,0 1 0,1-1-1,-1 1 1,1-1 0,-1 0-1,1 0 1,2 2 0,19 14-12,-6 0 18,-3-2 2,1-2 0,24 19 0,-37-31-3,-1 1 0,1-1 0,-1 1 0,0 0 0,0 0 0,0-1 0,0 1 0,0 0 0,0 0 0,0 0 0,0 0 0,-1 0 0,1 0 0,-1 0 0,0 0 0,1 0 0,-1 0 0,0 0 0,0 0 0,-1 4 0,1-6 0,0-1 0,0 1 0,-1 0-1,1 0 1,0 0 0,0 0 0,0 0 0,-1 0 0,1 0-1,0 0 1,0 0 0,-1 0 0,1 0 0,0 0-1,0 0 1,-1 0 0,1 0 0,0 1 0,0-1 0,0 0-1,-1 0 1,1 0 0,0 0 0,0 0 0,0 0-1,0 1 1,-1-1 0,1 0 0,0 0 0,0 0 0,0 0-1,0 1 1,0-1 0,-1 0 0,1 0 0,0 0-1,0 1 1,0-1 0,0 0 0,0 0 0,0 0 0,0 1-1,-7 8 1,-62 43 57,60-47-56,1 0 0,-1 0 1,0-1-1,0 0 0,-1-1 1,1 0-1,-12 2 0,-25 10-18,34-11 12,1 0 0,-1 0 0,-1-2 0,-11 2 0,13-2 1,0 0 0,1 0 0,-1 1 1,1 0-1,-15 7 0,19-7-1,0-1-1,0 0 0,0 0 0,-1-1 1,1 0-1,-7 1 0,-22 5-16,13-4-22,21-3 38,-1 0 0,1 0 0,-1 0 1,1 0-1,-1 0 0,1 1 0,-1-1 1,1 0-1,-1 1 0,1 0 0,-1-1 1,1 1-1,0 0 0,-1-1 0,1 1 0,0 0 1,0 0-1,-2 1 0,-12 11 4,12-12 0,1 1 0,0 0 0,-1 0 0,1 0 0,0 0 0,0 0 0,0 0 0,-1 3 0,2-4 0,0 0 0,0 1 0,-1-1 0,1 0 0,0 0 0,-1 1 0,1-1 0,-1 0 0,0-1 0,1 1 0,-3 1 0,2-1 0,0-1 0,0 1 0,0 1 0,1-1 0,-1 0 0,0 0 0,0 1 0,1-1 0,-1 1 0,1-1 0,-1 1 0,-1 3 0,-18 28 1,16-27 0,1 0 0,0 1-1,0-1 1,0 1 0,1-1-1,0 1 1,0 0-1,1 0 1,-1 1 0,2-1-1,-1 0 1,0 14 0,3-13 0,-1-1 0,1 1 0,-1 0 0,0-1 1,-1 1-1,0 0 0,0-1 0,-1 1 1,0-1-1,0 0 0,-1 1 0,-6 11 1,8-17-2,0 1 0,0 0 1,0-1-1,1 1 1,-1 0-1,1 0 1,-1 0-1,1-1 1,0 1-1,0 0 1,0 0-1,1 0 1,-1 0-1,1-1 1,-1 1-1,1 0 1,2 4-1,-2-4 1,0 0 0,0 0 0,0 0 0,-1 0 0,1 1 1,-1-1-1,0 0 0,0 0 0,0 1 0,0-1 0,0 0 0,-2 5 0,-2 5 3,2-9-6,0-1 0,1 1 0,0 0 1,-1-1-1,2 1 0,-1 0 0,0 0 0,1 0 1,-1 0-1,1-1 0,0 1 0,1 0 1,-1 0-1,1 0 0,-1 0 0,4 7 1,-4-7-169,2-23-377,4 3 533,0 0 0,6-22-1,-10 28 10,-1 4 3,1 0-1,-2-1 1,1 1-1,-1 0 0,0 0 1,0 0-1,-1 0 1,-1-7-1,1-27 1,2 31 9,0 0 1,-1-1-1,0 1 1,0-1-1,-1 1 0,0-1 1,-1 1-1,0 0 0,0 0 1,-1 0-1,0 0 1,-1 0-1,0 1 0,-5-10 1,8 11-283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10.6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711 1135 4697,'-30'-2'6192,"25"1"-5668,0 0 0,0 1 0,0 0 0,0 0 0,1 0 0,-1 1 0,0-1 0,0 1 0,-8 3 0,5-2-270,0 1-1,0-1 1,0 0 0,0-1 0,0 0 0,0 0 0,0-1-1,0 0 1,0 0 0,-10-2 0,7-1-118,-1 0 0,1-1 0,-1 0 0,1-1 0,0 0 0,-12-9 1,22 13-126,-4-1 25,1 0 0,-1 0 1,1-1-1,0 0 0,0 0 1,0 0-1,0 0 0,0-1 1,1 0-1,-1 0 0,1 1 1,0-2-1,1 1 0,-5-9 1,4 7 4,-1-1-1,1 1 1,-1 0 0,0 0 0,0 0 0,-1 0-1,1 1 1,-1 0 0,-1 0 0,1 0 0,-12-7-1,-14-15 108,-84-83 452,106 101-531,0-2-1,0 1 0,1-1 0,0 0 1,1-1-1,1 0 0,-9-19 1,2-6 37,-11-47 1,22 79-97,-20-64 158,14 45-56,0 0 1,-4-28-1,11 43-99,0 1 1,0-1 0,1 0-1,0 0 1,0 1 0,1-1-1,1 0 1,-1 1 0,7-17-1,2-7 88,-7 20-90,0 1 1,1 0-1,9-15 1,-12 22-13,1 1 0,0 1 1,0-1-1,0 0 1,1 0-1,-1 1 0,1 0 1,-1-1-1,1 1 1,0 0-1,0 0 0,0 0 1,0 1-1,0-1 1,0 1-1,5-2 0,35-12 134,0-3-1,57-31 0,-95 46-119,1 1 15,-1 0 1,1 0-1,0 0 0,0 1 1,-1 0-1,12-1 1,-12 2-11,0 0 0,-1-1 0,1 0 0,0 0 1,0 0-1,-1-1 0,1 1 0,-1-1 0,1 0 0,6-5 0,6-4 26,0 1 0,0 0-1,1 1 1,0 1-1,0 1 1,1 0-1,0 1 1,1 2-1,30-5 1,-26 6-23,0 2 1,1 0-1,-1 2 1,0 1-1,0 0 0,0 2 1,38 11-1,213 57 315,-256-66-320,-1 0-1,27 13 1,-31-12-18,0-1 0,1 0 1,0-1-1,-1-1 0,22 4 0,-20-7 64,0 1 1,1 0-1,-1 2 0,0 0 0,0 1 0,-1 0 0,1 1 1,-1 1-1,24 15 0,-30-17 73,1 0 0,-1 0 0,1-1 0,0 0 0,17 5 0,20 8 147,17 10 143,-41-18-290,0 1 0,28 17 0,-17-8-43,51 23 0,-57-30-70,0 1-1,-2 1 0,42 29 0,-47-28-4,12 11 7,-18-12-7,1-1-1,0-1 1,0 0 0,28 13-1,-25-14-1,0 0 0,-1 2 0,25 21 0,-25-20-7,1-1-1,0-1 1,1 0 0,0-2 0,25 10-1,-44-19-6,67 22 11,-50-18-10,-1 0-1,28 14 1,11 12-51,-32-16-183,33 14 1,-45-25-620,-1 0-1,1 0 1,15 2 0,-3 2-761,1 8 636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13.4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1380 473 3329,'-8'-4'6349,"1"-9"-4287,1-1-1679,-39-72 2133,27 55-1011,-1 2-1,-27-33 1,-19-26 77,57 74-1301,-1 1 0,0 0 1,-1 0-1,-20-18 0,24 26-228,0 1 1,0 0-1,0 0 1,0 0 0,-1 0-1,0 1 1,1 0-1,-1 1 1,-1 0-1,1 0 1,0 0-1,-10-1 1,-260-16 1101,268 19-1146,-1 1-1,0 0 1,1 0 0,-1 1 0,1 1-1,-1-1 1,1 1 0,-13 7 0,17-8-13,1 1 0,-1-1 0,1 1 0,-1 0 0,1 1 0,0-1 0,0 1 0,0 0 0,1 0 0,-1 0 0,1 0 0,0 0 1,0 1-1,1 0 0,-1-1 0,-2 8 0,4-10 9,-1 1 0,1-1 0,-1 1 0,0-1 0,0 0 0,0 0 1,0 1-1,0-2 0,-1 1 0,1 0 0,-1 0 0,-3 1 0,-32 16 50,13-9-5,-40 9-1,-10 4-13,68-19-39,0 0 0,1 0 0,-1 1 0,1 0 0,0 0 0,1 0 0,-1 1 0,-6 8 0,4-5-10,0 0 0,-18 14 0,11-12-27,-4 1-7,1 2 1,-23 22-1,7 24 93,20-44-45,8-10-12,0 1 1,0 0-1,1 0 0,0 1 1,-4 7-1,4 11-16,-3 6-26,2-21-6,1 1 0,1 0 0,0 0-1,1 0 1,0 1 0,-1 12 0,-2 78-252,6-91 289,1 23-96,2 0 1,11 54-1,-8-58 47,17 77-92,-20-85 166,2 0 0,1 0-1,0-1 1,2 0 0,1 0 0,13 24-1,35 83 18,6 10 68,18 58 90,-20-44-53,-24-82-21,3-1 0,63 83 0,-69-92-70,-28-47-27,0-1 1,2-1-1,15 22 1,27 26 11,79 86 18,-106-123-42,1-2 1,1 0-1,1-1 1,30 17-1,-49-33 6,118 64-52,-102-57 35,0-1 0,0-2 1,42 10-1,-30-9 32,0 2 1,-1 1-1,33 17 1,-37-15 0,1-1 0,1-1 0,58 12 1,14-4 7,81 10 19,-157-27-43,0-2 0,0-1 0,1-1 0,46-9 0,-7-1-17,-27 4-377,56-15 0,-72 18-734,15 3 470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19.1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29 145 4273,'-25'-16'8276,"25"15"-8200,-1 1 0,1-1 0,0 1 0,0-1 0,-1 1 0,1-1 0,0 1 0,0-1 0,-1 1 0,1-1 0,0 1 0,0-1 0,0 0 0,0 1 1,0-1-1,0 1 0,0-1 0,0 1 0,0-1 0,0 1 0,0-1 0,0 0 0,1 1 0,-1-1 0,0 1 0,0-1 0,0 1 0,1-1 0,-1 1 0,0-1 0,1 1 0,-1-1 1,0 1-1,1 0 0,-1-1 0,1 1 0,-1 0 0,0-1 0,1 1 0,-1 0 0,1-1 0,-1 1 0,1 0 0,0 0 0,-1 0 0,1-1 0,-1 1 0,1 0 0,0 0 0,52-32 894,-43 24-795,1 1 0,0 0-1,0 1 1,15-6 0,-8 7 5,0 1 0,1 0 0,-1 2 0,1 0 0,0 1 0,23 1 0,49-3 461,57-4 371,-23 3-389,-55 4-424,9-2-4,-70 2-165,0 0 1,0 0 0,1 1-1,16 3 1,-16-2 8,1 0 1,-1-1-1,14 0 0,-11-1-3,-1 1-1,1 1 0,-1 0 0,21 6 0,14 3 58,-16-5-27,32 12 1,-10-2-8,-29-8-25,0 1-1,28 14 1,-12-4-61,-20-10 61,0 2 0,0 0 0,-1 1-1,-1 1 1,31 28 0,-45-36-24,0 0 0,-1 0-1,0 0 1,0 0 0,3 7 0,11 17 47,-13-24-49,18 26 22,20 33-1,98 184 103,-119-210-85,-9-13 25,2-1 0,20 25 1,-33-46-61,1 0 1,-1 0 0,0 0 0,0 0-1,0 0 1,-1 0 0,1 0-1,-1 0 1,1 1 0,-1-1-1,0 0 1,-1 0 0,1 0 0,-1 6-1,-12 45 83,-10-2 8,2-8-31,14-23-72,0 1 1,2 0-1,0 0 1,-2 39 0,7-59-16,1 0 0,-1-1 0,1 1 0,-1 0 0,1-1 0,-1 1-1,1-1 1,0 1 0,0-1 0,0 1 0,0-1 0,0 0 0,0 1 0,0-1 0,0 0 0,1 0 0,-1 0 0,0 0 0,1 0 0,-1 0 0,1 0 0,-1 0 0,1-1 0,-1 1 0,1 0 0,2 0 0,44 10-14,-43-11 17,5 2 10,1-2 1,-1 1-1,1-2 1,10 0-1,15-1 14,71 0-3,-58-5 54,-8-1 3,-5 7 44,-26 1-80,0 0 0,0-1 0,0 0 0,-1-1 0,1 0 0,18-6 1,-19 5-15,0 0 1,0 1 0,19-3-1,24-6 30,-46 10-39,1 0 1,-1 0 0,1 0-1,0 1 1,-1 0 0,1 0-1,-1 1 1,1 0 0,0 0 0,-1 0-1,11 4 1,38 5 49,33-5-114,-8 14 323,-67-16-250,-1 0-1,0 0 1,-1 2-1,1-1 1,14 9-1,22 9-53,-13-2 65,-31-17-18,0 0-1,0 0 1,0-1-1,1 1 1,-1-1 0,1 0-1,6 2 1,36 15 16,-42-17-22,0-1 0,0 1 0,-1 0 0,1 0-1,-1 1 1,1 0 0,-1-1 0,0 1 0,7 7-1,22 14 16,-13-13-13,0 1 1,-1 1-1,-1 1 1,0 1-1,16 17 1,-28-25 4,-1 0-1,0 0 1,0 0-1,6 12 1,9 15 9,-17-29-15,-1 0 0,0-1 0,0 1 0,0 0 0,0 0 0,0 7 0,3 5 6,37 91 77,-37-84-80,-5-20-5,1 0-1,0 0 0,0 0 0,0 0 1,0 0-1,1 0 0,-1 0 0,4 5 1,-3-4 2,0 0 0,0 0 0,0 0-1,-1 0 1,0 1 0,0-1 0,0 1 0,-1-1 0,1 1 0,-1-1 0,-2 9 0,4 30 27,0-30-23,-1 0 0,0 0 0,-1 0 0,-1 0 0,0-1 0,0 1-1,-2 0 1,0 0 0,-6 17 0,1-15 5,7-15-12,0 1 0,0-1 0,0 1 0,1 0 0,-1-1 0,0 1 0,1 0 0,-1-1 0,1 1 0,0 0 0,-1 0 0,1-1 0,0 1-1,0 0 1,0 0 0,0-1 0,1 1 0,-1 0 0,1 3 0,0-2 0,-1 0-1,1 0 1,-1-1 0,0 1 0,0 0-1,0 0 1,-1 0 0,1 0-1,-1 0 1,1 0 0,-1 0-1,0 0 1,-2 3 0,2-3-1,0 0 0,0 0 0,0 0 0,0-1 0,1 1 0,-1 0 0,1 0 0,-1 0 0,1 0 0,0 0-1,0 0 1,2 6 0,-2-5 3,0 0 0,0 0 0,0 0 0,0 0 0,-1 0 0,1 0 0,-1 0 0,0 0-1,0 0 1,-2 4 0,1-3-2,0-1 0,1 1 0,0-1 0,0 1 0,1-1 0,-1 1 0,1 5 0,1 1 4,0 0 0,-1 0-1,-1 0 1,1 0-1,-2 0 1,-3 15-1,-10 5 44,13-26-45,-1-1 1,0 0-1,0 0 0,-1 0 0,1 0 0,-1-1 0,1 1 0,-1-1 0,-9 6 0,-6 6-8,19-14 5,-12 11 2,0-1 0,0 0 0,-25 16 0,24-18-3,-3 2-5,-1-1-1,0 0 1,-1-1-1,-34 12 0,45-18 7,0-1 0,1 1 0,0 0 0,-10 7 0,-22 9 0,18-13-17,1-1 0,-1-1 0,0-1 0,0 0 0,-37-1 0,53-2 16,1 0 1,-1 0 0,1 0-1,-1 0 1,1 1-1,-1-1 1,1 1 0,0 0-1,-1 0 1,1 0 0,0 0-1,-1 1 1,1 0-1,0-1 1,0 1 0,0 0-1,1 0 1,-1 1 0,0-1-1,-2 4 1,2-4-1,0 0 0,0 0 0,0-1 0,0 1 0,-1-1 0,1 1 0,0-1 0,0 0 0,-1 0 0,1-1 0,-7 1 0,-44 4-45,14-4 38,-57 11 0,66-6-15,-1-2 1,0-2-1,-41-1 1,63-2 9,-1 0 0,1-1 0,0 0 0,0 0 0,0-1 0,1 0 0,-1-1 0,1 0 0,0-1 1,0 0-1,0 0 0,1-1 0,-1 0 0,1 0 0,-11-12 0,14 14 11,0 1 1,-1 0-1,1 0 1,-1 0-1,0 0 1,0 1-1,0 0 0,-12-2 1,-7-3-6,-14-9 1,-49-26 1,-19-10 13,45 21-11,43 21-12,-34-15 0,48 22 6,1 1 0,0-1 0,0 0 0,0 0 0,0 0 0,0-1 0,1 1 0,-1-1 0,-4-6 0,-20-19-41,11 14 30,1 0 1,1-1-1,1 0 1,-17-24-1,26 34 6,1 0-1,0 0 0,0-1 1,1 1-1,0-1 0,0 0 1,0 0-1,1 0 0,0 0 1,0 0-1,1 0 0,-1-11 1,-4-9-10,5 24 22,1 1-1,-1-1 1,0 1-1,1-1 0,-1 1 1,1-1-1,0 1 0,-1-1 1,1 1-1,1-1 0,-1 1 1,1-5-1,3-4-18,0 0 0,0 0-1,9-14 1,5-12-67,-16 33 84,0 1 0,0 0 0,0 0 0,1 0-1,-1 0 1,1 0 0,4-3 0,-4 3 4,0 1 0,0-1 0,-1 0-1,1 0 1,-1 0 0,0 0 0,0 0-1,2-4 1,14-26 5,-15 27-3,1 1-1,-1-1 0,-1 0 1,1 0-1,-1 0 1,0 0-1,2-6 0,-3 1 8,1 1-1,1 0 1,0-1 0,1 2-1,8-20 1,-8 21-2,0 1 0,-1-1 0,0 0 0,0 0 0,-1 0 0,0 0 0,0 0 0,-1-1 0,1-13 0,-2 17-5,0 1 0,0 0 0,1-1 0,0 1 0,0 0 0,0-1 0,3-6 0,3-12 4,-3 9-5,1 0 1,1 1-1,0 0 0,0 0 0,1 1 1,10-14-1,-7 12 0,-2 0 1,0 0-1,0 0 1,7-23-1,-3-12-94,11-88-1,0-3-396,-10 101-410,10 5 397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21.9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75 665 3825,'-50'24'1811,"37"-21"-866,2-8 4613,11-4-276,7 5-4829,4 0-139,0 0 0,0 0 0,-1-1 0,0 0 0,0-1 0,18-13 0,12-7 716,-29 19-852,0-1 0,0-1 0,-1 0 0,16-17 0,-18 16-65,1 2 0,-1-1-1,2 1 1,-1 0 0,1 1-1,19-10 1,21-6 445,-19 10-342,0-2 1,41-27-1,-60 35-162,1 0 1,-1 1-1,27-9 1,-27 10 55,0 1 0,1-2-1,-2 1 1,1-2 0,14-10 0,-14 8-11,6-6 48,2 1 0,36-21 0,-29 20-57,-22 11-69,0 1 0,0 0-1,1 0 1,-1 1 0,1 0 0,-1 0 0,11-3-1,-5 3 7,-1-2 0,0 0-1,0 0 1,0 0 0,0-2-1,17-11 1,10-6 27,-12 9-34,-8 4 2,36-14 0,38-12 83,-69 20-70,-19 14-32,-1 0 0,1 0 0,-1 0 0,1 0-1,0 0 1,-1 1 0,1-1 0,0 1 0,6-2 0,10 0 18,-1 0 0,1 2-1,-1 0 1,29 4 0,-27-3 3,-16-1-22,0 1 1,-1 0-1,1 0 0,0 1 0,0-1 1,-1 1-1,1 0 0,0 0 0,3 1 1,36 20 33,-33-17-31,1 1-1,-1-1 1,1-1 0,0 0 0,13 3 0,-21-6-2,0 1 1,1-1 0,-2 1-1,1-1 1,0 1-1,0 0 1,0 0-1,-1 0 1,1 0-1,3 5 1,20 13 52,-23-19-52,-1-1 1,0 1-1,0 0 1,0 0-1,-1 0 1,1 0-1,0 0 1,0 1-1,0-1 1,-1 1-1,1-1 1,-1 1-1,1-1 0,-1 1 1,0 0-1,0 0 1,1-1-1,-1 1 1,0 0-1,-1 0 1,1 0-1,1 4 1,-2 0 17,0-1 0,0 1 0,0 0-1,-1-1 1,1 1 0,-1-1 0,-2 6 0,-4 35-10,7-43-7,0 0-1,0 1 1,-1-1-1,0 0 1,1 0-1,-1 0 1,0 0-1,0 0 1,-1 0-1,1 0 1,-1-1-1,1 1 0,-1 0 1,0-1-1,-4 5 1,-41 34 25,15-16-9,-59 51-58,-13 12-111,91-75 125,1 0 0,0 1 0,1 0 0,1 1 0,-14 26 0,20-32 23,0 0 0,-1-1 0,0 0 0,0 0-1,0 0 1,-1-1 0,-1 1 0,1-1 0,-1-1-1,0 1 1,0-1 0,-1-1 0,-10 7 0,10-7 0,1-1 0,0 1 1,0 1-1,1-1 0,0 1 0,-11 13 1,11-12-2,0 0 1,-1-1 0,0 0 0,0 0-1,0 0 1,-9 5 0,2-5 1,0 0 0,-1-2 0,1 1 0,-28 3 0,25-4-1,-1-1 1,-30 13-1,35-10-12,1 1 1,-19 14-1,-8 4-14,30-19 24,0 1 0,0 0 0,-11 11 0,-15 12 23,21-21-17,0 0-1,-1-1 1,1-1-1,-29 10 1,37-15-2,0 1 0,0 1 0,1-1 1,-1 1-1,1 0 0,0 0 0,-9 9 1,8-7 0,0-1 0,0 1 0,-1-1 0,-10 6 0,6-6 1,-1 0 1,0-1-1,0 0 0,0-1 1,-23 3-1,-68 1-215,44-4-448,-46 4-2950,81-7 2756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44.6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12 189 6625,'-2'-2'522,"1"1"0,0-1 0,0 0 0,0 0-1,0 0 1,0 0 0,1 0 0,-1 0 0,0 0 0,1 0-1,0 0 1,-1 0 0,1 0 0,0 0 0,0 0-1,0 0 1,1-3 0,0 3-271,0 0 0,1 0 0,0 0 0,-1 0 0,1 1 0,0-1 0,0 0 0,0 1 0,0 0 0,0-1-1,0 1 1,0 0 0,0 0 0,1 0 0,-1 0 0,0 0 0,3 0 0,51-15 1195,58-10 0,-44 11-1153,-8 1 13,0 3 1,2 2-1,-1 3 1,83 4-1,-106 4-218,0-2 1,0-1-1,0-2 0,0-2 0,45-11 1,-79 15-81,-1 0 0,1 0 0,-1 1 0,1 0 0,0 0 0,-1 1 0,1-1 1,-1 1-1,9 3 0,51 18 29,-33-10-18,-10-5 8,-12-5-7,0 1 1,0 1 0,13 6-1,-21-9-15,0 1 0,1-1 0,-1 0-1,0 1 1,0 0 0,0-1 0,0 1-1,-1 0 1,1 0 0,0 0 0,-1 0 0,0 1-1,1-1 1,-1 0 0,0 1 0,0-1-1,0 0 1,1 5 0,-1 3 10,0 0-1,-1 1 1,0-1 0,-1 1 0,0-1 0,-1 0-1,-2 11 1,-2 16 16,-1 25-10,-7 47 56,-2-41-34,6-26-28,-7 64 0,11-52 12,-23 106 1,26-142-28,1 0 0,1 1 0,0 0 0,2-1 0,5 37 0,-5-42 0,1-2-7,-1-1 1,2 1-1,0-1 1,0 0-1,0 1 1,1-1 0,1-1-1,8 15 1,-9-19 2,-1 0 0,1 0 1,0 0-1,0-1 0,0 1 1,1-1-1,-1 0 0,1 0 1,0-1-1,1 0 1,-1 0-1,0 0 0,1 0 1,-1-1-1,1 0 0,8 2 1,33 13-13,-37-12 16,0-1 0,0-1 0,13 4 0,9-1 0,-1 1 0,0 2 0,0 1 0,48 23 0,-34-10 2,74 43 29,-111-61-29,-1-2-1,1 1 1,0-1 0,0 0 0,10 2-1,26 10 10,-18-2-1,1 1 0,-2 0-1,0 2 1,37 32-1,-53-40-7,0 1 0,-1 0 0,0 0 0,-1 0 0,0 1 0,0 0 0,-1 1 0,7 15 0,9 4 6,-19-27-9,-1-1 0,1 1 0,-1 0 0,0 0 0,0 0 0,0 0 0,0 0 0,0 0 0,-1 0 0,1 1 0,-1-1 0,0 1 0,0-1 0,0 1 0,0 5 0,-1-8-1,0 1 1,1 0-1,-1-1 1,0 1-1,1 0 1,-1-1 0,1 1-1,-1-1 1,1 1-1,0 0 1,0-1-1,-1 1 1,3 1 0,-2-1-1,0-1 1,0 1-1,0-1 1,0 1-1,0 0 0,0 0 1,-1-1-1,1 1 1,-1 0-1,1 0 1,-1 0-1,0 0 1,1 3-1,3 22-41,-3-24 43,0-1 0,0 1 0,-1-1 0,1 1 0,-1-1-1,0 1 1,1 0 0,-1-1 0,-1 1 0,1-1 0,0 4 0,-6 25 28,6-28-29,0 1 0,0-1 0,-1 1-1,1-1 1,-1 0 0,0 1 0,0-1 0,0 0-1,0 0 1,0 0 0,-1 1 0,0-1-1,1-1 1,-1 1 0,0 0 0,-1 0 0,1-1-1,0 1 1,-1-1 0,1 0 0,-1 0 0,-3 3-1,-3 2 8,1 1-1,0 0 0,1 0 1,0 1-1,0 0 0,-8 14 1,5-8-13,4-6 10,-1-1 1,-1 0-1,0 0 1,0 0-1,0-1 1,-1 0-1,0-1 1,0 0-1,-1-1 1,-15 7-1,24-11-2,-12 7 4,1 0 1,0 2 0,0 0 0,1 0 0,0 1-1,-12 15 1,11-12 7,-1-1 0,0 0-1,0 0 1,-19 11 0,25-19-7,-6 2 11,0 2 0,1-1 0,0 2 0,0-1 0,1 2 0,0 0 0,-15 19 0,24-27-14,-6 7 9,1 0 0,0 1-1,1 0 1,0 1 0,1-1 0,0 1 0,-4 18 0,6-23-17,1 0 1,-1 0 0,0-1-1,0 1 1,0-1-1,-1 0 1,0 0 0,-1 0-1,1 0 1,-1-1 0,0 0-1,-8 6 1,0 0 17,0 0-1,-1-2 1,0 0 0,-21 10-1,28-16-8,1-1-1,-1-1 0,0 1 1,0-1-1,0 0 0,-11 0 1,-32 6 111,2 1 50,41-8-156,1 1 0,-1-1-1,0 2 1,0-1 0,1 1 0,-1 0 0,1 0-1,-10 5 1,1 0-4,0 0 0,-1 0 0,-1-2-1,1 0 1,-1-1 0,-28 4 0,1-1-30,14-1 23,-184 33-10,171-35 10,27-3 0,1 1 0,-1 0 0,-20 7 0,18-4-121,1 0 0,-1-1 0,0-1 0,-33 2 0,45-5 49,-1 0-1,1 0 0,0-1 0,0 0 1,0 0-1,0 0 0,1-1 0,-1 0 1,0 0-1,1 0 0,-1-1 1,1 0-1,-1 0 0,1 0 0,0-1 1,1 0-1,-1 1 0,-4-6 0,-11-11 415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45.4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1 102 3161,'2'-10'9568,"4"1"-3641,15-6-1959,21-1-6338,-37 14 3722,72-16-422,-42 11-868,89-13-403,-92 15 433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47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91 5113,'-6'-9'8578,"5"-2"-6573,1 9-1974,1 0 1,-1 0 0,1 0 0,0 0 0,0 0 0,0 0 0,0 0 0,0 0 0,0 0 0,1 0-1,-1 1 1,0-1 0,3-1 0,27-25 383,-27 25-363,-1 2-1,1-1 1,0 0-1,0 1 1,0-1 0,0 1-1,0 0 1,0 1 0,0-1-1,0 1 1,0 0 0,0 0-1,0 0 1,1 0 0,-1 1-1,0-1 1,0 1-1,6 2 1,16 1 83,-7-3-58,0 1-1,0 0 1,-1 2 0,1 0-1,-1 1 1,0 0-1,0 2 1,24 11 0,1 7 12,-1 2 1,-1 2 0,-2 1 0,37 36 0,-57-46-37,-1 0 0,0 1 0,-1 1 1,-2 1-1,0 0 0,17 38 0,-14-23 90,32 48 0,-29-52-5,24 64-14,-41-89-130,0 1 0,-1 1-1,0-1 1,2 14 0,3 12 124,-8-34-103,1 1 1,1-1-1,-1 0 0,0 1 1,0-1-1,1 0 0,-1 0 0,1 0 1,2 2-1,-3-3-7,0 0 0,1 1 0,-1-1 0,0 1 0,0-1 0,0 1 0,0-1 0,0 1 0,0 0 0,0 0 0,-1-1 0,1 1 0,-1 0 0,1 0 0,-1 0 0,1 3 0,11 204 328,-6-160-282,-4-44-44,-1 1-1,1 0 1,-2 0-1,1 0 1,-1-1-1,0 1 1,0 0-1,0 0 1,-1 0-1,0 0 1,-2 6-1,2-5 5,-2-1 0,1 1-1,-1-1 1,1 0-1,-2 0 1,1 0 0,-1 0-1,0-1 1,-6 8-1,7-8-47,-1 0-1,1 0 0,0 0 0,0 1 0,1 0 0,-1-1 0,1 1 1,0 0-1,1 0 0,0 0 0,0 0 0,-1 9 0,-5 25 2189,-1-10-1222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48.7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80 2769,'6'-6'278,"-4"4"-87,0 0 1,0-1-1,0 1 0,0 0 1,0-1-1,-1 1 0,1-1 0,-1 1 1,0-1-1,0 0 0,0 0 1,0 1-1,0-1 0,0 0 0,-1 0 1,1 0-1,-1 0 0,0-5 0,-1-8 2045,1 16-2168,0 0 0,1-1 0,-1 1 0,0 0 0,0 0 0,1 0 0,-1 0 0,0-1 0,1 1 0,-1 0 0,0 0 0,1 0 0,-1 0 0,0 0 0,1 0 0,-1 0 0,0 0 0,1 0 0,-1 0 0,0 0 0,1 0 0,-1 0 0,0 0 0,1 0 0,-1 0 0,0 0 0,0 1 0,1-1 1,-1 0-1,2 1 106,0 0 0,0 0 0,0 0 1,0 1-1,0-1 0,-1 1 1,1-1-1,0 1 0,-1 0 0,1-1 1,-1 1-1,0 0 0,2 3 1,14 30 591,-2 0 1,-1 2 0,-1-1 0,10 60 0,-6-16 45,-11-60-583,-2-1-1,0 2 0,-1-1 0,-1 0 0,-1 1 0,-2 35 1,1-1 241,1-43-389,-1-1 0,1 0 0,-4 21 0,0-16-9,-3 15 13,1 0 1,-2 52-1,7-70-59,-1 0-1,0 1 0,-1-1 1,0 0-1,-6 17 0,0 1 12,8-28-38,0 0-1,0 0 1,-1 0 0,1 0-1,-1 0 1,0 0 0,0 0 0,0 0-1,0 0 1,-1-1 0,1 1-1,-1-1 1,0 1 0,1-1-1,-1 1 1,0-1 0,0 0 0,-1 0-1,1 0 1,0 0 0,-1 0-1,-4 2 1,-12 8-1121,16-10 844,1 0 0,-1 0 1,0 0-1,0-1 1,0 1-1,0-1 1,0 1-1,0-1 1,-5 1-1,-30 0-816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52.3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127 1376 3609,'-68'46'5922,"68"-46"-5823,-1 1 0,1-1 0,-1 1 0,0-1 0,1 1 0,-1-1 0,0 1 0,1-1 0,-1 0 0,0 0 0,0 1 0,1-1 1,-1 0-1,0 0 0,0 0 0,1 0 0,-1 0 0,0 0 0,0 0 0,1 0 0,-1 0 0,0 0 0,0 0 0,1 0 0,-1-1 0,0 1 0,-1-1 0,0 0 38,0 0 0,1-1 0,-1 1 0,0-1 0,1 1 0,-1-1 0,1 0 0,0 0 0,-1 1 0,0-3 0,-1-2 82,0 0 0,0-1 0,1 1 0,0 0 0,0-1 1,-1-7-1,2-12 86,0 0 1,2 0-1,1 1 1,1-1-1,1 1 1,2-1-1,0 1 1,2 0-1,0 1 1,2 0-1,1 1 1,20-34-1,-7 25 174,52-54 0,7-8 270,-76 82-658,0-1-1,0 0 1,-1 0 0,-1 0-1,-1-1 1,0 0 0,4-24-1,-4 20-6,0 0-1,1 1 0,1-1 0,11-22 1,-10 26-38,1 0 0,0 0 1,1 1-1,1 1 0,0-1 1,13-11-1,1 0-40,-18 18 4,0 0 0,0 1-1,1-1 1,-1 1 0,1 1-1,0-1 1,8-3 0,48-26 150,-49 24-101,1 2-1,0 0 0,28-10 0,-6 4 1,-26 10-50,-1 0 0,1 1 0,-1 0 0,1 0-1,14-1 1,-17 3 5,0 0 0,0-1 0,0 0 0,-1-1-1,1 0 1,7-3 0,-9 3 0,1 0 0,-1 0 0,1 1 0,0 0 0,0 0 0,-1 1 1,12-1-1,-15 2-9,-1 0 0,1 0 0,-1 0 1,1-1-1,-1 1 0,0-1 0,1 1 1,-1-1-1,0 0 0,1 0 1,-1 0-1,0 0 0,0 0 0,0-1 1,0 1-1,0-1 0,0 1 0,3-4 1,-3 3-10,0 1 1,1-1 0,-1 1 0,0 0 0,1 0-1,-1 0 1,1 0 0,0 0 0,-1 1 0,1-1 0,0 1-1,-1 0 1,1 0 0,4 0 0,17-4 8,-15 0 20,-1 0-1,1 0 1,13-11 0,-17 11-10,0 0 0,0 1 0,0-1 0,1 1 0,-1 1 0,1-1 0,0 1 1,-1 0-1,1 0 0,0 1 0,8-2 0,-4 2 28,-1-1 0,1-1 0,0 1 0,-1-1 0,1-1 0,-1 0 0,17-10 0,-15 8-4,0 0 0,1 1 1,0 0-1,14-3 0,114-25 217,-140 33-253,1 0 0,0 0-1,-1 0 1,1 0 0,-1-1-1,1 1 1,0 0 0,-1 0-1,1-1 1,-1 1 0,1 0-1,-1-1 1,1 1 0,-1-1-1,1 1 1,-1 0 0,1-1-1,-1 1 1,0-1 0,1 1-1,-1-1 1,0 0 0,1 0-1,0 0 4,-1 0 0,1 1 0,-1-1 0,1 0 0,0 0 0,-1 0 0,1 1-1,0-1 1,0 1 0,0-1 0,0 0 0,-1 1 0,1-1 0,0 1 0,0 0-1,0-1 1,0 1 0,0 0 0,0-1 0,0 1 0,0 0 0,0 0 0,0 0 0,0 0-1,0 0 1,0 0 0,0 0 0,2 1 0,62-5 255,-49 1-220,1 1 0,-1 2 1,0-1-1,1 2 0,-1 0 0,0 1 1,32 7-1,-26 0 12,0 0 0,41 24-1,-37-17-3,31 27 0,-30-20 15,-2 1 0,42 50 0,-63-70-45,0-1 0,-1 1 0,1-1 0,1 0-1,-1 0 1,5 3 0,12 8 16,9 23-1,-6-14 0,-17-18-42,-1 0 1,-1 1-1,1 0 1,-1 0-1,0 0 1,0 1-1,-1 0 1,0-1-1,6 13 1,2 13 48,-2 1-1,-1 0 1,-1 1 0,3 37 0,-8-55 2,-1 0 0,-1-1 0,-1 1 0,0 0 1,0 0-1,-2-1 0,0 1 0,-7 25 0,8-39-31,-1 1 0,1-1 0,0 1 0,-1-1 0,0 0 0,0 1 0,0-1 0,0 0 1,0 0-1,0 0 0,0 0 0,-5 2 0,4-2-1,0 0 0,1 0 0,-1 0 0,0 0 0,1 1 1,0 0-1,-1-1 0,1 1 0,-2 4 0,2-4-6,-1 1 0,1-1 0,-1 0-1,0 0 1,0 0 0,0 0 0,0 0 0,0-1 0,-1 1 0,-4 1 0,6-3-4,-1 1 1,0 0 0,1-1 0,-1 1 0,1 0 0,0 0 0,-1 0 0,1 1 0,0-1 0,0 0 0,1 1 0,-1 0 0,0-1 0,-1 4 0,3-5-2,0 2 4,-1-1 1,0 1-1,1 0 0,-1-1 0,0 1 0,0-1 0,0 0 1,-1 1-1,-1 2 0,0-3-1,1-1 1,-1 1-1,0-1 1,1 0-1,-1 0 1,0 0-1,0 0 1,-4 1-1,2-1-3,-132 44 69,100-36-56,-1 1-1,2 3 0,-52 23 1,43-19-8,38-15-5,0 0 0,0 1 0,0-1 1,0 1-1,1 1 0,-1-1 1,1 1-1,0 0 0,-10 9 1,-4 5 0,13-11-1,-1 0 1,1 0 0,1 0-1,-1 1 1,1 0 0,0 0 0,1 1-1,0 0 1,-4 9 0,7-14-4,0-1 0,0 1 1,0-1-1,-1 1 0,0-1 1,1 0-1,-1 0 0,0 0 1,-1 0-1,-4 4 0,-44 25-47,35-22 74,7-4-13,-1 0-1,1-1 1,-1 0 0,0 0 0,0-1 0,-23 5 0,-8 3-19,35-9-280,1-1 0,-1 0 0,0 0 1,0-1-1,-13 2 0,11-6-1057,4-9 564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53.4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59 157 6089,'-19'-32'1086,"-14"-30"1872,32 59-2677,0 1 1,0-1-1,0 0 0,0 0 1,1 0-1,-1 1 0,1-1 1,0 0-1,-1 0 0,1 0 1,0 0-1,1 0 0,-1 0 1,1-3-1,0 5-224,-1 0 1,0 0-1,1 0 0,-1 0 1,1 0-1,-1 1 0,1-1 1,0 0-1,-1 0 0,1 0 1,0 1-1,0-1 0,-1 0 1,1 1-1,0-1 0,0 1 1,0-1-1,0 1 0,0-1 1,0 1-1,0 0 0,0-1 1,0 1-1,0 0 0,0 0 1,0 0-1,0 0 0,0 0 1,0 0-1,0 0 0,0 0 1,0 0-1,0 0 0,0 1 1,1-1-1,54 5 1129,-19-4-572,1 3-190,-1 2 1,0 1-1,0 2 0,0 1 1,-1 2-1,-1 1 0,59 32 0,-42-14-231,11 7 145,110 48-1,-127-69-284,-27-11-47,-2 1 1,1 0 0,-1 1-1,0 1 1,20 14-1,-9-4 35,2-2-1,0 0 1,1-2-1,0-1 1,49 13-1,-27-12 4,-26-8-16,-1 1-1,30 12 1,-34-10-21,10 4 86,-2 1 0,57 37-1,-41-18-328,-1 2 0,64 68 0,-39-22 1172,-35-37-281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3:28.4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150 54 4169,'-8'14'1280,"8"-14"-1274,0 0 0,0 0 1,0 1-1,0-1 0,0 0 1,0 0-1,0 1 0,0-1 1,0 0-1,0 0 0,0 0 1,0 1-1,0-1 1,0 0-1,0 0 0,0 1 1,-1-1-1,1 0 0,0 0 1,0 0-1,0 1 0,0-1 1,0 0-1,0 0 0,-1 0 1,1 0-1,0 1 0,0-1 1,0 0-1,-1 0 0,1 0 1,0 0-1,0 0 1,0 0-1,-1 0 0,1 0 1,0 1-1,0-1 0,-1 0 1,1 0-1,0 0 0,0 0 1,-1 0-1,1 0 0,0 0 1,0 0-1,0-1 0,-1 1 1,1 0-1,0 0 0,0 0 1,-1 0-1,1 0 1,0 0-1,0 0 0,-1-1 1,1 1-7,0 0 0,-1 0 0,1 0 0,0 0 1,0 0-1,-1-1 0,1 1 0,0 0 1,0 0-1,-1 0 0,1-1 0,0 1 0,0 0 1,-1 0-1,1-1 0,0 1 0,0 0 1,0 0-1,0-1 0,0 1 0,-1 0 0,1-1 1,0 1-1,0 0 0,0-1 0,0 1 1,0 0-1,0-1 0,0 1 0,0 0 0,0-1 1,0 1-1,0-1 0,15 0 89,0 2-65,133 6 327,-120-5-201,-1 2 1,0 2 0,47 14-1,-60-15-26,1 1 0,-2 0 0,1 0 0,-1 1 0,0 1 0,0 1 0,-1 0 0,0 0 0,-1 1 0,13 13 0,-23-21-100,0 0 0,0 0 0,1 0 0,-1 0 0,-1 0 0,1 0 0,0 0 0,0 0 0,-1 1 0,1-1 0,-1 0 0,0 0 0,1 1 0,-1-1 0,0 0 0,-1 0 0,1 1 0,0-1 0,-1 0 0,1 0 0,-1 1 0,0 1 0,-3 20 282,4-23-289,0 1 0,0 0 0,0-1 0,0 1 1,-1-1-1,1 1 0,0-1 0,-1 1 0,1 0 0,-1-1 0,0 0 0,0 1 1,1-1-1,-1 1 0,0-1 0,0 0 0,0 0 0,0 1 0,0-1 0,0 0 0,-1 0 1,1 0-1,0 0 0,-1 0 0,1 0 0,0-1 0,-1 1 0,1 0 0,-1-1 1,1 1-1,-1-1 0,0 0 0,1 1 0,-3-1 0,-4 1-3,0-1 0,0 0 0,0-1 0,0 1 0,-13-4 0,-17-3-18,0-3 0,1-1 0,-56-23 0,80 28-35,-1-1 0,1 0 0,1-1 0,-1 0 0,1-1 0,1 0 0,0-1 0,0 0 0,1-1 0,0 0 0,1 0 0,-11-19 0,19 28 25,0 0 0,0 0 0,0 0 0,1 0 0,-1-1 0,1 1 0,-1 0 0,1 0 0,0-1 0,0 1 0,0 0 0,0-1 0,0 1 0,0 0 0,1-1 0,-1 1 0,1 0 0,0 0 0,0 0 0,-1 0 0,1-1 0,1 1 0,-1 0 0,0 0 0,0 1 0,1-1 0,-1 0 0,1 0 0,-1 1 0,4-3 0,0 0 10,0-1 0,0 2-1,1-1 1,-1 0 0,1 1 0,0 0 0,0 0 0,11-3 0,1 3 8,1-1 0,-1 2 0,0 1 0,1 0 0,-1 1 1,22 4-1,9 3 92,50 14 1,-87-18-38,1 0 0,-1 1 0,0 1 0,0 0 0,0 1 0,-1 0 0,0 1 1,0 0-1,0 0 0,-1 1 0,0 1 0,-1 0 0,0 0 0,0 1 0,-1 0 1,0 0-1,-1 1 0,0 0 0,-1 0 0,9 21 0,-12-25 11,1 0 0,-1 0 0,-1 1 0,0-1-1,0 1 1,0-1 0,-1 1 0,0-1 0,0 1 0,-1 0 0,0 0-1,-1-1 1,1 1 0,-1 0 0,-4 11 0,4-16-52,-1 1 1,0 0-1,0-1 1,0 1-1,0-1 1,-1 1-1,0-1 1,1 0-1,-1 0 1,0 0 0,-1-1-1,1 1 1,0-1-1,-1 0 1,1 0-1,-1 0 1,0 0-1,0 0 1,1-1-1,-1 0 1,0 1-1,0-2 1,-6 2-1,-9 1-29,1-1-1,-1 0 0,-31-2 0,19-2-27,0-1-1,0-1 0,1-2 1,-1-1-1,1-2 1,-32-13-1,40 13-46,0-2 0,0 0 0,1-2 0,1 0 0,0-1 0,1-1 0,1-1 0,-26-28 0,29 27 27,5 7 23,1-1 1,0 0-1,-14-24 1,26 11-121,10 18 161,1 1 0,-1 1 0,1 0 0,0 1 0,0 0 0,0 1 0,17 0 0,-17 2 18,-1 1 1,1 0-1,-1 1 1,0 0-1,0 1 0,0 0 1,0 1-1,13 6 1,3 1 50,-27-11-68,20 8 126,0 0 0,27 15 0,-45-22-98,0 1 0,0 1-1,0-1 1,-1 0 0,1 1 0,-1 0 0,1 0 0,-1 0 0,0 0 0,0 0 0,0 1 0,-1-1 0,1 1 0,-1 0 0,0 0 0,0 0 0,0 0 0,-1 0 0,3 7 0,-4-9-17,-1 0 1,1 0 0,0 0 0,-1 0-1,1 1 1,-1-1 0,1 0 0,-1 0 0,0-1-1,0 1 1,0 0 0,0 0 0,-1 0-1,1-1 1,0 1 0,-1 0 0,1-1 0,-1 1-1,1-1 1,-1 0 0,0 1 0,0-1-1,1 0 1,-1 0 0,0 0 0,0-1 0,-3 2-1,-9 3 29,0 0-1,-27 5 0,26-7-17,-20 6 0,-1-2 0,-57 5 0,82-12-46,1 1 0,0-2 1,-1 1-1,1-1 0,0-1 0,-1 0 0,1-1 0,0 0 0,0 0 0,1-1 0,-1 0 1,1 0-1,0-1 0,-10-8 0,18 12 19,-9-6-87,2 0-1,-1-1 1,-8-10 0,15 16 63,1 0 0,-1 0 0,1 0 1,0-1-1,0 1 0,0 0 0,0 0 0,0-1 0,-1-4 1,2 6 18,0 0 1,0 0 0,0 1-1,0-1 1,0 0-1,0 0 1,0 0 0,0 0-1,1 0 1,-1 0 0,0 0-1,1 0 1,-1 1 0,1-1-1,-1 0 1,1 0 0,-1 0-1,1 1 1,-1-1 0,1 0-1,0 1 1,-1-1 0,1 1-1,0-1 1,0 0-1,1 0 1,6-3 21,1-1 0,0 1-1,0 1 1,0 0 0,0 0 0,1 0 0,-1 2-1,1-1 1,0 1 0,-1 0 0,1 1 0,0 0-1,16 3 1,7 3 74,0 1 1,52 20-1,-34-11-131,-35-11-76,6 2-2887,-41-17 2049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55.9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14 100 2793,'-12'-3'9286,"11"-2"-3378,1 4-5757,1-1-1,0 1 0,0 0 1,0 0-1,0 1 0,0-1 1,0 0-1,1 0 0,-1 0 1,0 1-1,0-1 0,1 1 1,-1-1-1,0 1 0,1-1 1,2 1-1,0-2-77,2 1 0,-1 0-1,0 0 1,0 1 0,0-1-1,0 1 1,0 0 0,1 1 0,-1-1-1,0 1 1,0 0 0,6 2 0,-2-1 38,-1 0 1,1-1 0,0 0-1,-1 0 1,1-1 0,0 0 0,-1-1-1,10-1 1,-7 0-7,0 2 0,1-1 0,-1 1-1,12 2 1,14 4 194,-12-1-58,0-1 1,1-1-1,36-1 1,-49-3-206,1 0 0,-1-1 0,0-1 0,0 0 0,0-1 1,-1 0-1,18-9 0,-13 7-14,-1 1 0,1 1 0,0 0 0,27-1 1,13-4 2,-36 6-6,38-2 1,-40 5-3,-1-2 0,32-5 1,-43 5-10,0 0 1,1-1 0,-1 0 0,12-6 0,-18 9-4,-1-1 1,1 1-1,-1 0 0,1 0 1,0 0-1,-1-1 1,1 1-1,0 0 1,-1 0-1,1 0 1,0 0-1,-1 0 1,1 0-1,0 0 1,-1 1-1,1-1 0,0 0 1,-1 0-1,1 0 1,-1 1-1,1-1 1,0 0-1,-1 0 1,1 1-1,-1-1 1,1 1-1,-1-1 0,1 1 1,-1-1-1,1 0 1,-1 1-1,1 0 1,15 26 152,-14-23-191,3 7 49,-1 0-1,0 0 1,0 1-1,-1-1 1,-1 1 0,0-1-1,0 1 1,-1 0-1,-1 0 1,0 0 0,0-1-1,-5 23 1,-4 0 27,5-24-32,1 1 0,0 1 0,1-1 0,1 0 0,-1 16 0,2 10 5,-1 1 1,-1-1-1,-2 1 0,-13 50 0,15-79-9,1 0 0,0 0-1,0 1 1,1-1 0,0 0-1,1 0 1,2 13 0,-3-19-6,0 0 1,0 0-1,0 0 1,-1 0-1,1 0 1,-1 0-1,0-1 0,0 1 1,0 0-1,0 0 1,0 0-1,-3 4 1,2-5-1,1 1 1,0 0-1,-1 0 1,1-1 0,0 1-1,0 0 1,1 0-1,-1 0 1,0 5-1,1 8 1,-1 0 0,-1-1 0,-7 29-1,6-30 0,0 0-1,1 0 1,0 0-1,1 0 0,1 15 1,15 157-4,-15-185 22,0 7-248,0 0-1,0 1 0,1-1 0,0 0 1,0 1-1,1-1 0,0 0 1,1 0-1,-1 0 0,2-1 0,-1 1 1,9 12-1,13 6 78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6:58.4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1 256 1808,'11'-42'3121,"-9"28"-2759,-2 10-140,1 0 1,-1 1-1,1-1 1,0 0-1,0 0 1,0 0-1,0 1 1,5-8 2468,4 14-1956,10 4-489,-1 1 0,0 1-1,-1 1 1,0 0 0,21 16 0,-32-20-59,0 0 0,0 0 0,-1 1-1,10 12 1,-11-12-41,0 0 0,1-1 0,-1 0 0,2 0 0,-1 0 0,12 7 0,-7-6-73,0-1 0,0 0 1,0-1-1,0 0 0,20 5 0,-27-9-59,1-1 1,-1 0 0,1 1-1,-1-1 1,0-1 0,1 1 0,-1-1-1,1 0 1,-1 0 0,0 0-1,1 0 1,-1-1 0,0 0-1,0 0 1,0 0 0,0 0-1,-1 0 1,1-1 0,4-4-1,37-35-283,-3-1-1,-1-3 0,64-93 1,-63 69-126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00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 71 4041,'-38'-8'1766,"32"5"939,10 0-1171,-4 3-1461,1-1 0,-1 1 0,1 0 0,-1 0 0,1-1 0,-1 1 0,0 0 0,1-1 0,-1 1-1,1-1 1,-1 1 0,0 0 0,1-1 0,-1 1 0,0-1 0,1 1 0,-1-1 0,0 1 0,0-1 0,0 0 0,1 1 0,-1-1 0,0 1 0,0-1 0,0 1-1,0-1 1,0 0 0,0 0 0,-1-2 249,0 0 0,1 0 0,-1-1 0,1 1-1,0 0 1,-1 0 0,2-7 0,-1 10-272,0-1-1,0 1 1,1-1 0,-1 1 0,0-1-1,0 1 1,0-1 0,1 1 0,-1-1-1,0 1 1,1-1 0,-1 1 0,0-1 0,1 1-1,-1 0 1,1-1 0,-1 1 0,0 0-1,1-1 1,-1 1 0,1 0 0,0-1-1,1 1 4,-1 0 0,0 0 0,1 0 0,-1 0 0,0 0 0,1 0 0,-1 0 0,0 1 0,1-1 0,-1 0 0,0 1-1,1-1 1,-1 1 0,1 0 0,52 25 817,-16-8-607,44 16-1,-48-23 26,0-1-1,59 9 0,-78-17-152,0-1-1,-1-1 1,1 0 0,0-1-1,0-1 1,0 0 0,-1-1-1,1 0 1,14-7 0,-24 8-90,0 0 1,0 0-1,0 0 1,1 0 0,-1 1-1,0 0 1,1 0-1,-1 1 1,1 0-1,-1 0 1,1 0 0,-1 0-1,1 1 1,-1 0-1,0 0 1,1 0 0,-1 1-1,0-1 1,0 2-1,0-1 1,0 0-1,0 1 1,-1 0 0,1 0-1,-1 0 1,1 1-1,5 6 1,23 20 88,3 5 17,57 41 0,-33-38-98,-31-20-36,45 35 0,-65-44 5,-1 0 0,0 1 0,-1 0 0,0 0 1,0 1-1,-1-1 0,0 1 0,7 21 0,-2-1 35,-1 2 0,6 33-1,-7 18 82,-8-62-116,1 0 0,9 38 0,30 94-273,-39-143-61,1 1-1,1-1 0,0 0 0,0 0 0,1 0 0,1-1 0,7 13 0,17 19-219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03.4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13 237 3225,'-13'-41'2215,"13"35"-1972,0 0 0,1 0 0,-1 0 1,1 1-1,1-1 0,-1 0 0,1 0 0,0 1 1,0-1-1,5-8 0,-3 7 48,0 0 0,1 0 1,0 0-1,0 0 0,0 1 0,1 0 0,0 0 0,0 1 1,1-1-1,-1 1 0,1 1 0,13-7 0,-5 3 142,1 2-1,-1 0 1,1 1-1,0 1 1,26-5-1,-37 9-340,1-1 0,-1 1 0,1 0 1,0 0-1,-1 0 0,1 1 0,-1 0 0,1 0 0,-1 0 0,1 1 0,-1-1 1,10 6-1,27 9 269,-33-13-316,-1-1 1,0 1-1,-1 1 0,1-1 0,-1 1 0,1 1 1,-1-1-1,0 1 0,7 7 0,-7-4 15,2 1 35,-1 0-1,19 14 1,-24-21-86,-1-1 0,1 1 0,-1-1 0,1 1 1,0-1-1,0 0 0,-1 0 0,1 0 0,0-1 0,0 1 0,0-1 0,0 1 0,0-1 1,0 0-1,0 0 0,5-1 0,-6 1-4,0-1 1,0 1-1,-1-1 1,1 0-1,0 1 1,0-1-1,-1 0 0,1 0 1,-1 0-1,1 0 1,-1 0-1,1 0 1,-1-1-1,0 1 0,0 0 1,1-1-1,0-1 1,11-11 40,7 0 66,8-9 160,-22 17-219,0 0 0,1 1-1,0-1 1,0 1 0,0 1 0,0-1-1,1 1 1,0 0 0,0 1 0,0 0-1,0 0 1,0 1 0,0 0 0,1 1-1,-1-1 1,1 1 0,0 1 0,-1 0-1,1 0 1,-1 1 0,1 0 0,-1 0 0,1 1-1,14 5 1,-7 0-34,0 0 0,-1 1 0,0 1 0,22 17 0,17 9 30,-47-29-38,1-1-1,-1 1 1,-1 1 0,1-1-1,-1 1 1,0 1 0,8 11-1,-10-12-1,0 0-1,1-1 0,0 0 1,0 0-1,1-1 0,-1 1 1,1-1-1,0 0 0,0-1 1,1 1-1,9 4 0,-4-4 42,0 2-1,0-1 0,17 14 0,25 15 280,-18-19-40,62 18 1,-78-28 9,1 0 0,0-2 0,26 2 0,-23-1-158,0 1-1,40 15 1,19 5 73,-79-25-204,0 1 1,1-1-1,-1 1 0,0 0 1,0 0-1,0 1 0,-1-1 0,1 1 1,0 0-1,-1 0 0,0 0 1,5 5-1,-6-6 2,0 0-1,-1 0 1,1 1 0,-1-1 0,1 1 0,-1-1-1,0 1 1,0-1 0,0 1 0,0 0 0,-1-1-1,1 1 1,-1 0 0,1-1 0,-1 1 0,0 0-1,0 0 1,0 0 0,0-1 0,-2 6-1,-43 96 160,31-52-127,-2 0-1,-2-1 0,-48 92 1,58-130-57,-8 12 40,2 1 0,-14 32 0,20-40-20,0-1 1,-17 25-1,14-27-5,2 1 0,-12 27 0,20-40-5,-4 8-12,0 1 0,1-1 0,1 1 0,0 0 0,1 0 0,-2 18 0,-5 193 11,1-159-15,6-54 11,0 1-1,0 0 0,1 0 0,1 0 0,-1 0 0,2 0 0,0-1 1,0 1-1,5 16 0,-3-17 12,50 143-2208,-30-110 1498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05.5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23 118 5033,'-1'6'489,"-4"15"1126,5-21-1546,-1 1 0,1-1 0,0 0 0,0 1 0,-1-1 0,1 0 0,0 0 0,0 1 0,-1-1 0,1 0 0,0 0 0,-1 1 0,1-1 0,0 0 0,-1 0 0,1 0 0,0 0 0,-1 0 0,1 0 0,0 0 0,-1 1 0,1-1 0,0 0 0,-1 0 0,1 0 0,0 0 0,-1 0 0,1-1 0,-1 1 0,1 0 0,0 0 0,-1 0 0,1 0 0,0 0 0,-1 0 0,1-1 0,0 1 0,0 0 0,-1 0 0,1 0 0,0-1 0,-1 1 0,1 0 0,0 0 0,0-1 0,-1 1 0,1 0 0,0-1 0,0 1 0,0-1 0,-1 1 25,1 0 1,0 0 0,0 0 0,0-1 0,0 1 0,0 0 0,0 0-1,-1 0 1,1-1 0,0 1 0,0 0 0,0 0 0,0 0-1,0-1 1,0 1 0,0 0 0,0 0 0,0-1 0,0 1-1,0 0 1,0 0 0,0 0 0,0-1 0,0 1 0,0 0 0,0 0-1,1 0 1,-1-1 0,0 1 0,0 0 0,0 0 0,0 0-1,0-1 1,0 1 0,1 0 0,-1 0 0,0 0 0,0 0 0,0 0-1,0-1 1,1 1 0,-1 0 0,0 0 0,0 0 0,0 0-1,1 0 1,-1 0 0,17-8 57,-1 1 229,-5 0-231,0 1 0,0 0 0,1 1 0,0 1 0,0 0 0,0 0 0,0 1 0,0 1 0,1 0 0,-1 0 0,22 1 0,3 3 127,0-2 0,51-5 0,-87 4-269,9 2 102,-1 0 1,1 0-1,0 1 0,-1 1 1,1-1-1,-1 1 0,1 1 1,-1 0-1,0 0 0,10 7 1,20 8 18,57 27 162,-82-39-265,-1 0 1,1 0-1,-1 1 1,-1 1-1,1 0 1,-1 1-1,-1 0 1,13 15-1,-3-10 23,-18-13-43,-1-1 0,1 0 0,0 1 0,-1 0-1,0-1 1,1 1 0,-1 0 0,0 0 0,0 1-1,0-1 1,0 0 0,-1 1 0,1-1 0,1 5-1,-1-4 7,-1 1-1,1-1 1,0 0-1,0 1 1,0-1-1,0 0 1,0 0-1,1 0 1,-1-1-1,1 1 1,0-1-1,0 1 1,3 1-1,20 20 11,-26-24-21,1 1-1,-1 0 1,0 0 0,1-1-1,-1 1 1,0 0-1,0 0 1,0 0 0,1-1-1,-1 1 1,0 0 0,0 0-1,0 0 1,0 0 0,-1 0-1,1-1 1,0 1-1,0 1 1,-1 0 0,1-1 0,0 0 0,-1 0 0,1 0 0,0 0 0,0 1 0,0-1 0,0 0 0,0 0 0,0 0 0,1 0 0,-1 1 0,0-1 0,1 0 0,-1 0 0,0 0 0,1 0 0,0 0 0,-1 0-1,1 0 1,1 2 0,13 13 23,3 4-33,31 26 0,-41-40 4,-1-1 0,1 0 0,-1 0 0,1-1 0,1 0 0,-1 0 0,0-1 1,14 4-1,-1-2 17,-17-3-17,1-1-1,-1 1 1,1-1-1,-1 0 1,1 0-1,0 0 1,-1-1-1,1 0 1,0 0-1,-1 0 1,1 0-1,0-1 1,-1 0-1,1 0 1,-1 0-1,1 0 1,-1-1-1,1 0 1,-1 0-1,7-4 1,18-15-23,-6 5 44,37-21 1,-57 35-16,0 0 0,0-1-1,0 1 1,0-1 0,0 1-1,0-1 1,-1 0 0,1 0-1,3-7 1,8-9-25,-10 13 17,0 0 0,0-1-1,0 1 1,0-1 0,3-13 0,5-7-5,-10 23 14,0-1 1,1 0-1,-2 1 0,1-1 0,-1 0 0,1 0 0,-1 0 0,0-6 0,-1 9 1,1 1 0,-1-1 0,1 1 0,-1-1 0,1 1 0,-1 0 0,1-1 0,0 1 0,0 0 0,0-1-1,0 1 1,1-1 0,-1 1-1,0 0-1,0-1 0,0 1 0,-1 0 1,1 0-1,0-1 0,0 1 1,-1 0-1,1-1 0,-1 1 0,1-1 1,-1 1-1,1-1 0,-1 1 1,0-1-1,0-2 0,6-39 2,-3 30 6,-3 8 6,0 1 0,-1-1-1,1 0 1,-1 0 0,0 1 0,0-1-1,0 1 1,-1-1 0,0 1 0,0-1-1,0 1 1,0 0 0,-4-5 0,-11-28 137,16 33-131,-1 0 0,0 0 0,-1 0 0,1 0 0,-1 0-1,0 1 1,1-1 0,-2 1 0,1 0 0,0 0 0,-1 0 0,1 0 0,-1 1 0,0-1 0,0 1 0,0 0 0,0 0 0,0 1 0,0-1 0,0 1 0,-7-2 0,-12-2 86,0 1 0,-44-2 0,47 4-98,-4 0 35,0 1 1,0 1 0,0 1-1,0 1 1,0 1 0,0 1-1,0 1 1,1 1 0,-33 13-1,49-15-42,1 1-1,-1-1 1,1 1-1,0 0 0,1 0 1,-1 1-1,1 0 0,0 0 1,0 0-1,-5 11 1,-23 26-906,7-13-890,18-13 1197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07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1384 1 4313,'1'3'8592,"4"25"-7498,-6-17-778,0 0 0,-1 0 0,0 0 0,-1-1 0,0 1 0,-5 10-1,-32 68 1966,31-71-2065,3-7 55,-1 0 1,0-1-1,-1 0 1,0 0-1,-17 15 1,-18 23 483,11-4-104,-27 52 0,45-57-352,13-32-247,-1 0-1,0-1 0,-1 1 1,-4 8-1,1-3 30,0 0 0,0 1 0,2-1 0,-5 19 0,8-28-75,1-1 0,0 1-1,1 0 1,-1 0 0,0-1-1,1 1 1,0 0 0,-1-1-1,1 1 1,0 0 0,2 3-1,-1-4-3,-1 1 0,0-1 0,0 0 0,0 1 0,-1-1 0,1 1-1,-1-1 1,1 1 0,-1-1 0,0 1 0,0-1 0,0 1 0,0-1 0,0 1 0,0-1 0,-1 1 0,1-1-1,-2 4 1,-12 15-26,13-20 23,0 1-1,-1-1 1,1 1-1,0-1 1,0 1-1,0 0 1,0-1-1,0 1 1,0 0-1,1 0 1,-1 0-1,0 0 1,1 0-1,0 0 1,-1-1-1,1 1 1,0 0-1,0 0 1,0 0-1,0 0 1,0 0-1,2 4 1,-2-4 3,1 1 0,0 0 0,-1-1 0,0 1 0,1 0 1,-1 0-1,0-1 0,-1 1 0,1 0 0,0-1 0,-1 1 1,1 0-1,-1-1 0,0 1 0,0 0 0,0-1 0,0 1 1,0-1-1,-1 0 0,-3 5 0,5-6-1,0 0 1,-1-1-1,1 1 1,0 0-1,0 0 0,-1 0 1,1 0-1,0 0 0,0 0 1,0 0-1,0 0 0,0 0 1,0 0-1,1 0 1,-1-1-1,0 1 0,1 1 1,-1-1-1,0 0 1,1 0-1,-1 0 1,0 0 0,0 0-1,0 0 1,0-1-1,0 1 1,0 0 0,0 0-1,0 0 1,0 0-1,0 0 1,0 0-1,0 0 1,-1 0 0,1-1-1,0 1 1,-1 0-1,1 0 1,-1 0 0,1-1-1,-2 2 1,-11 20 29,12-20-28,1 0 0,-1-1 1,0 1-1,0-1 0,1 1 0,-1 0 0,0-1 1,0 1-1,-1-1 0,1 0 0,0 1 0,0-1 1,-3 2-1,-4 0 7,1 0 1,0 0-1,1 1 0,-1 0 1,-9 8-1,12-10-6,-1 0-1,1-1 1,-1 1-1,1-1 0,-1 0 1,0 0-1,0 0 0,1-1 1,-10 1-1,-16 2 93,16 0-24,10-2-43,-1-1 0,1 2 0,0-1-1,-1 0 1,1 1 0,0 0 0,0 0-1,0 0 1,-7 5 0,1-2 38,-1 0 0,1 0 0,-1-1 0,0 0 0,-1-1 1,1 0-1,-1-1 0,1 0 0,-1-1 0,1 0 0,-16-1 0,21 0-38,0 1 0,0 0 0,0 1 0,0-1 0,-9 5 0,-8 1-27,5-3-4,-6 2 27,-1 1-1,-27 12 0,42-16-21,0 0 1,0 0-1,-16 2 0,16-4 0,0 1 0,0 0 0,-18 7 0,-7 9 0,0 2 0,1 2 0,2 1 0,-48 43-1,63-52-1,6-5 72,0 0-1,-24 13 1,33-20-218,0-1 1,-1 0-1,1 1 1,0-1-1,-1 0 1,1 0 0,-1-1-1,1 1 1,-1 0-1,1-1 1,-1 0-1,0 1 1,1-1 0,-1 0-1,1-1 1,-1 1-1,0 0 1,1-1-1,-1 1 1,1-1 0,-1 0-1,1 0 1,-5-2-1,3-1-806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19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55 110 6097,'-42'-38'2549,"41"37"-2408,0 0 0,0 0 0,0 0 0,0 0 0,0-1 0,0 1 0,0 0 0,1 0 0,-1-1 0,0 1 0,1-1 0,-1 1 0,1-1 0,0 1 0,-1-1 0,1 1 0,0-1 0,0 1 0,0-1 0,0 1 0,0-1 0,0 0 0,0 1 0,1-1 0,-1 1 0,0-1 0,1 1 0,0 0 0,-1-1 0,1 1 0,0-1 0,-1 1 0,3-2 0,-2 1-38,0 1 0,0-1 1,1 0-1,-1 1 0,0-1 1,1 1-1,0-1 1,-1 1-1,1 0 0,0 0 1,0 0-1,0 0 0,0 0 1,-1 0-1,1 0 0,0 1 1,1-1-1,2 0 0,58 12 4233,-55-8-4200,0 0 0,0 1 0,0-1 0,0 2 0,0-1 0,-1 1 0,0 0 0,0 0 0,0 1 0,-1 0 0,8 9 0,18 15 96,3-6-33,0-2 0,1-1-1,1-2 1,67 25 0,-91-38-58,-1 1 1,0 0-1,0 1 0,20 17 1,-20-14-62,1-2 1,0 0 0,19 11-1,-30-19-78,19 10 19,1-1-1,0 0 1,0-2 0,1-1 0,0 0-1,32 4 1,19 6 17,-57-12-34,-1-1 0,1-1 0,19 2 1,-5-7-12,-29 1 9,0 0-1,1 1 0,-1-1 0,0 1 0,1 0 1,-1 0-1,0 0 0,1 0 0,-1 0 0,0 1 0,1-1 1,-1 1-1,0-1 0,0 1 0,1 0 0,-1 0 1,0 0-1,0 0 0,0 0 0,3 2 0,-1 0 0,1-1 0,0 0 0,-1 0-1,1-1 1,0 1 0,0-1 0,0 0-1,8 0 1,13 4-1,27 12 0,53 26 0,-46-18 0,4-7 6,-49-15-2,0 1 0,0 1 0,21 9 1,2 3-3,-21-10 3,0 0 0,20 14 0,-31-17-5,-1 0 0,1 1 0,-1-1 0,0 1 0,-1 0 0,1 0 0,-1 1 0,0-1 0,0 1 0,3 7 0,12 29-31,13 23-98,-3 8 62,-23-42 79,-1 1-5,-1-12-4,0 0 1,-2 1-1,0-1 0,-1 0 1,-1 1-1,-1-1 0,-3 21 0,0 25 3,2-35 0,-1-1 1,-1 1-1,-13 44 0,16-70-6,0 0 0,0 0 0,1 0 0,0 1 0,0-1 0,0 0 0,1 0 0,-1 1 0,1-1 0,1 0 0,1 5 0,3 25-1,3 3 8,-8-33-5,1 0-1,-1 0 1,0 0-1,0 0 1,0 0-1,-1 0 1,0 0 0,0 0-1,-1 10 1,2 9-1,-1-23 0,0 1 0,1-1 0,-1 1-1,0 0 1,0-1 0,0 1 0,0-1 0,0 1 0,0-1 0,0 1 0,-1-1 0,1 1 0,-1-1-1,1 1 1,-1-1 0,1 1 0,-2 1 0,1-2 2,1 0 0,-1-1 0,1 1 0,0 0-1,-1 0 1,1-1 0,0 1 0,0 0 0,-1 0 0,1 0 0,0 0-1,0-1 1,0 1 0,0 0 0,0 0 0,0 0 0,1 1 0,-1-2-13,0 0-1,0 0 1,0 1 0,0-1 0,0 0 0,0 0 0,0 0 0,0 0 0,0 1 0,0-1 0,0 0 0,0 0 0,0 0 0,0 1 0,0-1 0,0 0-1,0 0 1,0 0 0,0 0 0,0 1 0,0-1 0,0 0 0,0 0 0,-1 0 0,1 0 0,0 1 0,0-1 0,0 0 0,0 0 0,0 0 0,0 0 0,0 0-1,-1 0 1,1 1 0,0-1 0,0 0 0,0 0 0,0 0 0,-1 0 0,1 0 0,0 0 0,0 0 0,0 0 0,0 0 0,-1 0 0,1 0 0,0 0 0,0 0-1,0 0 1,-1 0 0,1 0 0,0 0 0,0 0 0,0 0 0,-1 0 0,-32 4-889,26-3 827,0 0 0,1 0 0,-1-1 1,0 1-1,1-1 0,-1-1 0,-10-1 0,-23-7 7,1-1-1,-44-18 0,67 19 52,1 0 1,1-1-1,0 0 1,0-1 0,1-1-1,0 0 1,1-1-1,-19-25 1,23 30 25,0 0 0,0 1 1,0 0-1,-1 0 0,0 1 1,-1 0-1,1 1 0,-1 0 1,0 1-1,0 0 0,-20-5 1,-34-15 55,57 20-68,0-1-1,1 0 1,-1 0 0,1 0 0,0 0 0,0-1 0,-8-11 0,7 9-2,0 0 1,0 1-1,0 0 1,-13-9 0,12 13 15,1 1 0,-1 0 0,0 1 0,0 0 0,0 0 0,0 1 0,-14 0 0,-22 26 47,23-18-55,8-4-5,0 1 0,1 0 0,-15 9 1,23-11 0,-1 0 1,1 1 0,-1-1 0,1 1 0,0 0-1,1 0 1,-1 1 0,1-1 0,0 1 0,-6 10-1,-9 21 46,-1-1-1,-34 44 1,1-26 43,38-40-656,1-1 1,-14 19-1,13-15-871,3-2 549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21.7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253 0 5753,'-7'9'2633,"4"-2"3417,14 0-2463,3 1-4444,18 8 1330,2-1 0,0-1 0,0-2-1,1-2 1,59 11 0,-65-15-340,-1 1-1,0 1 1,39 18-1,-38-14 28,1-1-1,55 13 0,-69-21-125,-1 2-1,1 0 1,-1 0-1,-1 2 1,20 10-1,-14-7 136,34 13 0,-38-19-73,1 0-1,0-2 1,-1 0 0,28-1-1,28 4 178,-55-1-236,-1 1 0,0 0 0,0 2 0,0 0 1,-1 0-1,16 11 0,-16-9-9,12 7 43,46 39 0,4 3 59,-59-47-112,0 1 0,0 1 1,-1 0-1,-1 1 0,0 1 1,19 24-1,-31-34-14,0-1-1,0 1 1,0-1 0,1 0-1,0 0 1,5 2 0,-6-3 0,-1-1 0,1 1 0,-1-1 0,0 1 0,1 0 0,-1 0 0,-1 0 0,1 1 0,0-1 0,-1 1 0,1-1 1,1 6-1,-4-8-3,0 0 1,1 0-1,-1 0 1,0 0-1,0 0 1,0 0-1,0 0 1,0 0-1,-1 0 1,1-1-1,0 1 1,0 0-1,-1 0 1,1 0-1,0 0 1,-1 1-1,0-1 0,0 0 0,1 0 0,-1 1 0,1-1 0,0 0 0,-1 0 0,1 1 0,0-1 0,0 0 0,0 0 0,0 1 0,0-1 0,0 0 0,0 1 0,0-1 0,0 0 0,1 0 0,-1 1 0,1-1 0,-1 0 0,1 0 0,-1 1 0,1-1 0,0 1 0,3 4 1,-2-5 2,-1 0-1,0 1 1,0-1-1,0 0 1,0 1-1,0-1 1,-1 0-1,1 1 0,0-1 1,-1 1-1,1-1 1,-1 1-1,1 0 1,-1-1-1,0 1 1,1-1-1,-1 1 1,0 0-1,0-1 1,0 1-1,-1-1 0,1 1 1,0 0-1,-1-1 1,1 1-1,0-1 1,-1 1-1,0-1 1,1 1-1,-3 2 1,-6 30 37,7-30-39,-1 0 0,1 1 0,0-1 0,0 1 1,0-1-1,1 1 0,0 0 0,-1-1 0,2 1 0,-1 0 0,0 5 0,1-9 0,0 0-1,-1 0 0,1 1 0,-1-1 0,1 0 1,-1 0-1,1 0 0,-1 0 0,1 0 1,-1 0-1,0 0 0,0 0 0,0 0 0,1 0 1,-1-1-1,0 1 0,0 0 0,0 0 1,0-1-1,0 1 0,0-1 0,-1 1 1,1-1-1,0 1 0,0-1 0,0 0 0,-2 1 1,-36 3 28,30-4-16,-44 7 42,-1 2 0,1 3 0,-71 25 0,63-19-48,-105 16 16,133-26-22,0-2 0,-66 3-1,-9 1 2,76-7-4,-43-1-1,55-3-6,0 2-1,1 0 0,-1 0 1,0 2-1,1 1 1,-28 8-1,16 2 9,26-11-3,-1 0 0,0-1 0,0 1 1,0-1-1,0 0 0,-1-1 0,1 1 1,-11 0-1,1-2-10,-1-1-1,1-1 1,0 0-1,0-1 1,-1 0-1,2-1 1,-1-1 0,0-1-1,1 0 1,0-1-1,1-1 1,-1 0 0,1-1-1,-23-19 1,-57-37-19,79 53 28,11 10-15,-1-1 0,2 1 1,-1-1-1,0 0 0,0 0 0,1-1 1,0 1-1,-1-1 0,1 1 0,1-1 0,-1 0 1,1 0-1,-1-1 0,1 1 0,0 0 1,-2-8-1,2-4-7,0 1 0,-2 0 0,0 1 0,0-1 0,-2 1 0,-13-28 1,-4-4 762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23.7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1731 4593,'-18'62'1747,"19"-62"-1699,-1 1 0,0-1 1,-1 1-1,1-1 0,0 1 0,0-1 0,0 1 0,0-1 0,0 0 1,0 1-1,-1-1 0,1 1 0,0-1 0,0 0 0,0 1 1,-1-1-1,1 1 0,0-1 0,-1 0 0,1 0 0,0 1 1,-1-1-1,1 0 0,0 1 0,-1-1 0,1 0 0,-1 0 1,1 0-1,0 1 0,-1-1 0,1 0 0,-1 0 0,1 0 0,-1 0 1,1 0-1,-1 0 0,1 0 0,0 0 0,-1 0 0,1 0 1,-1 0-1,-1-4 2282,7 3 3949,0 1-6200,1 0 1,-1 1-1,0-2 0,0 1 1,0-1-1,0 1 1,0-1-1,0-1 1,0 1-1,0-1 1,-1 0-1,1 0 1,0 0-1,-1-1 0,6-3 1,6-6 31,0-1 1,23-25-1,-1 1 87,-27 28-169,1-1 1,-2-1 0,1 0-1,-2 0 1,1-1-1,-1 0 1,-1-1 0,-1 0-1,9-18 1,-9 16 38,1-1-1,0 2 1,21-28 0,-20 30 21,0 0 0,-1-1-1,0 0 1,-1-1 0,10-26 0,65-242 1401,-67 222-1124,3-13-178,2 2-1,37-85 0,-48 140-170,1 0 1,1 1 0,0 0 0,1 0-1,15-14 1,-11 12 22,-1 0-1,22-35 1,-22 28 8,-6 11 26,0-1 0,-2 0 0,1-1-1,-2 0 1,10-30 0,4-17 35,-14 50-91,-2 0 1,0-1 0,0 1 0,-1-1 0,1-15-1,-2 1 20,0 14-2,-1 0 1,0 0-1,-1 0 1,0-1-1,-1 1 1,-1 0-1,-4-17 1,4 27-21,0 0 0,0 0 1,0 0-1,-1 0 0,1 1 0,-1 0 1,0-1-1,1 1 0,-1 0 1,0 0-1,0 0 0,0 1 1,-6-3-1,-10-7 73,12 6-73,-1 1 0,1 1 0,-1-1 0,0 1 0,0 1 0,0-1 0,0 1-1,0 1 1,0-1 0,-10 1 0,-15 0 38,-41 3 0,36 0-54,-192 13-2595,221-16 2163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25.7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0 4785,'-42'6'2052,"40"-5"-1869,0 0 0,1 0 0,-1 0-1,0 0 1,1 1 0,-1-1-1,1 1 1,0-1 0,-1 1 0,1-1-1,0 1 1,0 0 0,0 0 0,0-1-1,0 1 1,0 0 0,1 0-1,-1 0 1,0 0 0,1 0 0,-1 4-1,-4 8 542,3-8-559,-1 0 1,1 0-1,-1 1 0,2-1 0,-1 0 0,1 1 1,0 0-1,0-1 0,1 10 0,6 66 897,-2-30-420,-2 64 383,-2-107-917,-1 0 0,1 0 0,-1-1-1,-4 14 1,3-15-26,1 1 0,0 0 0,0-1 0,0 1 1,1 0-1,1 12 0,2-1 28,1 0 0,1-1 0,1 1 1,0-1-1,11 21 0,-13-29-58,1 1 0,-2-1 1,4 15-1,8 23 42,48 96 403,114 192 1,-154-302-496,43 49 0,-41-54 33,42 65-1,-51-66-17,-12-18-13,1-1-1,0 0 0,1-1 0,0 1 0,0-1 0,14 14 0,165 168 44,-112-110-29,-52-57-16,0-1 0,2-1-1,0-1 1,1-2 0,41 25 0,22 15 116,-82-56-99,1 1 0,-1-1 0,1-1 0,0 1 0,0-1 0,0 0-1,8 0 1,13 3 67,15 2-29,1-2 0,-1-1 0,53-4 0,-33 1-19,-53 0-30,30 0 44,76-9 0,-109 8-37,1 1-1,-1 0 0,1 0 0,13 3 1,20-1 48,-19-3-37,-6 1 3,0-2-1,30-5 1,9-4 31,-41 10-31,1-2-1,0 0 1,-1 0 0,0-1 0,21-10 0,-14 6 57,9-6 40,-28 13-116,0 0 0,0 0 0,0 0 0,0-1 0,0 1 0,0 0 0,0 0 0,0-1 0,-1 1 0,1 0 0,0-1 0,-1 1 0,1 0 0,-1-1 0,0 1 0,1-1 0,-1 1 0,0-1 0,0-2 0,-1-7 41,0 0 0,-1 0 0,-1 1 0,0-1 0,0 1-1,-1-1 1,0 1 0,-11-17 0,-49-73 182,-28-22-30,85 113-197,-1 1-1,-1 0 1,1 0-1,-1 0 1,0 1 0,-17-9-1,-18-15 107,30 22-59,0-1 1,-1 2 0,-25-11-1,22 11-30,1-1 1,-32-22-1,-13-10-142,39 27-593,1 0 1,0-2 0,-21-21-1,14 4-136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4:07.93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1546 1079 1848,'0'19'418,"-1"0"-1,0-1 1,-1 1-1,-1-1 1,-8 26-1,10-40-360,0 0-1,0-1 0,-1 1 1,1-1-1,-1 1 1,0-1-1,1 0 1,-2 0-1,1 0 1,0 0-1,-1 0 1,1 0-1,-1-1 1,0 1-1,0-1 1,0 1-1,0-1 0,0 0 1,0 0-1,-1-1 1,1 1-1,-1-1 1,1 0-1,-1 0 1,1 0-1,-1 0 1,0 0-1,0-1 1,1 0-1,-1 0 0,0 0 1,0 0-1,1 0 1,-6-2-1,1 0-76,-1 0-1,0-1 0,1 0 0,0-1 0,-1 0 1,2 0-1,-1 0 0,0-1 0,1 0 1,0-1-1,0 0 0,0 0 0,1 0 0,0-1 1,-8-12-1,7 9-3,1 0 0,0-1 0,0 1 0,1-1-1,1 0 1,0 0 0,1-1 0,0 1 0,0-1 0,1 0 0,0-17 0,1 14 8,1 1 1,0 0-1,1-1 1,1 1 0,0 0-1,1 0 1,0 0-1,1 1 1,9-21-1,0 3-4,15-31-6,-25 57 28,0-1 0,0 1 0,0 1 0,1-1 0,0 0 0,0 1 0,0 0 0,7-6 0,-8 9 6,0 0 0,-1-1 0,1 1 0,0 1 0,0-1 0,0 0 0,0 1 0,0 0 0,0-1 0,0 1 0,0 0 0,0 1 0,0-1 0,0 1 0,0-1 0,0 1 0,0 0 0,0 0 0,0 0 0,0 0 0,-1 0 0,1 1 0,0 0 0,4 3 0,6 4 55,-1 0 0,0 1-1,14 16 1,-12-11 32,-1 1 0,0 0 0,-1 1 0,-1 0 1,-1 1-1,0 0 0,6 20 0,-10-24 1,-2-1 0,0 1-1,0 0 1,-1 0 0,-1 0 0,0 1 0,-1-1 0,-1 0-1,0 1 1,-4 25 0,2-34-73,0 0 0,0 1 0,0-1 0,-1 0 0,0 0 0,0 0 0,0 0 0,-1-1 0,0 1 0,0-1 0,-1 0 0,1 0 0,-1-1 0,0 1 0,0-1 0,-1 0 0,1 0 0,-1-1 1,0 0-1,0 0 0,0 0 0,0 0 0,0-1 0,-11 2 0,10-2-47,-1-1-1,1 0 1,0 0 0,-1 0 0,1-1 0,-1 0 0,1-1-1,-1 0 1,1 0 0,-1 0 0,1-1 0,0 0 0,0 0-1,0-1 1,0 0 0,0 0 0,0-1 0,1 0 0,0 0-1,0-1 1,-9-8 0,8 5-1,1 0-1,0 0 1,1-1-1,0 0 1,0-1-1,1 1 1,0-1-1,0 1 1,1-1-1,1 0 1,0-1-1,0 1 1,1 0 0,0 0-1,1-1 1,0 1-1,1-1 1,3-18-1,-3 19 14,1 0-1,0 0 1,1 1-1,0-1 0,1 1 1,0 0-1,0 0 1,1 0-1,0 0 1,1 1-1,0 0 1,0 0-1,0 0 0,1 1 1,1 0-1,-1 0 1,1 1-1,0 0 1,16-9-1,-13 10 24,0 0 1,0 1-1,0 0 0,16-3 0,-24 7 4,0-1 0,0 1-1,0-1 1,0 1 0,0 0-1,0 1 1,1-1 0,-1 0-1,0 1 1,0 0 0,0-1-1,0 1 1,0 0 0,0 1-1,-1-1 1,1 1 0,0-1-1,0 1 1,-1 0 0,1 0-1,2 2 1,0 2 34,0 1 0,0-1 0,0 1 0,-1 0 1,0 0-1,-1 0 0,1 0 0,-1 1 0,-1 0 0,1-1 0,-1 1 0,-1 0 1,1 0-1,-2 0 0,1 0 0,-1 16 0,-1-14-6,0 0 0,-1 0 0,0 0-1,-1 0 1,0-1 0,0 1 0,-1-1 0,0 0 0,-1 0 0,0 0-1,0-1 1,-1 0 0,-10 12 0,10-15-47,0 0-1,0 0 1,0-1 0,0 0 0,-1 0 0,0-1-1,0 0 1,0 0 0,0 0 0,0-1 0,0 0-1,-1-1 1,1 1 0,-1-1 0,-10 0 0,4-1-43,0 0 1,1-1-1,-1 0 1,1-1-1,0-1 1,0 0 0,-23-9-1,31 10 29,0 0 0,1 0 0,0-1 0,-1 1 0,1-1-1,0 0 1,0 0 0,1-1 0,-1 1 0,1-1 0,-1 0 0,1 0 0,1 0-1,-1 0 1,0 0 0,1-1 0,0 0 0,0 1 0,0-1 0,1 0 0,-1 0 0,1 1-1,0-1 1,1 0 0,-1 0 0,1 0 0,0 0 0,0 0 0,1 0 0,0-6-1,2-6-30,1 0 0,0 1 0,2-1-1,-1 1 1,2 0 0,0 1-1,15-23 1,-17 30 46,0 1 1,1 0-1,0 0 1,0 1-1,0-1 1,1 1-1,0 1 1,0 0-1,1 0 1,-1 0-1,1 1 1,0 0-1,1 0 0,-1 1 1,1 0-1,-1 0 1,1 1-1,0 0 1,17-1-1,-21 3 22,-1 0 0,1 0-1,-1 0 1,0 0 0,1 1-1,-1-1 1,0 1 0,1 1-1,-1-1 1,0 0 0,0 1-1,0 0 1,0 0 0,0 0-1,0 0 1,6 6 0,-6-4 27,0 1 1,0-1-1,0 1 1,0 0-1,-1 1 1,1-1 0,-1 0-1,-1 1 1,1 0-1,3 11 1,-3-6 17,-1 0-1,0 0 1,-1 0 0,0 0 0,0 0 0,-1 0-1,-1 0 1,0 1 0,0-1 0,-1 0 0,0 0-1,-8 19 1,7-23-44,0 0 0,-1 0 1,0 0-1,0-1 0,0 1 0,-1-1 0,0 0 0,0-1 0,-1 1 0,1-1 0,-1 0 0,-11 7 0,12-10-38,0 1 0,0-1 0,0 0 0,0-1-1,0 1 1,0-1 0,-1 0 0,1-1 0,0 1 0,-1-1 0,1 0-1,-1 0 1,1-1 0,0 1 0,-1-1 0,1-1 0,0 1-1,-10-4 1,9 2-4,1 1 0,-1-1 0,0 0 0,1 0 0,0-1 0,0 0 0,0 0 0,0 0 0,0-1 0,1 1 0,0-1 0,0 0 0,0 0 0,1 0 0,-1-1-1,-4-11 1,5 8-14,0 0 0,0-1 0,1 1-1,0-1 1,1 1 0,0-1 0,0 0-1,1 0 1,0 0 0,3-14 0,-2 19 26,1 1 0,-1-1-1,1 1 1,0 0 0,0 0 0,1 0 0,-1 0 0,1 0 0,0 1 0,0-1 0,0 1-1,0 0 1,1 0 0,-1 0 0,1 0 0,0 0 0,0 1 0,0 0 0,0 0 0,0 0 0,0 0-1,1 1 1,-1-1 0,5 0 0,3-1 18,-1 0 0,1 1-1,0 0 1,0 1 0,0 0 0,0 1 0,0 1-1,15 2 1,-16-1 52,-1 1 1,1 1-1,-1 0 0,0 1 0,0 0 0,-1 0 1,1 1-1,-1 0 0,0 1 0,13 12 1,-17-14 17,0-1-1,-1 1 1,0 0 0,0 0 0,0 0 0,0 0 0,-1 1 0,0 0 0,0-1 0,0 1-1,-1 0 1,0 1 0,0-1 0,-1 0 0,0 0 0,0 1 0,0-1 0,-1 1 0,0 7 0,0-10-53,-1 0 0,0-1 0,-1 1 0,1 0 0,-1-1 0,0 1 0,1-1 0,-1 1 0,-1-1 0,1 0 0,0 0 1,-1 0-1,0 0 0,0-1 0,0 1 0,0-1 0,0 1 0,0-1 0,0 0 0,-1 0 0,1 0 0,-1-1 1,-6 3-1,1-1-54,0-1 1,0 0-1,0 0 1,0-1-1,0 0 1,0-1-1,0 1 0,-18-3 1,9-2-6,1 1-1,-1-2 1,1-1 0,0 0 0,0-1-1,1 0 1,0-2 0,1 0 0,-1 0-1,2-2 1,-1 0 0,-17-18 0,30 27 15,0-1 1,0 0 0,0 0 0,1 0 0,0-1 0,-1 1-1,1 0 1,0-1 0,0 1 0,1 0 0,-1-1 0,1 1-1,-1-1 1,1 1 0,0-1 0,1 1 0,-1-1 0,1 1-1,0-5 1,2-3-73,0 1-1,1-1 1,0 1 0,10-19-1,-12 27 83,-1 0-1,1 0 0,0-1 0,-1 1 0,1 0 1,0 1-1,0-1 0,0 0 0,1 1 0,-1-1 1,0 1-1,0 0 0,1-1 0,-1 1 1,4-1-1,1 0-2,0 1 0,-1 0 0,1 0 0,0 0 0,13 1 0,5 3 10,0 0-1,34 10 0,-56-13 3,19 6 34,-1 1-1,1 0 1,-1 2-1,32 17 1,-42-20 53,-1 1 1,0 0 0,-1 0-1,0 1 1,0 0 0,0 0 0,-1 1-1,0 1 1,-1-1 0,9 16 0,-15-24-69,0 0 0,-1 1 1,1-1-1,-1 1 0,1-1 1,-1 1-1,0-1 0,1 1 0,-1-1 1,0 1-1,0 0 0,0-1 1,0 1-1,0-1 0,-1 1 1,1-1-1,0 1 0,-1-1 1,1 1-1,-1-1 0,1 1 1,-1-1-1,0 0 0,0 1 1,0-1-1,1 0 0,-1 1 1,0-1-1,-1 0 0,1 0 1,0 0-1,0 0 0,0 0 1,-1 0-1,1 0 0,0-1 1,-1 1-1,-1 0 0,-8 4-8,1 0-1,-1-1 1,0 0-1,-12 2 1,12-3 0,-15 3-25,-1 0-1,0-2 1,0-1 0,0-1 0,-32-1-1,40-2-8,0-1 0,1 0 0,-1-2 0,1 0 0,0-1 0,0-1 0,0 0 0,-20-12 0,33 15-10,1 0-1,-1 0 1,1 0 0,0-1 0,0 1 0,1-1 0,-1 0 0,1 0 0,0-1 0,0 1 0,0-1 0,0 0 0,1 1 0,0-1-1,0 0 1,0 0 0,1 0 0,-1-1 0,1 1 0,1 0 0,-1-1 0,1 1 0,-1 0 0,2-1 0,-1 1 0,1 0-1,-1 0 1,1-1 0,1 1 0,-1 0 0,1 0 0,0 0 0,0 0 0,0 0 0,1 1 0,0-1 0,0 0 0,0 1 0,0 0-1,1 0 1,0 0 0,-1 0 0,1 1 0,1 0 0,4-4 0,0 2 18,0 0 1,0 0-1,1 1 1,-1 0-1,1 1 1,0 0-1,0 1 0,0-1 1,1 2-1,-1 0 1,0 0-1,1 1 1,-1 0-1,0 1 0,19 3 1,-4 2 60,0 1 0,-1 1 0,0 1 1,0 1-1,28 17 0,-45-23 25,0 1-1,0 0 1,-1 1-1,0-1 1,0 1-1,0 0 1,-1 1-1,0-1 1,0 1-1,-1 0 1,0 1-1,0-1 1,0 1-1,-1-1 1,3 11-1,-5-14-45,0-1 0,0 1-1,0 0 1,-1 0-1,1-1 1,-1 1 0,0 0-1,0 0 1,0 0-1,-1-1 1,1 1 0,-1 0-1,0 0 1,0-1-1,0 1 1,-1-1 0,1 1-1,-1-1 1,0 1-1,0-1 1,0 0-1,0 0 1,-1 0 0,1 0-1,-1 0 1,0-1-1,1 1 1,-1-1 0,0 0-1,-1 1 1,1-1-1,0-1 1,-1 1 0,1 0-1,-7 1 1,-12 3-48,0-1 1,-1 0-1,0-2 0,1-1 1,-1-1-1,0-1 1,0 0-1,0-2 0,1-1 1,-1-1-1,1 0 1,0-2-1,0-1 0,0 0 1,1-2-1,-24-13 1,43 21 6,0 0 1,0 0-1,0-1 1,1 1-1,-1-1 1,1 1-1,-1-1 1,1 1-1,-1-1 1,1 0-1,0 1 0,0-1 1,0 0-1,0 0 1,0 0-1,0 0 1,1 0-1,-1 0 1,1 0-1,-1 0 1,1 0-1,0-1 1,0 1-1,0-3 1,-7-26-401,7 30 399,-1 0 1,1 0 0,-1-1 0,1 1 0,-1-1 0,1 1 0,0 0 0,0-1 0,0 1 0,0-1-1,0 1 1,0 0 0,0-1 0,0 1 0,1-1 0,-1 1 0,0 0 0,1-1 0,-1 1 0,1 0-1,0-1 1,-1 1 0,1 0 0,1-1 0,0-1-6,1 0 0,0 0 0,0 0 0,0 0 0,1 1 1,-1 0-1,0-1 0,7-1 0,2-2-8,0 1 0,0 1 0,1 0 0,22-4 0,-9 6 27,1 0 0,0 2 0,-1 1 0,1 1 0,-1 1 0,30 8 0,-16-1 49,1 2-1,-2 1 1,42 21-1,-69-28-7,0 0-1,-1 1 1,13 8-1,-21-13-1,-1 0-1,1 0 0,-1 1 0,1-1 0,-1 1 1,0 0-1,0-1 0,0 1 0,-1 0 0,1 0 0,-1 0 1,1 0-1,-1 0 0,0 1 0,0-1 0,1 4 1,-2-4 23,1 0 1,-1 0 0,0 0-1,0 0 1,0 0 0,0 0-1,0 0 1,0 0 0,-1 0 0,-1 3-1,1-4-40,0-1-1,0 1 1,0 0-1,-1-1 1,1 1-1,-1-1 1,1 0-1,-1 1 1,1-1-1,-1 0 1,0 0-1,0 0 1,0 0-1,1 0 1,-1-1-1,0 1 1,-3 0-1,-23 7-7,-1-1 1,1-2-1,-59 4 0,-87-12-65,139 0 22,1-2-1,-1-1 1,1-1 0,-33-13 0,51 15 3,1-1 0,0-1 0,0-1 1,1 0-1,0 0 0,0-2 0,1 0 1,0 0-1,1-1 0,-18-20 0,30 31 29,-4-5-38,0 0 0,0-1 0,0 1 1,-5-12-1,9 16 21,-1-1 1,1 1-1,-1 0 1,1-1 0,-1 1-1,1 0 1,0-1 0,0 1-1,0 0 1,0-1 0,0 1-1,0 0 1,0-1-1,0 1 1,0 0 0,1-1-1,-1 1 1,1 0 0,-1-1-1,1 1 1,-1 0 0,1 0-1,0 0 1,-1-1-1,1 1 1,0 0 0,0 0-1,0 0 1,0 0 0,0 0-1,2-1 1,3-2-35,1 0 0,1 0 1,-1 0-1,0 1 0,1 0 1,0 1-1,0-1 0,0 1 1,0 1-1,13-2 0,6 3 16,52 4 0,-52-1 20,43 6 28,79 22 0,-114-23-2,28 7 42,-1 3-1,-1 3 0,60 28 1,-110-44-22,26 14 56,-35-19-65,-1 1 0,1 0 1,-1 0-1,1 0 0,-1 0 1,1 0-1,-1 1 1,1-1-1,-1 0 0,0 1 1,0-1-1,0 0 0,0 1 1,2 3-1,-3-5 3,-1 1 0,1-1 0,0 1 0,-1-1 0,1 1-1,-1-1 1,1 1 0,-1-1 0,1 1 0,-1-1 0,1 0 0,-1 1 0,1-1-1,-1 0 1,0 1 0,1-1 0,-1 0 0,1 0 0,-1 0 0,0 1 0,1-1-1,-1 0 1,0 0 0,1 0 0,-1 0 0,0 0 0,1 0 0,-2-1 0,-31 2 98,23-2-74,-51 1-23,0-4 0,0-2 0,-109-26 0,130 21-51,1-2 0,1-1 0,0-1 0,1-3 0,1-1 0,-60-42 0,67 40-11,16 12-22,-1 0 0,1-1 0,1-1 1,0 0-1,0-1 0,1 0 0,-10-16 0,18 25 78,-2-6-400,6 8 364,-1 1 1,0-1-1,1 1 1,-1 0-1,1-1 1,-1 1-1,0-1 1,1 1-1,-1 0 1,1-1-1,-1 1 1,1 0 0,0 0-1,-1-1 1,1 1-1,-1 0 1,1 0-1,-1 0 1,1 0-1,0 0 1,-1 0-1,1 0 1,-1 0-1,1 0 1,0 0-1,34-2-115,-1 2 0,1 2 0,57 9 0,103 33 103,-145-31 14,158 50 71,-176-51 29,-2 2 1,0 1 0,-1 1 0,44 32-1,-72-47-61,1-1 0,-1 1 0,0 0 0,0-1 0,0 1 0,0 0 0,0 0 0,0 0 0,0 0 0,0 0 0,0 0 0,0 0 0,-1 0 0,1 0 0,0 0 0,-1 1 0,1-1 0,-1 0 0,1 0 0,-1 1 0,1-1 0,-1 0 0,0 1 0,0-1 0,0 0 0,0 1 0,0-1 0,0 0 0,0 1 0,0-1 0,-1 2 0,-1-1 7,0 1 0,-1-1 0,1 1 0,-1-1 0,1 0 0,-1 0 0,0 0 0,0-1 0,0 1 0,0 0 0,0-1 1,0 0-1,-6 2 0,-17 5-17,0-2 1,-1 0 0,0-1 0,0-2 0,-50 0-1,13-5-33,-89-14-1,96 6-51,0-2 1,1-2-1,1-3 0,0-2 1,2-3-1,0-2 0,-60-37 1,112 60 52,0 1 0,0-1 0,0 1 0,0-1 0,0 0 1,0 0-1,1 1 0,-1-1 0,0 0 0,0 0 0,1 0 1,-1 0-1,0 1 0,1-1 0,-1 0 0,1 0 0,0 0 1,-1-1-1,1 0 0,0 2-1,0-1 0,0 0 0,0 0 0,0 0 0,0 1 0,1-1 0,-1 0 0,0 1 0,0-1 0,1 0 0,-1 1 0,1-1 0,-1 0 0,1 1 0,-1-1 0,1 0 0,-1 1 0,1-1 0,-1 1 0,2-1 0,2-2-39,1 0 0,-1 1 0,1 0 0,0 0 0,0 0 0,6-1 0,18-4-10,0 2 0,0 1 0,1 1 0,-1 2 0,1 0 0,56 8 0,174 47 114,-156-29-49,191 50 510,-332-72 604,-87-5-931,-207-29 1,254 17-232,1-3 0,1-3 0,-145-60 0,207 74 0,0 0 1,1-2-1,-18-11 1,26 16-1,0-1 0,-1 0 0,1 0 0,0 0 1,1 0-1,-1 0 0,1-1 0,0 0 1,0 0-1,0 0 0,1 0 0,-2-6 0,3 11 32,1-1 0,0 0-1,0 0 1,-1 0-1,1 0 1,0 0 0,0 1-1,0-1 1,0 0-1,0 0 1,0 0 0,1 0-1,-1 0 1,0 1-1,0-1 1,0 0 0,1 0-1,-1 0 1,1 1-1,-1-1 1,0 0 0,1 0-1,-1 1 1,2-2 0,-1 1-7,1-1 0,0 1 1,0 0-1,-1 0 1,1 0-1,0 0 1,0 1-1,0-1 1,0 0-1,3 0 0,7-1-64,1 1-1,23 0 0,-28 1 48,75 1 17,0 3 1,-1 4-1,0 4 0,0 3 1,132 43-1,-188-48 79,0 1 0,-1 1-1,32 21 1,-45-26 32,-2 1 0,1 0-1,-1 1 1,0 0 0,-1 0-1,0 1 1,0 0 0,-1 1-1,8 12 1,-16-21-63,1 0 1,0 0-1,0-1 0,-1 1 0,1 0 1,-1 0-1,1 0 0,-1 0 0,0 0 1,0 0-1,0 0 0,0 0 0,0-1 1,0 1-1,0 0 0,-1 0 0,1 0 1,-1 0-1,-1 3 0,0-1-4,0 0 0,0-1-1,-1 1 1,1-1 0,-1 1-1,0-1 1,0 0 0,-6 4 0,-5 3-11,0-1 0,-1-1 1,-22 10-1,35-17-1,-29 13-15,0-2 1,-1-2-1,-1 0 0,1-2 1,-1-2-1,-51 4 1,67-9-24,0-1-1,-1 0 1,1-1-1,0-1 1,0-1-1,0 0 1,0-1-1,1-1 1,0 0 0,-1-2-1,2 0 1,-1 0-1,1-1 1,-22-17-1,-43-31-170,53 39 179,1-1 0,1-2 0,-26-26 0,37 31 37,0 1 0,-1 1 1,0 0-1,-1 0 0,0 2 0,-30-17 1,37 23-5,-1 0 0,1-1 0,-15-11 0,16 11-3,-1-1 0,0 2 0,0-1 0,-15-6-1,-15-3 28,-77-33 123,109 45-139,0 0-1,-1 1 1,1-1 0,0 1-1,-1 1 1,1-1-1,-1 1 1,1 1 0,-14 0-1,8 0 22,0-1-1,0 0 0,0 0 1,-15-5-1,-5-4-41,16 5 23,-1 0 1,1 0 0,-1 2-1,1 0 1,-21 0-1,30 3-10,-1-1 0,1 0 0,-1 0 0,1-1 0,0 0 0,0-1 0,-11-4 0,16 6-9,1 1 0,-1-1 0,0 0 0,0 1 0,1 0 0,-1 0 0,0 0 0,-5 1 0,-18-3-2,12 0-11,-8-2 53,21 4-59,1 0 0,-1 0 1,1 0-1,-1 0 0,1 0 0,-1-1 0,0 1 0,1 0 0,-1 0 0,1-1 0,0 1 0,-1 0 1,1-1-1,-1 1 0,1-1 0,-1 1 0,1 0 0,0-1 0,-1 1 0,1-1 0,0 1 1,0-1-1,-1 1 0,1-1 0,0 1 0,0-1 0,-1 0 0,33-13-326,-1 2 312,2 1 0,-1 2 0,1 1 0,1 1 0,-1 2 0,1 2 0,52 1 0,30-10 296,-93 4-164,-21 7-94,0-1 0,0 1 0,1 0 0,-1 0 0,1 1-1,-1-1 1,1 0 0,-1 1 0,4-1 0,11 0 12,0-1 0,0-1 0,0-1 0,27-9 0,13-4 13,-50 16-32,3-2 9,0 1 0,0 0 0,0 1 0,0 0 0,0 0 0,1 1 0,17 2 0,-11 0 1,1-1-1,-1-1 1,23-2 0,10 0 13,17-2-1,-53 2 1,1 1-1,-1 0 0,1 1 1,0 1-1,-1 0 0,1 1 1,24 6-1,21 0 1371,-71-9-1239,-25-5-46,20 3-90,0 0 0,0 2 0,-21 0 1,-67 1 48,-177-2 34,266 3-73,0 0 1,0 1-1,0 1 0,0 1 0,-18 7 0,0-2-22,16-4 5,6-1-37,-1-1 0,0 0 1,-1-1-1,-12 1 0,26-17-856,43-7 789,1 2-1,84-23 0,-38 13 93,-65 20 10,-13 3-1,0 1 0,1 1 0,-1 0 0,1 1 0,0 0 0,0 1 0,0 1-1,21 0 1,10 5 60,-27-4-14,0 2 0,-1 1 0,1 0 0,23 8 0,15 5 110,73 12 0,-123-27-154,57 19 220,-26-7-19,-25-12 40,-10-7-64,1-11-271,2 9 82,-1 0 0,2 0 0,-1 1 0,7-8 0,-5 7 5,0 0-1,-1-1 1,6-11 0,-3 4-4,0 1-1,15-20 1,9-12 3,-29 40 5,1 0 0,1 0 0,-1 0-1,1 0 1,0 1 0,1 0 0,0 0 0,8-5-1,9-12 5,7-5 18,-29 27-25,-1 0-1,1 0 0,0 0 1,0 1-1,0-1 1,0 0-1,0 1 0,0 0 1,0-1-1,0 1 0,0 0 1,0 0-1,0 0 0,0 0 1,0 0-1,0 0 0,0 1 1,3 0-1,-3 0 0,0-1 0,0 1 0,0-1 0,0 1 0,0-1 0,0 0-1,1 0 1,-1 0 0,0 0 0,0 0 0,0-1 0,0 1 0,0 0 0,1-1 0,-1 0 0,0 0 0,0 1-1,0-1 1,-1 0 0,1 0 0,0-1 0,0 1 0,0 0 0,-1-1 0,1 1 0,-1-1 0,1 1 0,-1-1-1,2-2 1,-3 3 0,0 1-1,0 0 0,0 0 0,0 0 0,1 0 0,-1-1 1,0 1-1,0 0 0,0 0 0,0 0 0,0 0 0,0 0 1,0 0-1,0-1 0,0 1 0,1 0 0,-1 0 0,0 0 0,0 0 1,0 0-1,0 0 0,0 0 0,1 0 0,-1 0 0,0 0 1,0 0-1,0 0 0,0 0 0,1-1 0,-1 1 0,0 0 1,0 0-1,0 0 0,0 1 0,0-1 0,1 0 0,-1 0 1,0 0-1,0 0 0,0 0 0,0 0 0,1 0 0,-1 0 1,0 0-1,0 0 0,2 0 75,-1-9-40,-1 5-21,3 7 19,13-7-26,-16 4 6,1-1 0,0 1 0,0-1 0,0 1 0,-1 0 0,1 0 0,0-1 0,0 1 0,0 0 0,0 0 0,0 0 1,0 0-1,-1 0 0,1 0 0,0 0 0,0 0 0,0 0 0,0 0 0,0 1 0,0-1 0,-1 0 0,1 1 0,0-1 0,0 1 0,0-1 0,-1 0 0,1 1 0,0 0 0,-1-1 0,1 1 0,0-1 0,-1 1 0,2 1 0,15 35-8,1 2 54,12 5-36,-28-42-21,-1 0 1,0 1-1,0-1 0,0 0 1,0 1-1,-1-1 0,1 1 1,0-1-1,-1 1 0,0-1 1,0 1-1,0-1 1,0 1-1,0-1 0,0 1 1,-1-1-1,0 4 0,-1 10 18,4-5 8,-1 0 0,1 0-1,1 0 1,0 0 0,1-1-1,0 1 1,1-1 0,-1 0-1,2 0 1,8 11 0,-6-7-26,0 4-10,-7-15 6,0-1 0,-1 0 0,1 0-1,0 0 1,1 0 0,-1 0 0,0 0-1,0 0 1,1 0 0,0 0 0,-1-1-1,1 1 1,2 1 0,43 33 1,-32-23-5,1 0 0,1-2-1,0 0 1,0-1-1,32 14 1,-30-17 12,-1 1 0,0 1 0,0 0-1,-1 2 1,0 0 0,18 15 0,-29-21-9,1-1 0,-1 0 0,1-1 0,14 6 0,-15-7 2,0 1 0,1 0 1,-1 0-1,-1 0 0,1 1 0,0-1 1,8 9-1,-12-10 2,0 0 0,1-1 0,-1 1 0,1-1 1,-1 1-1,1-1 0,-1 0 0,4 1 0,19 10 3,-21-9-4,0-1-1,0 0 1,0 0 0,0 0 0,1-1 0,-1 0-1,5 1 1,12 4 25,-19-5-14,-1-1-1,0 1 1,0-1-1,0 1 1,0-1 0,1 1-1,-1 0 1,0 0-1,0-1 1,-1 1-1,1 0 1,0 0 0,0 0-1,0 0 1,0 0-1,-1 0 1,1 0 0,0 1-1,-1-1 1,1 0-1,-1 0 1,0 0 0,1 2-1,-1 0 8,1 0-1,-1 1 1,0-1-1,0 0 1,0 0-1,-1 1 1,1-1-1,-1 0 1,-1 4-1,0 0-2,-1 0 1,0 0-1,0-1 0,0 1 1,-1-1-1,0 1 0,-9 10 0,4-6-7,-1 2 0,2 0-1,0 0 1,0 0-1,2 1 1,-1 0 0,2 0-1,-8 29 1,12-35-12,0 0 1,0 0 0,1 0-1,0 0 1,1 8 0,-1 5 106,-4-20-126,0 1-1,0-1 0,0 0 0,0 0 0,-1-1 0,1 1 0,0-1 0,-6 0 0,3 0 25,0 0 1,0 0-1,0 0 1,-1-1-1,1 0 1,0-1-1,0 0 1,1 0-1,-1 0 1,0-1-1,1 0 1,-1 0-1,1 0 1,-11-9-1,0-3-1,-24-17 28,39 31-19,-1 0-1,1 0 1,0 0 0,-1 0 0,1 0 0,-1 0 0,1 0-1,-1 1 1,1 0 0,-1-1 0,1 1 0,-1 0 0,0 0-1,1 0 1,-1 1 0,1-1 0,-3 1 0,-38 3 53,38-5-57,0 1 1,0 0-1,1 0 1,-1 1 0,0-1-1,1 1 1,-1 0-1,0 0 1,1 1-1,-1-1 1,1 1-1,-7 4 1,3 9 80,7-14-84,1 1 0,0-1 0,0 0 0,-1 0 0,1 0 1,-1 0-1,1 0 0,-1 0 0,0 0 0,1 0 0,-1 0 0,0 0 0,1 0 1,-1 0-1,0 0 0,-1 0 0,-25 18 72,25-16-69,-1 0 0,0 0 0,1 0 1,0 0-1,0 0 0,0 1 0,0-1 1,1 1-1,-1-1 0,1 1 0,0-1 1,0 1-1,0 0 0,-1 7 1,-4 13 9,-3 0 5,2 0 0,-6 30 0,10-44-223,4-13-310,5-20 243,-4 17 265,1 1 0,0-1 0,0 1 0,0 0 1,0 0-1,1 0 0,-1 1 0,1-1 0,0 1 0,6-4 0,-3 2 1,-1 0 0,0 0 0,0-1 0,-1 1 0,7-12 0,8-15 2,-15 23 6,0 0 1,1 1 0,0-1-1,0 1 1,1 1 0,1-1-1,-1 1 1,1 0 0,1 1-1,11-8 1,-16 12-41,-2 2 63,0 0 1,-1 0 0,1 0 0,0 0 0,1 0 0,-1 0-1,0 1 1,0-1 0,0 1 0,0-1 0,0 1-1,1 0 1,2 0 248,-19 4-125,3 4-140,-1 1-1,1 1 1,0-1 0,1 2-1,0-1 1,-13 20 0,11-14 3,7-8-9,-1-1 1,1 0-1,-13 10 0,17-15-5,0-1-1,0 0 1,0 1 0,0-1 0,0 1 0,0-1 0,0 1 0,1-1 0,-1 1 0,0 0 0,1-1 0,0 1 0,-1 0 0,1-1 0,0 1 0,0 0 0,0 0 0,0-1 0,0 1 0,1 2 0,-1-2-1,0 0 0,0-1 1,1 1-1,-1 0 0,0 0 1,-1-1-1,1 1 1,0 0-1,0 0 0,-1-1 1,1 1-1,-1 0 1,1-1-1,-1 1 0,0 0 1,0-1-1,0 1 0,0-1 1,0 1-1,0-1 1,0 0-1,0 1 0,0-1 1,-1 0-1,1 0 0,-1 0 1,-1 1-1,-6 2-2,8-3 1,0-1 0,1 0 0,-1 0 0,0 0 0,0 1 0,1-1 0,-1 0 0,0 1 1,1-1-1,-1 1 0,0-1 0,1 1 0,-1-1 0,1 1 0,-1-1 0,1 1 0,-1 0 1,1-1-1,-1 1 0,1 0 0,0-1 0,-1 1 0,1 0 0,0 0 0,-1-1 0,1 1 1,0 0-1,0 0 0,0-1 0,0 1 0,0 0 0,0 1 0,-6 2-14,-1 6 30,-7 36-23,12-39-5,1 1-1,1-1 0,-1 0 0,1 0 1,0 1-1,1-1 0,-1 0 1,2 1-1,-1-1 0,3 8 1,-1-3 32,0 0 1,-1 0 0,0 1 0,-1-1 0,-1 1 0,0-1-1,-2 16 1,0-11-11,1-2-1,-2 1 0,-4 20 1,5-25-11,2-11 2,0 1-1,0 0 1,0-1-1,0 1 1,0 0-1,0 0 1,0-1-1,0 1 1,-1 0-1,1 0 1,0-1-1,0 1 1,0 0-1,-1-1 1,1 1-1,0 0 1,-1-1-1,1 1 1,-1 0-1,1-1 1,-1 1-1,1-1 1,-1 1-1,1-1 1,-1 1-1,0-1 1,1 0-1,-2 1 1,0 2 0,1 0 1,-1 1 0,1-1 0,0 0-1,0 0 1,0 1 0,-1 6 0,2-8-1,-2 14-10,1 1 0,0 0 0,1 0 0,5 25 0,-5-33 3,3 55-114,1-33 188,-3-26-65,-1-1 0,1 1-1,0-1 1,-1 1 0,0-1 0,0 1 0,-1-1 0,-1 9 0,1-12-18,-1 0 1,1 0 0,0-1 0,-1 1-1,1 0 1,-1 0 0,1-1 0,-1 1 0,1-1-1,-1 1 1,1-1 0,-1 0 0,0 0-1,1 0 1,-1 0 0,0 0 0,1 0 0,-3 0-1,-35-2-24,28-1 40,0 0 0,0-1 1,1 0-1,-1-1 0,1 0 0,0-1 0,1 1 0,-1-2 0,-8-7 0,-6-3 194,23 17-190,0 0 1,1-1-1,-1 1 1,0 0-1,1-1 1,-1 1-1,0 0 1,1 0-1,-1 0 1,0 0-1,0 0 1,1 0-1,-1 0 1,0 0-1,0 0 1,1 0-1,-1 0 1,0 0-1,0 1 1,1-1-1,-1 0 1,0 0-1,1 1 0,-1-1 1,0 1-1,-19 15-1,18-14-7,0 0 0,0 0 0,0 0 0,0 0 0,-1-1 0,1 1 1,-1-1-1,1 1 0,-4 0 0,1 1 9,1 0 0,-1 0 0,0 0 0,1 0 1,0 1-1,0 0 0,0 0 0,0 0 0,-4 7 0,-7 6 7,-75 78 10,34-30-30,33-39-8,-17 11 48,25-21-8,-20 20-33,29-31 7,0 1 1,1 0 0,0 0-1,0 0 1,0 0-1,1 1 1,0 0-1,0 0 1,0 0-1,1 0 1,-4 14 0,6-19-3,-1-1 0,1 1 0,-1-1 1,0 0-1,0 0 0,0 1 0,1-1 1,-1 0-1,0 0 0,0-1 1,0 1-1,0 0 0,-1-1 0,1 1 1,0-1-1,0 0 0,-4 1 0,-17 4-46,18-2 38,-5 1 2,1-1 1,-1 0 0,-15 3 0,23-5 9,0-1 0,0 0 0,0 1 0,0-1 0,0 0 1,0 0-1,1 0 0,-1-1 0,0 1 0,0 0 0,0-1 0,0 1 0,0-1 0,0 0 0,1 0 1,-1 1-1,0-1 0,1 0 0,-1 0 0,0-1 0,1 1 0,-1 0 0,1 0 0,0-1 0,-3-2 1,4 4-1,0 0 0,0-1 0,0 1 0,0 0 1,0 0-1,0-1 0,0 1 0,0 0 0,0 0 0,0 0 1,0-1-1,0 1 0,0 0 0,-1 0 0,1 0 1,0-1-1,0 1 0,0 0 0,0 0 0,-1 0 1,1 0-1,0 0 0,0-1 0,0 1 0,-1 0 1,1 0-1,0 0 0,0 0 0,0 0 0,-1 0 1,1 0-1,0 0 0,0 0 0,-1 0 0,1 0 0,0 0 1,0 0-1,-1 0 0,1 0 0,0 0 0,0 0 1,0 0-1,-1 0 0,1 0 0,0 0 0,0 0 1,-1 0-1,1 0 0,0 0 0,0 1 0,0-1 1,0 0-1,-1 0 0,1 0 0,0 0 0,0 1 1,0-1-1,0 0 0,-1 0 0,1 0 0,0 1 1,0-1-1,0 0 0,0 0 0,0 0 0,0 1 0,0-1 1,0 0-1,-1 1 1,1 0-1,0 0 1,-1-1 0,1 1 0,-1 0-1,1-1 1,-1 1 0,1-1 0,-1 1 0,0-1-1,1 1 1,-1-1 0,1 1 0,-1-1-1,0 1 1,0-1 0,1 0 0,-1 0-1,0 1 1,0-1 0,1 0 0,-1 0 0,0 0-1,0 0 1,1 0 0,-1 0 0,0 0-1,0 0 1,0 0 0,1 0 0,-1 0-1,-1-1 1,-2 1 0,0-1 0,0 1 0,0 0 0,1 0 0,-1 0 0,-7 2 0,-19 0 0,-17 0 47,28 13-38,18-14-10,-1 0 0,1 1 0,0-1 0,-1 0 0,1 0 0,-1 0 0,0 1 0,1-2 0,-1 1 0,0 0 0,1 0 0,-1 0 0,0-1 0,0 1 0,0-1 0,0 0 0,1 1 0,-1-1 0,-4 0 0,-72-11-66,28 2 57,-35-9-14,80 17 23,0 0 0,-1 0 0,1 1 0,0 0 1,-1 0-1,1 0 0,-5 1 0,5 0-1,0 0 0,1-1 0,-1 0 0,1 0 0,-1 0 0,0 0 0,1-1 1,-1 0-1,1 0 0,-9-3 0,-8-4-39,17 7 36,1 0-1,-1 0 0,1 0 0,-1 0 1,1-1-1,0 1 0,0-1 1,0 0-1,0 0 0,0 0 1,0-1-1,1 1 0,-5-5 1,1-3-465,6 9 464,1 0 0,-1 0-1,0 0 1,1 0 0,-1 0-1,1 0 1,-1 1-1,1-1 1,-1 0 0,1 0-1,-1 0 1,1 0 0,0 1-1,0-1 1,-1 0-1,1 0 1,0 1 0,0-1-1,0 1 1,0-1 0,1 0-1,30-14-69,-9 5 43,-4 0 9,0-1 0,28-21 0,-5 5-1,-33 21 23,1 1 1,-1-1-1,-1-1 1,10-8-1,-1-4 16,0 0 0,22-37 0,1-2-4,-38 53-3,0-1 0,0 1 0,-1-1 0,1 0 0,-1 1 0,-1-1 0,1 0 0,-1 0 0,0-9 0,2 11-10,1 1 0,-1 0-1,1 0 1,0 0 0,1 0 0,-1 0 0,0 1 0,1-1-1,-1 1 1,6-2 0,2-2 1,0 0 0,-1 0 0,0-1-1,1 0 1,10-11 0,3-2-7,-12 13 7,-12 7 1,1-1 0,0 1 0,0-1 0,-1 1 0,1-1 0,0 1 0,0-1 0,-1 1 0,1-1 0,-1 0 0,1 1 0,0-1 0,-1 0 0,0 1 0,1-1 0,-1 0 0,1 0 0,0-1 0,0-3-1,2 0-1,-1 0 1,1 1 0,-1-1-1,1 1 1,0-1 0,1 1-1,-1 0 1,1 0 0,7-6-1,-6 5 10,0-1 0,0 0-1,-1 0 1,0-1 0,-1 1-1,1-1 1,3-12 0,-4 11-15,-1 1 1,-1-1-1,0 1 0,0-1 1,0 1-1,-1-13 1,2-22 10,-2 36-2,0 0-1,0 0 0,-1 0 0,0 0 0,0 0 0,0 0 1,0 0-1,-1 1 0,0-1 0,-3-6 0,-3-9 6,8 21-6,0-1-1,0 1 0,0 0 0,0 0 0,0 0 0,0-1 0,0 1 1,0 0-1,0 0 0,1 0 0,-1-1 0,0 1 0,0 0 0,0 0 1,0 0-1,1 0 0,-1-1 0,0 1 0,0 0 0,0 0 0,0 0 1,1 0-1,-1 0 0,0 0 0,0 0 0,0 0 0,1 0 1,-1 0-1,0 0 0,0 0 0,1 0 0,-1 0 0,0 0 0,0 0 1,0 0-1,1 0 0,-1 0 0,0 0 0,0 0 0,0 0 0,1 0 1,-1 0-1,0 0 0,1 0 0,-1 1 0,0-1 0,1 0 0,-1 0 0,0 0 1,1 0-1,-1 0 0,1 0 0,-1 0 0,0 0 0,1 1 0,-1-2 0,1 1 0,-1 0 0,0 0 1,1 0-1,-1 0 0,1 0 0,-1 0 0,0 0 0,1 0 0,-1 0 0,0-1 0,1 1 0,-1 0 1,0 0-1,1-1 0,-1 1 0,0 0 0,1 0 0,-1-1 0,0 1 0,0 0 0,1-1 0,-1 1 0,0 0 1,0-1-1,0 1 0,0 0 0,1-1 0,-1 1 0,0-1 0,0 1 0,0 0 0,0-1 0,0 1 1,0-1-1,0 1 0,0 0 0,0-1 0,0 1 0,0-1 0,0 1 0,0 0 0,0-1 0,-1 1 1,1 0-1,0-1 0,0 1 0,0 0 0,-1-1 0,1 1 0,0 0 0,0-1 0,-1 1 0,1 0 1,0-1-1,-1 1 0,-7-12 5,8 12-4,-1-1-1,1 1 0,0 0 0,-1-1 1,1 1-1,0 0 0,0-1 0,-1 1 1,1-1-1,0 1 0,0-1 1,0 1-1,-1-1 0,1 1 0,0 0 1,0-1-1,0 1 0,0-1 1,0 1-1,0-1 0,0 1 0,0-1 1,0 1-1,0-1 0,1 1 1,-1-1-1,0 1 0,0-1 0,0 1 1,1 0-1,-1-1 0,0 1 1,0-1-1,1 1 0,-1 0 0,0-1 1,1 1-1,-1 0 0,0-1 0,1 1 1,0-1-1,-23-30 24,17 25-7,1-1 45,0 1 0,-1 0 0,0 0 0,0 0 1,-1 0-1,0 1 0,0 0 0,-9-6 0,14 11-66,1-1-1,-1 1 1,1 0 0,-1-1-1,0 1 1,1 0 0,-1-1-1,0 1 1,1 0 0,-1 0-1,0 0 1,0 0 0,1-1-1,-1 1 1,0 0 0,1 0-1,-1 1 1,0-1-1,0 0 1,1 0 0,-1 0-1,-1 1 1,2-1 2,-1 1 0,1-1-1,0 1 1,-1-1 0,1 1-1,0-1 1,0 1 0,0 0 0,-1-1-1,1 1 1,0-1 0,0 1 0,0 0-1,0-1 1,0 1 0,0-1 0,0 1-1,0 0 1,0-1 0,1 2 0,10 31 20,-11-32-17,7 14 3,1-1 0,1 0-1,0 0 1,1-1 0,11 13 0,-14-17-2,-2 1 0,-5-10-3,0 0 0,0 1 1,0-1-1,0 0 0,0 0 1,0 0-1,0 1 0,0-1 0,0 0 1,1 0-1,-1 1 0,0-1 1,0 0-1,0 0 0,0 1 1,-1-1-1,1 0 0,0 0 1,0 1-1,0-1 0,0 0 0,0 0 1,0 1-1,0-1 0,0 0 1,0 0-1,-1 1 0,1-1 1,0 0-1,0 0 0,0 0 1,0 0-1,-1 1 0,1-1 0,0 0 1,0 0-1,0 0 0,-1 0 1,1 0-1,0 1 0,0-1 1,-1 0-1,1 0 0,0 0 1,0 0-1,-1 0 0,1 0 0,-1 0 16,-8 5-174,-63-10 198,50 2-31,0 1-1,-24 2 1,36 0-12,0-1 1,0 0-1,0-1 1,0 1-1,0-2 1,-15-5 0,-58-26-53,70 27 49,2 3-6,1 0 0,0-1 1,0-1-1,1 0 0,-1 0 0,1-1 0,1 0 0,-1 0 0,1-1 1,-13-17-1,-58-77-70,75 95 76,0 0 0,1-1 0,0 1 1,0-1-1,-2-10 0,-8-20-31,-23-39 22,28 38 12,0-13-24,5 41 26,0-1 0,1 0 0,-1-16 0,-6-27 25,6 49-14,0 1-1,0 0 0,-1-1 1,0 2-1,0-1 1,0 0-1,-1 1 1,0-1-1,1 1 1,-1 1-1,-1-1 1,1 1-1,-10-5 1,14 7-10,0 0 1,1 0 0,-1 0 0,0 1-1,1-1 1,-1 0 0,1 0 0,-1 0-1,1 0 1,-1-1 0,1 1 0,0 0-1,0 0 1,-1 0 0,1 0 0,0-2-1,-6-18-10,-32-16 0,35 35 20,0-1 0,0 1 0,0 0 0,0 0 0,-1 0 0,1 0 0,-1 0 0,1 1 0,-1-1 0,0 1 0,-3-1 0,5 2 32,-32-26-111,22 21-52,15 6 121,1 1-1,0-1 1,0 1-1,-1 0 0,1 0 1,-1 0-1,1 0 1,-1 0-1,0 1 1,0 0-1,4 4 0,29 32 8,-32-33-6,24 34 27,-19-24-15,-3-7 3,0 1-1,-1 0 1,5 14 0,12 21 3,-10-26-32,0 1 0,14 32 0,0-1 36,-18-33-33,-8-16-119,-6-13-9,-2-7 132,1 0 0,1-1 0,0 1 0,-4-28 0,9 38 10,0 0 0,-1 0 0,0 0 0,0 0-1,0 1 1,-1-1 0,0 1 0,-1 0 0,0 0 0,0 0-1,0 0 1,-1 0 0,0 1 0,0 0 0,-1 0 0,-8-7-1,7 6 2,0 0 0,0 0 0,-8-13 0,-3-3-18,2-4-1,6 17 21,7 7 8,0 0-1,1 0 0,-1 1 0,0-1 0,0 0 1,0 1-1,-1 0 0,1 0 0,-1 0 0,1 0 0,-1 0 1,0 1-1,1 0 0,-6-2 0,-95 1 178,101 1-221,-1 0 0,1 0 0,0-1 0,0 1 0,0-1 0,0 0 0,0 1 0,0-1 0,1-1 1,-1 1-1,1 0 0,-1-1 0,1 1 0,0-1 0,-4-5 0,6 7 27,0 0 0,-1 0 0,1 1-1,0-1 1,-1 0 0,1 0 0,0 0 0,0 0 0,0 0-1,0 0 1,0 0 0,0 0 0,0 0 0,0 0 0,0 0-1,1 0 1,-1 0 0,0 1 0,0-1 0,1 0 0,-1 0-1,1 0 1,-1 0 0,1 0 0,-1 1 0,1-2 0,2 0 1,-1-1 1,1 1-1,-1 0 1,1 0-1,-1 0 1,1 1 0,6-4-1,2 1 9,0 0-1,0 0 1,16-2-1,-14 3-2,1 2 0,-1 0-1,1 0 1,-1 2 0,25 2-1,10 2-9,-36-4 16,1 0 0,-1 1 0,-1 1 0,21 6 0,-9-3-5,0-2 0,23 2 0,-17-2 0,7 3-8,6 1-3,1-1-1,60 1 0,-8-5-20,47-1 22,-112-6 4,-23 3 4,0 0 1,1 0 0,-1 1-1,0 0 1,1 0-1,9 2 1,6 2 1,1-1 1,27 0-1,-27-3 0,0 2 1,26 5-1,-25-4 42,-22-3-38,1 0-1,-1 0 0,0 0 0,1 1 0,-1 0 0,0-1 1,0 1-1,1 1 0,-1-1 0,4 2 0,16 13 47,-17-12-51,0 0 0,0 0 1,0 0-1,0 0 0,1-1 1,0 0-1,-1-1 0,10 3 1,-6-3-19,1 1 1,-1 0 0,14 5 0,32 9-26,-37-14 46,-1 0 1,1 1 0,-1 0-1,0 2 1,-1 0 0,1 1-1,-1 0 1,-1 2-1,1 0 1,19 15 0,-25-17-9,0 0 1,0-1 0,20 8-1,-18-9-3,-1 1 0,20 12-1,-11-4 11,25 17 22,68 61 1,-104-83-30,1-1 1,0-1-1,0 0 1,25 11-1,-21-10 2,0 0 1,17 12-1,-30-19-2,-24-13-47,20 11 45,-5 0-3,0-1 0,1 0 1,-1 0-1,1-1 0,-9-4 0,-113-75-33,11 6 14,-5 6 10,-87-56-4,125 67-11,-73-54 29,145 100 17,11 11-5,0 1-1,0-1 0,-1 0 0,1 1 1,0-1-1,-1 1 0,1 0 0,-1 0 0,1-1 1,-1 1-1,0 0 0,0 0 0,1 1 1,-1-1-1,-3-1 0,9 3-29,0 0 0,-1 0 0,1 0 0,-1 1 0,1-1 0,-1 1 0,1 0 0,-1 0 0,0 0 0,0 0 0,3 4 0,13 8 52,0 1 0,-2 1 0,0 0 0,0 2-1,18 24 1,41 60-17,22 35 27,-87-118-15,0 1-1,-2 0 1,0 0 0,-1 1 0,8 38 0,-2-2 17,-8-34-15,0 1 0,-2 0 1,-1 0-1,0 0 0,-2 38 0,-2-37 49,-2-1-1,0 0 0,-2 0 0,0 0 0,-2 0 0,0-1 0,-2 0 0,0 0 1,-2-1-1,0 0 0,-23 30 0,0-10-33,-2-1 1,-2-2-1,-2-2 0,-1-1 1,-2-3-1,-90 54 0,120-78-38,0 0 0,-19 19 0,25-21-9,-1 0 0,0 0 0,0-1 0,-1 0 1,0 0-1,0-1 0,-14 6 0,-11 5-51,23-6-47,11-10 95,0 0 0,0 1 1,0-1-1,0 0 0,0 0 0,0 1 0,0-1 0,0 0 0,0 0 0,0 1 0,0-1 0,0 0 0,0 0 0,0 0 0,0 1 0,0-1 0,1 0 0,-1 0 0,0 0 0,0 1 0,0-1 1,0 0-1,0 0 0,1 0 0,-1 0 0,0 0 0,0 1 0,0-1 0,1 0 0,-1 0 0,0 0 0,0 0 0,1 0 0,-1 0 0,0 0 0,0 0 0,0 0 0,1 0 0,-1 0 1,0 0-1,0 0 0,1 0 0,-1 0 0,0 0 0,0 0 0,1 0 0,-1 0 0,0 0 0,29-14-1702,-10 3 1615,142-67-211,-142 71 291,13-6 6,35-19 0,-59 27 13,0 1 0,-1-1 0,0 0 0,0-1 0,0 0 0,0 0 0,-1-1 1,0 1-1,8-13 0,-12 15 17,0 0 1,-1-1-1,1 0 0,-1 1 1,0-1-1,1-7 1,-2 12-9,0-1 1,0 0-1,0 0 1,0 1 0,0-1-1,0 0 1,0 0 0,0 1-1,0-1 1,0 0-1,0 0 1,-1 1 0,1-1-1,0 0 1,-1 1 0,1-1-1,0 0 1,-1 1-1,0-2 1,0 2 6,1 0-1,-1 0 1,0 0 0,1-1-1,-1 1 1,0 0 0,0 0-1,1 0 1,-1 0 0,0 1-1,0-1 1,1 0 0,-1 0-1,0 0 1,1 1 0,-1-1-1,0 0 1,1 1-1,-1-1 1,0 0 0,1 1-1,-1-1 1,1 1 0,-1-1-1,0 1 1,-229 177 759,221-171-776,-12 9 0,2 0-1,0 1 1,1 0 0,1 2 0,0 0 0,-14 22-1,22-22-23,7-13-360,35-39-1257,-17 14 1597,-1 0 0,-1-1-1,13-23 1,-7 11 10,28-33 1,-35 49 50,0 0 0,0-1 0,-2 0 0,0-1 0,-1-1 0,-1 1 0,12-39 0,-19 33 138,-2 24-144,0-1 0,0 1 0,0-1 0,0 1 0,-1-1 0,1 1 0,0-1 0,0 1 0,-1-1 1,1 1-1,0-1 0,0 1 0,-1-1 0,1 1 0,-1-1 0,1 1 0,0 0 0,-1-1 0,1 1 1,-1 0-1,1-1 0,-1 1 0,-2-1 26,1 1 0,-1 0 0,1 0 0,0 0 0,-1 1-1,1-1 1,-1 0 0,1 1 0,0 0 0,0-1 0,-1 1 0,1 0 0,0 0 0,-4 2 0,-6 5 5,-1 1 1,1-1-1,0 2 1,1 0-1,0 0 0,0 1 1,1 0-1,1 1 1,0 0-1,1 0 1,-13 26-1,3-7 5,-1 0-1,-28 32 1,30-41-53,10-9-16,7-12 0,0 0 1,0-1-1,0 1 0,0-1 0,-1 1 1,1 0-1,0-1 0,-1 1 1,1-1-1,0 1 0,-1-1 0,1 1 1,0-1-1,-1 1 0,1-1 1,-1 1-1,1-1 0,-1 1 0,1-1 1,-1 0-1,0 1 0,1-1 1,-1 0-1,1 0 0,-1 1 0,0-1 1,1 0-1,-1 0 0,1 0 1,-2 0-1,-4-15-976,7 9 967,0 0 1,0 0 0,1 0 0,0 0-1,0 0 1,1 1 0,0-1 0,0 1-1,0-1 1,1 1 0,-1 0-1,7-6 1,0-2-12,9-15-40,-13 20 62,-1 0-1,1 0 1,-1 0-1,-1-1 0,5-12 1,29-60 37,-23 46 31,-12 30-32,-1 1 0,0 0 0,0-1 0,-1 0 0,1 1 1,1-9-1,-4-1 518,-7 23 327,-12 34-364,-1 15-378,6-16 51,-25 51 1,35-83-166,1 0 0,1 1-1,-1 0 1,2-1-1,-1 1 1,0 12 0,2-14-11,0 1 1,-1-1-1,0 0 1,0 0-1,-1 0 1,0 0-1,-1-1 1,-6 12-1,1 3-3,9-21-30,-1 1 1,1-1-1,-1 0 1,1 0 0,-1 0-1,0 0 1,0 0-1,0 0 1,0-1-1,-2 3 1,-1-13-1077,5-5 1054,33-119 53,-27 93 74,-7 38-57,0 1-1,0-1 1,-1 1-1,1-1 1,0 0-1,-1 1 1,1-1-1,-1 1 1,0-1-1,1 1 1,-1 0-1,0-1 1,0 1-1,0 0 1,0-1-1,0 1 1,0 0-1,0 0 1,0 0-1,0 0 1,-2-1-1,0 1 24,1 0 1,-1 1-1,1-1 0,0 1 0,-1 0 0,1 0 1,-1 0-1,1 0 0,-1 0 0,1 0 0,-5 2 1,-8-1-10,-7 0-26,-59 5 78,76-6-68,-1 1 1,0 0 0,1 1 0,-1-1-1,1 1 1,0 0 0,-1 0-1,1 1 1,0 0 0,0 0 0,-7 5-1,-3 2-101,13-8-482,12 0 325,9 0 214,0 0 0,1-2-1,-1 0 1,1-1 0,-1-1-1,0-1 1,32-9 0,-9 0 2,-1-2 1,55-27-1,-63 21 60,-29 17-14,0 0 0,0 0 0,1 1 1,-1-1-1,1 1 0,-1 0 0,1 1 0,0-1 0,0 1 1,0-1-1,0 2 0,0-1 0,6 0 267,0 28 3,-10-23-276,1 1 0,-1-1 1,1 0-1,0 0 1,0 0-1,0-1 0,1 1 1,-1 0-1,1-1 1,3 4-1,6 9 24,-11-13-26,-1-1 1,0 0 0,0 0-1,0 1 1,0-1 0,-1 0 0,1 0-1,0 1 1,-1-1 0,0 0-1,1 0 1,-1 0 0,0 0 0,0 0-1,0 0 1,0 0 0,-1 0-1,1 0 1,0-1 0,-1 1-1,0 0 1,-2 2 0,-2 2 20,-64 79 171,-6 6-129,72-84-78,-1 0 0,-1-1 1,1 0-1,-1-1 0,0 1 0,0-1 0,-1 0 0,0 0 0,0-1 0,-10 5 0,-52 30-76,48-26 78,0-1 0,-33 13 1,19-8 8,27-13-10,1-1-1,-1 1 0,1-1 0,-1-1 0,-12 3 0,0 0-32,-1 0 0,-26 12 0,10-4 10,36-12 16,-1-1-1,1 0 1,0 1 0,0-1 0,-1 0 0,1 1 0,0-1 0,0 0-1,-1 0 1,1 0 0,0 0 0,-1 0 0,1 0 0,0-1 0,0 1 0,-1 0-1,1-1 1,0 1 0,0-1 0,0 1 0,-1-1 0,1 1 0,0-1-1,0 0 1,0 0 0,0 1 0,0-1 0,0 0 0,0 0 0,1 0 0,-1 0-1,0 0 1,0 0 0,1 0 0,-1-1 0,1 1 0,-1 0 0,1 0-1,-1 0 1,1-1 0,0 1 0,-1-2 0,1 0-24,-1-1 0,1 0 0,0 1 0,0-1 0,0 1 0,0-1 0,0 0 0,1 1 0,0-1 0,-1 1 0,2-1 0,-1 1 0,0-1 0,2-2 0,9-13-10,0 2 1,0 0-1,2 0 0,0 2 1,1-1-1,0 2 0,2 0 0,-1 1 1,2 1-1,25-15 0,17-4-15,128-76-12,-162 88 88,-21 15 3,0 0-1,1 0 1,0 0-1,0 1 1,0-1-1,0 2 1,1-1-1,-1 1 1,7-2-1,2 1 464,-23 12 441,-16 11-952,-13 12 79,-1-1-1,-45 26 1,73-51-43,-9 4 7,0 2 0,1 0 0,0 1 0,-26 27 0,32-29-15,0 0 0,-25 18-1,4-5-93,25-13-81,10-18-959,2 3 960,129-72-84,-129 74 253,101-53-65,103-58 68,-183 100 24,-1 1 0,2 1 0,43-12 0,-5 1 43,-41 13-52,-1-1 0,37-20 1,-50 24-13,0-1 1,0 1 0,-1-2 0,1 1 0,-2-1-1,1 0 1,-1-1 0,8-11 0,-12 15 5,1 1 1,0-1-1,0 1 1,0 0-1,8-6 1,18-19 49,-16 20-31,-14 9-19,0 0 0,1 0 0,-1 0 0,0 0 0,1 0 0,-1 0 0,0 0 0,1 0 0,-1 0 0,1 0 0,-1 0 0,0 0 0,0 0 0,1-1 0,-1 1 0,0 0 0,1 0 0,-1 0 0,0-1 0,1 1 0,-1 0 0,0 0 0,0-1 0,0 1 0,1 0 0,-1-1 0,0 1 0,0 0 0,0-1 0,0 1 0,1 0 0,-1-1 0,0 1 0,0 0 0,0-1 0,0 1 0,0 0 0,0-1 0,0 1 0,0 0 0,0-1 0,0 1 0,0 0 0,0-1 0,-3-1 48,1 1 0,0 0 0,0 0 0,-1 1 0,1-1 0,0 0 0,-1 1 0,1-1 0,-1 1 0,1 0 0,-4 0 0,-17-3-68,5-1 2,1-2-1,0 0 1,-1 0-1,2-2 1,-1 0-1,1-1 1,-17-14-1,2-1-13,9 5 14,-1 2 1,-42-24-1,54 35 12,1-1 1,1 0-1,-1-1 0,1 0 0,-10-11 1,11 11 14,0 0 0,0 1 0,0 0 0,-1 0 0,-14-8 0,14 10 269,8 5-224,3 6-41,7 22-1,1-3 14,-2 1 0,11 50 0,0-2 23,-18-66-172,-5-10-245,-7-15 69,2-2 273,-2 0-1,0 1 0,-1 0 1,-23-27-1,15 20-3,6 4 13,1 0 0,0 0 0,-10-28 0,11 23 13,-27-42 1,38 67 0,0-1 0,0 0 0,0 0 0,1 0 0,-1 0 0,0 1 0,1-1 1,-1 0-1,1 0 0,0 0 0,0-4 0,-3-10 99,5 20-102,0 0-1,0 0 1,1 0-1,0 0 1,-1 0-1,2 0 0,-1-1 1,0 0-1,4 4 1,38 28-17,-26-21 14,7 7 41,-2 0 0,0 2 1,-1 1-1,-1 1 0,-2 0 0,19 31 0,-38-55-30,0 0 1,-1 0-1,1 0 0,0 1 1,-1-1-1,1 0 0,-1 0 1,1 0-1,-1 1 0,0-1 1,0 0-1,1 0 0,-1 1 1,0 0-1,0-1-8,-1-1 0,1 0-1,0 1 1,0-1 0,0 0 0,-1 0 0,1 1 0,0-1 0,0 0-1,-1 0 1,1 1 0,0-1 0,-1 0 0,1 0 0,0 0 0,0 1-1,-1-1 1,1 0 0,0 0 0,-1 0 0,1 0 0,-1 0 0,1 0-1,0 0 1,-1 0 0,1 0 0,0 0 0,-1 0 0,1 0 0,-1 0-1,-6-1-16,1 0-1,-1-1 0,1 0 0,-10-5 0,-35-18-30,-68-46 0,-33-18 16,-6-8 71,137 83 3,42 25-284,39 14 0,-36-16 213,22 10 10,69 33 63,-101-45-20,0 1-1,0 1 1,-1 0-1,0 0 1,15 17 0,-24-21 2,0 0 1,-1 0 0,1 0 0,-1 1-1,-1-1 1,5 13 0,-6-16-4,0 0 1,0 0-1,0 1 1,0-1-1,-1 0 1,0 1 0,1-1-1,-1 0 1,0 1-1,0-1 1,0 1-1,0-1 1,-1 0-1,1 1 1,-1-1-1,1 1 1,-1-1 0,0 0-1,0 0 1,-1 3-1,1-4-20,1-1 0,-1 1-1,0-1 1,1 1 0,-1-1 0,0 0-1,0 1 1,1-1 0,-1 0-1,0 0 1,0 0 0,1 1 0,-1-1-1,0 0 1,0 0 0,0 0-1,1 0 1,-1 0 0,0-1 0,0 1-1,1 0 1,-1 0 0,0 0 0,-1-1-1,-18-9-54,15 8 49,-4-2-12,0 1 1,0 1 0,0 0-1,-9-1 1,8 2 18,1-1 0,-1 0 0,-14-6 0,13 3 11,-37-14 34,47 19-42,-1-1-1,0 0 1,0 1 0,0-1-1,1 1 1,-1 0-1,0 0 1,0 0-1,0 0 1,0 0-1,0 0 1,0 0 0,0 1-1,1-1 1,-1 1-1,0-1 1,0 1-1,0 0 1,1-1-1,-1 1 1,-2 1 0,-4-1 97,8-1-102,-1 0 0,1 0 0,0 0 0,0 0 0,0 0 0,-1 0 0,1 0 0,0 0 0,0 0 0,0 0 0,-1 0 0,1 0 0,0 0 0,0 0 0,0 0 0,-1 0 0,1 0 0,0 0 0,0 0 0,-1 0 0,1 0 0,0 0-1,0 0 1,0 0 0,0 0 0,-1 1 0,1-1 0,0 0 0,0 0 0,0 0 0,0 0 0,-1 0 0,1 1 0,0-1 0,0 0 0,0 0 0,0 0 0,0 0 0,0 1 0,0-1 0,0 0 0,-1 0 0,1 1 0,0-1 0,0 0 0,0 0 0,0 0 0,0 1 0,0-1 0,0 0 0,0 0 0,0 0 0,0 1 0,1-1 0,-1 0 0,0 0 0,0 0 0,0 1 0,0-1 0,0 0 0,0 0 0,0 1 0,0 0 3,0 0-1,0 0 1,0 1 0,0-1-1,0 0 1,0 0 0,-1 0-1,1 1 1,-1-1 0,1 0 0,-1 0-1,1 0 1,-1 0 0,0 0-1,1 0 1,-1 0 0,0 0 0,0 0-1,-1 1 1,-23 12-56,1-3 55,-18 10-1,40-20-1,0-1 0,0 0 0,0 1 0,0-1 1,0 0-1,0 0 0,0 0 0,0 0 0,0-1 1,0 1-1,0 0 0,0-1 0,-3-1 0,4 2-1,0-1 1,-1 1-1,1-1 0,-1 1 0,1 0 0,-1 0 0,0-1 1,1 1-1,-1 0 0,1 0 0,-1 1 0,-2-1 0,3 1-11,0-1 0,-1 1 0,1-1-1,0 0 1,-1 1 0,1-1 0,0 0-1,-1 0 1,1 0 0,0 0 0,-1 0 0,1 0-1,0 0 1,-1-1 0,1 1 0,0 0-1,-1-1 1,1 1 0,0-1 0,0 1 0,-3-2-1,2-1-36,0 1-1,0-1 1,0 0-1,0 1 1,1-1-1,-1 0 0,-1-5 1,-18-28-61,-13-9 74,31 42 31,1-1-1,0 1 0,0-1 1,0 1-1,0-1 0,1 0 1,-1 1-1,1-1 0,0 0 0,0 0 1,1 0-1,-1-6 0,-2-8 1,-3-8 0,3 18-5,1 0 0,0 0 0,0 0 0,1 0 0,0 0-1,1-1 1,0 1 0,0 0 0,2-15 0,2 2 7,-1 0 0,0 1-1,-2-30 1,-3-19 123,2 100 553,1 10-584,-6 49 1,-14 62-60,19-147-36,0 0-1,0 0 1,1 0 0,-1 0 0,3 8 0,0-2-19,-3-10-21,1 1 1,0-1-1,0 0 0,-1 0 0,1 0 0,0 0 0,0 0 1,0 0-1,0 0 0,1-1 0,-1 1 0,0 0 0,0 0 1,0-1-1,1 1 0,-1-1 0,0 1 0,1-1 1,-1 0-1,0 1 0,1-1 0,1 0 0,33 2-80,-25-3 119,0-2-1,0 1 1,-1-1-1,19-8 1,-22 7 25,0 1 0,0 0 0,1 1-1,0 0 1,-1 0 0,1 0 0,0 1 0,0 0 0,0 1 0,8 0 0,-16 0-5,1 0 0,-1 1 0,1-1 0,-1 0 0,0 1 0,1-1 0,-1 0 0,0 1-1,1-1 1,-1 1 0,0-1 0,0 1 0,1-1 0,-1 0 0,0 1 0,0-1 0,0 1 0,0-1 0,0 1 0,1-1 0,-1 1 0,0-1 0,0 1-1,0-1 1,0 1 0,-1-1 0,1 1 0,0-1 0,0 1 0,0-1 0,0 1 0,0-1 0,-1 1 0,1-1 0,0 0 0,0 1 0,-1-1 0,1 1-1,0-1 1,0 0 0,-1 1 0,1-1 0,-1 1 0,1-1 0,0 0 0,-1 0 0,1 1 0,-1-1 0,-22 8-22,1-2 0,-25 4 0,43-9-5,-1-1-1,0 0 1,1 0 0,-1 0 0,0 0 0,0-1 0,1 0-1,-1 0 1,1 0 0,-1-1 0,1 1 0,-1-1 0,1 0-1,0 0 1,0-1 0,-8-5 0,10 4-29,-1 0 0,0 0 0,1 0 1,0 0-1,0-1 0,0 1 0,0-1 1,1 1-1,-1-1 0,1 0 0,0-9 1,-2 0-12,-8-23-25,6 19 46,0-1-1,-2-20 1,7 33 27,-1 0-1,1 0 0,1 0 1,-1 0-1,1 0 0,0 0 1,0 0-1,0 0 0,1 0 1,4-9-1,6-14 11,15-56-1,-22 66 20,-2 13-16,-2 0 0,1 0 0,-1 0 0,0 0-1,0-1 1,0-6 0,-2-1-1,-1 0 1,0 0 0,-1 0-1,-1 1 1,0-1-1,-1 1 1,-12-24-1,-10-35 64,36 78 86,79 70-301,-22-17 91,151 148 28,-123-114 114,-89-89-62,0 1 1,0 1 0,0-1 0,-1 1-1,0-1 1,0 1 0,-1 1 0,1-1 0,-1 0-1,3 9 1,11-7 62,-10-9-103,-12-6-1,-12-5 18,-1 1 0,-1 1 1,0 1-1,-23-8 0,-6-3-3,-28-16 48,1-3 0,2-4-1,-95-72 1,162 111-263,12 12 116,20 20 23,87 74-17,-104-94 94,213 188 368,-213-182-258,-19-11-104,-27-14-105,-3-8 71,0-2 1,2-1-1,0-2 0,2-2 0,0-1 1,2-2-1,1-1 0,2-2 0,-54-69 1,64 71 19,0 0-23,-29-54 0,49 82 19,0-1-1,0 0 1,1 1 0,-1-1 0,1 0 0,-1 0 0,1 1 0,0-1-1,0 0 1,1-5 0,-2-15-120,1 23 126,0 0-1,0-1 1,0 1-1,0 0 1,-1-1-1,1 1 1,0 0-1,0-1 0,0 1 1,0 0-1,0-1 1,0 1-1,0 0 1,0-1-1,0 1 1,1 0-1,-1-1 1,0 1-1,0 0 1,0-1-1,0 1 1,0 0-1,1-1 0,-1 1 1,0 0-1,0-1 1,0 1-1,1 0 1,-1 0-1,0-1 1,0 1-1,1 0 1,-1 0-1,0 0 1,1 0-1,-1-1 0,0 1 1,1 0-1,-1 0 1,0 0-1,1 0 1,-1 0-1,0 0 1,1 0-1,-1 0 1,1 0-1,20 3-107,21 15 74,-1 1 0,64 40 0,-94-52 45,48 26 56,-25-14 108,55 39 1,-88-58-150,0 1 0,0 0 0,0 0 0,0 0 0,0 0 0,0 0 0,0 0 0,0 0 0,0 0 0,-1 0 0,1 0 0,0 0 0,-1 1 0,1-1 0,0 0 0,-1 0 0,0 1 0,1-1 0,-1 0 0,0 1 0,0-1 0,0 3 0,-23-10 124,-157-32-74,151 29-65,0 0 0,1-2 1,0-1-1,1-1 0,-49-33 1,13 8 4,45 30-15,0 0 1,-30-9-1,36 14-13,0 0-1,0-1 0,0-1 1,0 0-1,1-1 1,-1 0-1,2-1 1,-1 0-1,-13-12 0,15 11-29,0 0 38,9 8-6,0 0 0,0 0-1,0 0 1,0 0-1,0 0 1,0 0 0,0 0-1,0 0 1,0-1-1,0 1 1,0 0 0,0 0-1,-1 0 1,1 0 0,0 0-1,0 0 1,0 0-1,0 0 1,0-1 0,0 1-1,0 0 1,0 0-1,0 0 1,0 0 0,0 0-1,0 0 1,0 0-1,0 0 1,0 0 0,1-1-1,-1 1 1,0 0-1,0 0 1,0 0 0,0 0-1,0 0 1,0 0-1,0 0 1,0 0 0,0 0-1,0 0 1,0 0 0,0-1-1,0 1 1,0 0-1,1 0 1,-1 0 0,0 0-1,0 0 1,0 0-1,0 0 1,0 0 0,0 0-1,0 0 1,0 0-1,1 0 1,-1 0 0,0 0-1,0 0 1,0 0-1,0 0 1,0 0 0,0 0-1,0 0 1,28-2-54,-1 1 0,0 2-1,1 0 1,32 7 0,-57-7 61,61 9-7,-2 3 0,0 3 0,0 2-1,61 29 1,-16 1 56,131 81-1,-134-60 266,168 147-1,-269-214-267,-1 0-1,1 1 0,-1-1 1,0 0-1,0 1 1,0-1-1,0 1 0,0 0 1,1 3-1,-3-6-33,0 1 0,0-1 0,0 0 0,1 0 0,-1 0 0,0 1 0,0-1 0,0 0 0,0 0-1,0 1 1,0-1 0,0 0 0,0 0 0,-1 0 0,1 1 0,0-1 0,0 0 0,0 0 0,0 0 0,0 0 0,0 1-1,0-1 1,0 0 0,0 0 0,-1 0 0,1 1 0,0-1 0,0 0 0,0 0 0,0 0 0,0 0 0,-1 0 0,1 0 0,0 1-1,0-1 1,0 0 0,-1 0 0,1 0 0,0 0 0,-19-3-4,-7-6 11,0-1 0,1-2 0,-47-28 0,-66-58 66,53 36-58,61 45-11,-44-31 25,-2 2 0,-81-38 0,-78-44 39,210 114-67,-14-6-26,21 13-211,28 10-64,41 22-210,-4-3 399,68 40 1,-60-25 107,358 244 84,-33 18 254,-334-262-326,97 78 54,-60-35-39,-69-57 41,-13-15-54,-9-8-103,-13-25-2,-1-7 72,-16-7 47,-2 2-1,-54-48 0,17 17-17,68 66-19,1 0-1,0-1 1,0 1-1,0-1 1,0 1-1,0-1 1,1 0-1,-1 0 1,1 0-1,-1 0 1,1 0-1,0 0 1,0 0-1,0-3 1,1 5 0,0 0-1,0 0 1,0 0 0,0 1-1,1-1 1,-1 0 0,0 0-1,0 0 1,1 0 0,-1 1 0,0-1-1,1 0 1,-1 1 0,0-1-1,1 0 1,-1 0 0,1 1-1,0-1 1,-1 1 0,1-1-1,0 0 1,1 0-6,0 0-1,0 0 1,0 0 0,0 1-1,0-1 1,0 1 0,0-1-1,0 1 1,0-1 0,0 1-1,4 0 1,13 1 11,0 1 0,-1 0 0,0 1-1,1 1 1,-1 1 0,19 7 0,-27-8 38,-1-1 0,0 2 0,1-1 0,-2 1 1,1 1-1,0 0 0,-1 0 0,0 0 0,-1 1 0,0 0 0,0 1 1,9 12-1,-15-19-6,0 1 1,0 0-1,0 0 1,0 0-1,-1 1 1,1-1-1,-1 0 1,1 0-1,-1 0 1,0 0-1,0 0 1,0 1-1,0-1 1,0 0-1,-1 0 1,1 0-1,-1 2 1,-1 25 188,6-1-160,3 50 47,-5-67-140,-1 13-106,0-24 135,-1 1 0,0-1 0,0 0 0,0 1 1,0-1-1,0 1 0,0-1 0,0 1 1,0-1-1,0 1 0,0-1 0,0 1 0,-1-1 1,1 0-1,0 1 0,0-1 0,0 1 1,-1-1-1,1 1 0,0-1 0,0 0 0,-1 1 1,1-1-1,0 0 0,-1 1 0,1-1 1,0 0-1,-1 1 0,1-1 0,-1 1 0,-6-12-501,-11-23 441,15 30 59,1 0 1,0 0 0,-1 0 0,2-1 0,-1 1 0,0 0 0,1-1 0,0 1 0,0-1 0,0 0 0,0 1 0,1-1-1,0 0 1,0-6 0,0-5-23,0 12 16,0-1 0,0 0 0,0 1-1,1-1 1,1-9 0,3-6-23,-1 0 1,3-41-1,1-7 59,7-9 197,-17 62 186,1 12 178,1 11-391,32 157-73,-34-152-443,2-13 299,0-1 1,-1 1-1,1 0 1,0 0-1,-1-1 0,1 1 1,0 0-1,0-1 1,-1 1-1,1 0 0,0-1 1,0 1-1,0 0 1,-1-1-1,1 1 0,0-1 1,0 1-1,0 0 1,0-1-1,0 1 0,0-1 1,0 1-1,0 0 0,0-1 1,0 1-1,0-1 1,0 1-1,0-1 0,0 1 1,0 0-1,0-1 1,1 0-1,-2-43-14,-11-84-1,10 106 42,2 0-1,0 0 0,2 0 0,0 0 0,11-41 0,-7 31 4,-3 23 0,0 0 1,0 1 0,0-1-1,1 1 1,1 0 0,-1 0-1,1 0 1,10-10 0,15-29 32,-29 44-37,1 1 0,0 0 0,0-1 1,-1 1-1,1 0 0,0 0 0,1 0 0,-1 1 0,0-1 0,0 0 0,1 1 0,-1-1 0,1 1 1,0 0-1,-1 0 0,1 0 0,0 0 0,-1 1 0,1-1 0,0 1 0,0-1 0,4 1 1,19-5 21,-13 2-8,-1 0 1,1 1-1,0 1 0,0 0 0,-1 1 0,1 0 0,0 1 0,0 1 0,23 5 0,-1 2 59,0 1 0,42 20 0,-52-21-31,-18-7-20,1 1-1,-1 0 0,0 0 0,0 1 1,10 6-1,-16-8 113,-8-4-68,-24-11-39,-1-1 2,-114-52 45,-219-135 1,136 31-126,201 149 68,11 8 75,12 9-349,30 15 37,2 2 180,34 14 16,-2 2 0,-1 3-1,54 41 1,212 188 280,-266-215-195,-31-26 39,48 47 1,-70-59-93,-8-7-60,-14-12-85,-128-129 96,-42-37 80,117 116 0,-117-134 1,137 142 50,-95-76-1,135 122-127,21 13-287,28 16 305,0 1 1,-1 3 0,-2 0-1,0 3 1,36 39-1,-25-29 17,66 45-1,37 29 52,33 54 107,-164-150-113,0 1-1,28 38 1,-39-48-143,-20-20-134,-154-119 352,142 113-110,-51-39-7,2-4 0,-64-70 0,127 121-7,0-1 1,1 0-1,1 0 1,0-1-1,1 0 0,0 0 1,0-1-1,1 0 1,1 0-1,0 0 0,1-1 1,-3-20-1,-3 3 12,8 27 21,0 0 1,0-1-1,1 1 0,0 0 0,0 0 0,-1-9 0,2 13-54,14 20-395,-6-10 407,1-1-1,0 1 1,1-2 0,-1 1-1,20 11 1,-5-3 4,71 50 5,95 77 114,-143-100-54,-1 1 0,-3 3-1,48 67 1,-77-93-55,21 38-1,-67-84-234,6 5 244,-1 1 1,-1 1 0,-36-16 0,16 9 4,-44-20 78,-165-54 0,121 50-64,-47-10-53,160 52 10,11 3 11,0-1-1,0 0 1,0 0 0,-19-10-1,28 12-41,0 0 0,0 0 0,0 0 0,0 0 0,1-1 0,-1 1 0,1-1 0,-4-4 0,5 6 26,1 0 0,-1 0 0,1 0 0,-1 0 0,1-1 0,0 1 0,-1 0 0,1 0 0,0 0 1,0-1-1,0 1 0,0 0 0,0 0 0,0-1 0,0 1 0,1 0 0,-1 0 0,0-1 0,1 1 0,-1 0 0,1 0 0,-1 0 0,1 0 1,-1 0-1,1 0 0,0 0 0,-1 0 0,1 0 0,0 0 0,1-1 0,15-8-93,7-1 75,-6-3 20,-13 10 15,-1 1 0,0-1 0,1 1 0,0 0 0,-1 0 0,1 1 0,0 0 0,1 0-1,-1 0 1,0 0 0,10-1 0,63-14 112,-78 17-101,1 0 1,-1 0 0,1 0 0,0 0-1,-1-1 1,1 1 0,-1 0-1,1-1 1,0 1 0,-1 0 0,1-1-1,-1 1 1,1 0 0,-1-1 0,0 1-1,1-1 1,-1 1 0,1-1-1,-1 0 1,0 1 0,1-1 0,-1 1-1,0-1 1,0 1 0,1-1 0,-1 0-1,0 1 1,0-1 0,0 0-1,0 0 1,-8-19 267,0-1-358,7 12 86,0 0-1,1 0 1,0 0 0,1 0-1,0 0 1,0 0 0,1 1-1,0-1 1,0 0 0,1 1-1,6-14 1,19-33 306,-26 52-284,1 0 0,0 0 1,-1 0-1,1 0 0,0 0 0,6-3 1,1-2 2,-7-2 839,-3 19-656,-1 4-195,-1 0-1,-1-1 1,0 1 0,0-1 0,-1 0-1,-1 0 1,0 0 0,-1-1-1,0 1 1,0-1 0,-2-1 0,-9 14-1,-17 14-9,-69 63-1,36-38-76,58-57 75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28.1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1819 3249,'5'-3'8849,"13"3"-8159,-1 0-202,84-11 732,-52 5-85,75-1-1,-23 14-356,-49-3-524,71-3 0,81-4 204,-200 3-434,0 0 0,0-1-1,-1 1 1,1-1 0,0 0 0,0 1-1,4-3 1,20-4-23,-24 7-6,1-1 0,-1 1 0,1-1 0,-1-1-1,0 1 1,1 0 0,5-4 0,-7 3 2,0 1 4,-1-1 1,0 1-1,0-1 0,-1 0 1,1 0-1,0 1 0,-1-1 1,1-1-1,-1 1 0,1 0 1,-1 0-1,0 0 1,0-1-1,0 1 0,0-1 1,0-3-1,9-15 12,-6 15-8,0 0 0,-1 0 0,0 0 1,-1-1-1,1 1 0,-1-1 0,0 1 0,-1-1 1,2-9-1,1-68 53,-3 49-32,0-24 21,-1 28 26,1 0 1,11-60 0,14-70 400,-22 133-425,1-36 0,-4 39-43,1 1 0,7-33 0,0 19 190,3 0 0,0 1 0,31-61 0,-21 63-138,41-51 1,-43 63-34,-12 15-18,-1 0-1,0 0 1,-1-1 0,8-13-1,-13 19 5,1 1 1,-1-1-1,0 0 0,0 1 0,-1-1 0,1 0 1,-1 0-1,1 0 0,-1 0 0,0 1 0,0-1 0,0 0 1,0 0-1,-1 0 0,1 0 0,-1 1 0,0-1 0,1 0 1,-1 0-1,-1 1 0,-1-5 0,-4-3 37,-1 1 0,0-1 1,-1 2-1,0-1 0,0 1 0,-13-8 0,2-1-1,8 8-27,-1 1-1,0 0 1,0 0-1,-1 2 1,0 0 0,0 0-1,0 1 1,-21-4-1,32 8-19,-1-1 0,1 0 1,0 1-1,-1-1 0,1 0 0,0-1 0,0 1 0,1 0 0,-1-1 0,0 0 0,1 1 0,-4-7 1,2 5-1,1 0 0,-1 0 0,1 0 0,-1 0 1,0 1-1,-5-4 0,-38-17 23,21 11-4,-37-25 0,28 16-13,-1 2 1,-40-18-1,2 2 1,48 25 23,-1 0 1,-42-11 0,2 1 45,65 20-81,-1 0 0,1 0 0,-1 1 1,1-1-1,-1 1 0,0-1 0,1 1 0,-1 0 1,-4 0-1,-7 9-586,11-5 400,-7 6 2293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29.9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300 13 3713,'-9'-1'6344,"8"-2"-3336,16-3-1822,6 4-997,1 2 0,-1 0 1,1 1-1,-1 2 0,1 0 0,-1 1 0,0 1 0,-1 1 1,1 0-1,-1 2 0,0 1 0,21 12 0,-19-8-74,-1 1 1,-1 2-1,33 30 0,-44-37-33,-1 1 1,0 0-1,-1 0 1,0 0-1,-1 1 1,0 0-1,-1 0 1,0 1-1,5 17 1,25 118 597,-27-103-572,-3 1 0,-2 0-1,-1 0 1,-8 71 0,4-96 80,0 0 1,-1 0 0,-1 0 0,-1 0-1,-1-1 1,0 0 0,-12 23-1,15-38-135,0 0-1,-1 0 0,1 0 0,-1-1 0,1 1 1,-1-1-1,0 0 0,0 0 0,-1 0 0,1-1 1,0 0-1,-1 0 0,0 0 0,-9 3 1,6-3-12,1 1 1,0 1-1,-1-1 1,-12 10-1,9-4-7,2-3-22,0 1 0,1 0-1,0 0 1,0 1 0,1 0 0,0 1 0,-6 8-1,8-9-2,-1 0 0,0-1 0,-1 0 1,0 0-1,0 0 0,0-1 0,-1 0 0,-13 7 0,8-4 8,-46 37 92,50-40-81,-1 1 0,1-1 0,-2-1-1,1 0 1,-1 0 0,1-1-1,-1-1 1,-23 5 0,-29 8 4,60-15-31,0-1 0,0 0 1,0 0-1,0 0 0,0 0 0,0-1 1,0 1-1,0-1 0,1 0 1,-6-1-1,5 0 1,-1 1 0,0 0 0,0 0 1,0 1-1,0-1 0,-6 1 0,5 0-8,0 0 0,0 0-1,1 0 1,-1 0 0,0-1 0,0 0 0,1 0-1,-1 0 1,0-1 0,1 1 0,-1-1-1,1 0 1,0-1 0,0 1 0,0-1 0,0 1-1,0-1 1,0 0 0,1-1 0,-1 1-1,1-1 1,0 1 0,-5-8 0,0-3-22,0 0 0,0-1 0,2 0 0,-1 0 0,2 0-1,0 0 1,-4-25 0,-9-29-38,6 29-722,14 34-135,11 3 372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32.4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493 81 4457,'-9'-13'6000,"-2"-6"579,10 18-6560,1 0 1,0 1-1,0-1 1,0 0-1,0 1 0,0-1 1,0 0-1,0 1 1,0-1-1,0 0 1,0 1-1,0-1 1,1 0-1,-1 1 1,0-1-1,0 0 1,1 1-1,-1-1 0,0 0 1,1 1-1,-1-1 1,1 1-1,-1-1 1,1 1-1,-1-1 1,1 1-1,-1 0 1,1-1-1,-1 1 1,1-1-1,0 1 0,6-4 38,0 0 0,-1 0-1,2 1 1,-1 0 0,0 0-1,0 1 1,1 0-1,-1 1 1,1-1 0,0 1-1,0 1 1,-1-1-1,1 1 1,0 1 0,0-1-1,-1 1 1,1 1 0,-1 0-1,1 0 1,-1 0-1,14 6 1,-17-6-38,8 2 53,-1 1 1,0 0-1,0 0 0,-1 1 1,1 0-1,16 14 0,-21-15-32,0-1-1,0 0 0,1 0 0,0-1 0,-1 1 0,1-2 0,0 1 0,12 2 0,20 9 143,105 33 307,-7 12-434,-130-55-51,0 0 0,0 1 1,-1 0-1,0 0 0,11 12 0,17 15-2,-29-28 0,0 0 0,0 1 1,0 0-1,0 0 1,-1 1-1,0-1 0,0 1 1,6 10-1,-8-10-1,1-1 1,0-1-1,0 1 0,0 0 1,8 7-1,9 12 15,-5 1 31,-8-15-40,0 0-1,-1 0 0,0 1 0,-1-1 1,0 1-1,0 1 0,4 20 0,-9-20 19,0-1-1,-1 1 0,0-1 0,-1 0 0,0 0 0,-1 0 0,0 0 0,0 0 1,-2 0-1,-9 18 0,12-26-6,0 0 0,0 0 0,-1-1 0,1 1 0,0-1-1,-1 0 1,0 0 0,1 0 0,-1 0 0,-6 3 0,6-3 0,0-1 0,0 1 0,1-1 0,-1 1-1,1 0 1,-1 0 0,1 0 0,0 1 0,0-1 0,0 0 0,0 1-1,-3 5 1,1-1-4,0-1 0,-1 1 0,0-1 0,0 0 0,-8 7 0,8-8-9,1-1 0,0 1 0,0-1 0,0 1 0,0 0 0,1 1 0,-1-1 0,1 1 0,1-1 0,-1 1 0,-1 7 0,3-9-3,0 0 0,1 0-1,-1 0 1,0 0 0,0 0 0,0 0 0,-1 0 0,1 0 0,-1 0-1,0-1 1,0 1 0,-1-1 0,1 1 0,-1-1 0,1 0-1,-1 0 1,0 0 0,-5 4 0,-33 18 93,-54 26 1,88-46-91,1 0 1,0 0 0,0 0 0,0 0 0,0 1-1,-8 11 1,0 0 4,-15 18 19,2 2 0,-35 61 0,58-91-29,-16 35 16,18-35-8,-1 0-1,-1 0 1,1 0-1,-1-1 1,0 1 0,-6 7-1,-5 9 14,14-21-26,0 0 1,1 0-1,-1 0 0,0 0 1,0 0-1,-1-1 0,1 1 1,0 0-1,-1-1 0,1 1 1,-1-1-1,1 1 0,-1-1 1,0 0-1,1 1 0,-1-1 1,0 0-1,0 0 0,0 0 1,0-1-1,0 1 0,-3 0 1,-1 1 5,0-2 0,0 1 0,0-1 0,0 1 0,-1-2 0,1 1 0,0-1 0,0 0 0,0 0 0,0 0 0,1-1 0,-1 0 0,-6-3 0,-16-9-13,11 6 36,1 0-1,0-1 0,0 0 0,-20-18 0,-90-74-21,23 7-20,84 76 11,0 0-1,1-2 1,-20-26-1,-13-17 12,43 56-221,0 0 0,0 0 0,-1 1 0,-14-8 0,11 7 271,1-1 0,0 0-1,-11-10 1,-15-21 388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41.1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48 746 2104,'-2'6'8245,"4"7"-6478,8 19-1726,3 12 459,-6-17 112,2-1 0,17 40-1,-17-50-276,-1 1-1,-1 0 0,0 0 1,-2 1-1,7 29 0,-11-45-283,-1-1 1,1 1-1,0-1 0,0 1 0,-1-1 1,1 1-1,0-1 0,0 0 1,0 0-1,0 0 0,1 1 0,1 0 1,-1 0-18,-1-1 1,1 0-1,-1 1 1,0-1-1,1 0 1,-1 1-1,0-1 1,0 1-1,0 0 1,0-1-1,0 1 1,0 0-1,-1 0 1,1 2-1,3 7 126,-7-4-53,3-6-103,-1 0 1,1-1-1,0 1 0,-1 0 0,1-1 1,0 1-1,0 0 0,0-1 0,-1 1 1,1 0-1,0 0 0,0-1 0,0 1 1,0 0-1,0 0 0,0-1 0,1 1 0,-1 0 1,0 0-1,0-1 0,0 1 0,1 0 1,-1-1-1,1 2 0,14 19 196,-1 1 161,-1 10-140,-11-29-207,-1 0-1,1 0 1,-1 1 0,1-1-1,-1 0 1,0 1 0,0-1-1,-1 1 1,1-1 0,-1 1-1,1 0 1,-2 4 0,2 13 79,0-19-81,-1-1 0,1 1 1,-1 0-1,0-1 0,0 1 0,1-1 0,-1 1 0,0 0 1,-1-1-1,1 1 0,0-1 0,0 1 0,-1 0 1,1-1-1,-1 1 0,1-1 0,-1 1 0,0-1 0,1 1 1,-1-1-1,0 0 0,0 1 0,0-1 0,0 0 1,0 0-1,0 0 0,-1 1 0,1-1 0,-3 1 0,3-1 2,-1 0 0,1-1 0,-1 1-1,1 0 1,-1 1 0,1-1 0,0 0-1,-1 0 1,1 0 0,0 1 0,0-1-1,0 1 1,0-1 0,0 1-1,0-1 1,0 1 0,1 0 0,-1-1-1,1 1 1,-1 0 0,1-1 0,0 1-1,-1 0 1,1 0 0,0-1 0,0 3-1,0-3-5,-1 0-1,1 1 0,-1-1 0,0 0 1,1 0-1,-1 0 0,0 0 1,1 0-1,-1 0 0,0 0 0,0-1 1,0 1-1,0 0 0,0 0 1,0-1-1,0 1 0,0-1 1,0 1-1,-1-1 0,1 1 0,-2 0 1,2-1 0,-1 1 1,0 0-1,0 0 0,0 0 1,1 0-1,-1 0 1,0 0-1,1 0 1,-1 1-1,1-1 1,-1 1-1,1-1 1,-2 3-1,-13 28 81,9-19-67,0 0 0,1 1 0,-7 22 0,5-19 5,8-17-25,0 1-1,0-1 1,-1 1 0,1-1 0,0 0 0,-1 1 0,1-1 0,-1 1-1,1-1 1,-1 0 0,1 1 0,0-1 0,-1 0 0,1 1 0,-1-1-1,1 0 1,-1 0 0,1 0 0,-1 1 0,0-1 0,1 0 0,-1 0-1,1 0 1,-1 0 0,1 0 0,-1 0 0,1 0 0,-1 0 0,0 0-1,0-1 1,0 1 0,0 0-1,0 0 0,-1 0 0,1 0 0,0 0 0,0 0 0,0 1 1,0-1-1,0 0 0,0 1 0,-1-1 0,1 0 0,0 1 1,0-1-1,0 1 0,0 0 0,0-1 0,0 1 0,1 0 1,-1-1-1,0 1 0,0 0 0,0 0 0,1 0 0,-1 0 1,0 0-1,0 1 0,-23 37 58,15-24-43,2 1 1,7-15-17,0 1-1,-1 0 1,1-1-1,-1 1 1,1 0-1,-1-1 1,0 1-1,1 0 1,-1-1-1,0 1 1,0-1-1,0 0 1,-1 1-1,1-1 1,0 0-1,0 1 1,-1-1-1,1 0 1,-1 0 0,-2 1-1,4 3-8,-1 0 1,1 0-1,1 0 1,-1 0-1,1 0 1,1 7-1,2 3-7,2 0-1,-1-1 1,2 1 0,0-1 0,0-1-1,1 1 1,1-1 0,1-1 0,19 22-1,-17-20 24,-1 1 0,0 0-1,-1 1 1,9 20-1,9 14 11,-17-30-5,-1 0-1,-2 0 1,8 23 0,11 29 11,-13-33-23,7 11 0,-10-29 7,14 37-1,-12-24-3,-6 5 37,42 65-16,-39-77-20,-7-18-1,0 0 0,1 0-1,0-1 1,8 13 0,42 61 27,-53-80-35,1 1 0,0-1 0,0 0-1,0 0 1,0 0 0,0-1-1,0 1 1,0-1 0,1 1-1,-1-1 1,1 1 0,2 0 0,1 1 2,0 0 1,-1 0-1,1 0 1,8 8-1,-4-2 0,-6-4-1,1 1 1,1-2 0,-1 1-1,1-1 1,-1 1-1,1-2 1,11 7-1,31-1-62,17-10-34,43 6 146,-105-5-39,0 1-1,0 0 0,0 0 1,0 0-1,0 0 0,0 0 1,0 1-1,-1-1 0,1 1 1,0 0-1,-1 0 0,0 0 1,1 0-1,-1 0 0,4 5 1,24 38 68,-23-34-84,-4-5 29,0 0 0,0 1 0,0-1 0,-1 1 0,0 0 0,0 0 0,0 0 0,-1 0 0,0 0 0,0 12 0,0-7 56,-2-9-67,1 0 0,-1 0 0,1 0 0,-1 0 0,0 0 0,0 0-1,0 0 1,0 0 0,-1 0 0,1-1 0,-4 5 0,-9 20 38,9-9 69,-1 0 1,-14 32-1,15-43-79,1 0 1,-1 1-1,-1-2 0,1 1 1,-1 0-1,0-1 1,-1 0-1,-10 8 0,5-6 17,6-4-34,1 0 1,-1 0-1,1 0 0,0 1 0,0 0 1,0 0-1,-4 6 0,3-4-7,0-1 1,0 0-1,-1 0 0,1 0 0,-1-1 0,-14 7 0,6-1 9,5-6-8,1 0 0,0-1 1,-15 6-1,18-9-8,0 2-1,0-1 1,0 0 0,0 1-1,1 0 1,-1 1 0,1-1 0,0 1-1,0 0 1,-6 6 0,-16 16 17,23-23-20,0 1-1,0 0 0,0-1 1,1 1-1,-1 1 0,-4 6 1,6-8-2,0 1-1,-1-1 1,0 0 0,0 0 0,0 0-1,0 0 1,-6 3 0,6-4-10,0 0-1,0 1 1,1-1 0,-1 1 0,0-1-1,1 1 1,0 0 0,-1 0-1,1 0 1,-2 4 0,-6 13-42,8-17 44,0 0 0,0 0 0,0 1 0,1-1 0,0 0 0,0 1 0,-1-1 0,2 1 0,-1-1 0,0 5 0,1-7-5,0 0 0,1 0 1,-1-1-1,1 1 0,-1 0 1,1 0-1,-1 0 0,1-1 1,-1 1-1,1 0 0,0-1 1,-1 1-1,1-1 0,0 1 1,-1-1-1,1 1 0,0-1 1,0 1-1,0-1 1,0 1-1,-1-1 0,1 0 1,0 0-1,0 0 0,0 1 1,0-1-1,0 0 0,0 0 1,1 0-1,25 9-36,-24-6 44,6 2-1,-1 0 0,1 0 1,-1-1-1,1 0 0,1 0 0,-1-1 0,11 2 1,17 2-7,-1-1 1,58 0 0,-44 1 22,-44-5-10,1-1 0,0 0 0,0 0 0,0 0 0,0-1 0,0 0 1,0-1-1,9-1 0,116-21 3,-44 9-2,-69 12 3,37-1 1,-43 4-7,-1-1 0,1-1 0,-1 0 0,1-1 1,-1 0-1,1-1 0,13-5 0,88-29-6,-109 35 6,-1 0 1,-1 0 0,1-1-1,0 1 1,0-1-1,5-7 1,18-11 12,-15 13 5,-1-1 0,0-1 0,-1 0 0,0 0-1,-1-1 1,14-20 0,-23 31-18,9-12 4,33-40 25,-38 48-21,0 0 0,0 0 0,0 1 0,1 0 0,-1 0 0,1 0 0,0 0-1,0 1 1,0 0 0,5-2 0,-6 2-2,0 0-1,-1 0 0,0 0 1,1-1-1,-1 1 0,0-1 1,0 0-1,0 0 0,-1 0 1,1 0-1,-1 0 0,4-7 1,-3 5-2,0 1 0,0 0 0,0 0 0,1 0 0,-1 1 0,8-7 0,-8 8-2,1 0 1,0 0 0,0 0 0,0-1 1,-1 0-1,1 1 0,-1-1 1,1-1-1,-1 1 0,0 0 0,-1-1 1,5-5-1,3-7 5,-5 8 0,0 1 0,-1-1-1,0 1 1,0-1 0,0-1 0,-1 1-1,-1 0 1,1-1 0,-1 1 0,1-13-1,-2 13 2,0 0 0,1 0-1,0 0 1,3-8 0,6-26 11,-11 0 12,-1 36-25,1-1 0,0 0 0,0 0 0,0 0 1,1 1-1,3-14 0,-2 14-2,-1-1 1,0 0-1,0 0 1,0 0-1,-1-10 1,4-30 7,0 15-4,-4 28-6,0 0 0,0 0 1,0 0-1,1 0 0,0 0 1,0 1-1,0-1 0,0 0 1,1 0-1,-1 1 0,4-7 0,14-18 20,-16 21-20,1 1 1,0 0-1,0 0 1,0 0 0,1 0-1,0 1 1,0-1-1,0 1 1,1 1-1,0-1 1,0 1-1,0 0 1,7-4-1,-11 7-2,-1 0 1,0 0-1,0 0 0,0 0 0,0 0 0,0 0 0,0-1 0,0 1 0,0 0 0,0-1 0,0 1 0,-1 0 0,1-1 0,-1 1 0,1-3 0,8-13 8,14 3 1,-21 14-9,-1-1-1,0 1 1,1-1 0,-1 1 0,0-1 0,1 1 0,-1-1 0,0 0 0,1 0 0,-1 0 0,0 1 0,0-1 0,0 0 0,0 0-1,0-1 1,0 1 0,0 0 0,0 0 0,-1 0 0,1-1 0,0 1 0,-1 0 0,2-3 0,-2 2 1,1-1 0,0 1 0,0-1 0,0 1 0,0-1 0,1 1 0,-1 0 0,1 0 0,-1 0 0,1 0 0,0 0 0,0 0 0,3-3 0,32-20 16,-31 22-7,1 0-1,0 1 1,-1 0-1,1 0 0,0 1 1,0 0-1,11 0 1,-8 0 10,-1 0 1,0 0-1,14-5 1,-19 6 3,0-1 0,0 1 0,0-1 0,-1 1 0,1 0 0,0 1 0,0-1-1,0 1 1,0-1 0,0 1 0,6 3 0,14 2 243,-12-11-174,0 0-58,12 5 1,1 1 0,0 2 0,0 1 0,-1 0 0,32 12 0,-50-14-30,0 0 1,0 1-1,0 0 1,0 0 0,0 1-1,-1-1 1,1 1-1,-1 1 1,0-1 0,0 1-1,-1 0 1,0 0-1,1 0 1,-1 0 0,-1 1-1,1 0 1,-1 0 0,0 0-1,2 7 1,-3-8-5,0 1 1,1-1-1,0 1 1,0-1-1,0 0 1,1 0-1,0-1 1,0 1-1,8 7 1,-7-7-2,0 0 0,-1 0 0,0 0 0,1 0 1,3 9-1,-3 4 3,-5-17-5,0 0 0,0 1 1,0-1-1,1 1 0,-1-1 1,1 0-1,-1 1 0,1-1 0,-1 0 1,1 1-1,0-1 0,-1 0 1,2 2-1,5 6 7,-1 0 0,0 1 0,0 0 0,-1 0 0,-1 1-1,7 20 1,-3-8 0,9 26 2,-8-22 3,23 49 0,-20-49 0,-1 0 0,13 51 0,-17-54-13,12 20-105,-16-37 110,1-1 0,-1 1-1,-1 0 1,1 0 0,-1 0-1,0 0 1,1 14 0,1 44 88,14 80 0,-15-136-102,0 0 0,0 1 1,8 14-1,7 18 42,10 56-136,-27-94 101,1 0-1,-1 0 1,1 0 0,0 0-1,0-1 1,0 1 0,1-1-1,-1 1 1,1-1 0,0 0-1,0 0 1,0 0 0,0 0-1,0-1 1,1 1 0,4 2-1,1-1-6,0 0 0,1 0 0,0 0 0,0-1 0,16 2 0,-14-3 5,0-1 0,0-1 0,0 0 1,0 0-1,0-2 0,-1 1 0,1-1 1,0-1-1,-1 0 0,1-1 0,-1 0 1,0 0-1,14-9 0,-5-7-9,-8 7-5,13-8-24,38-43 0,-42 41 42,-4 6-12,-2 0 0,0-1 1,0-1-1,21-40 0,-23 36-3,26-36 0,-22 36 0,-7 4 2,-8 16 12,-1-1 0,1 1 0,0 0 0,0 0 0,0 1 0,0-1 0,0 0 1,1 1-1,3-4 0,-4 4-2,0 0 1,-1 0 0,1-1 0,-1 1 0,1 0-1,-1-1 1,0 1 0,0-1 0,0 1-1,0-1 1,0 0 0,-1 1 0,1-5-1,0 3-16,0 0-1,0 0 0,0 0 0,1 0 1,-1 0-1,5-6 0,-2 3 10,-1 0 1,0 0-1,0 0 0,3-14 1,5-9-1,-9 21 6,1 1 1,-2-1-1,1 1 0,-1-1 1,0 0-1,-1 0 0,0 1 1,-1-1-1,0 0 0,0 1 1,-4-15-1,5 22 2,0 0 1,0-1-1,0 1 0,0 0 0,0 0 1,0-1-1,1 1 0,-1 0 1,0-1-1,1 1 0,-1 0 0,1 0 1,-1 0-1,1 0 0,-1-1 1,1 1-1,0 0 0,1-1 1,-2 1-5,1 0 0,0 0 0,0 0 0,-1 0 1,1 0-1,0 0 0,-1-1 0,1 1 0,-1 0 1,1 0-1,-1-1 0,0 1 0,0 0 0,0 0 1,1-1-1,-1 1 0,0 0 0,0-1 0,-1 1 1,1 0-1,0-1 0,0 1 0,-1 0 0,1 0 1,-1-2-1,-25-54-155,-34-56 0,55 106 163,1 0 0,-2 0 0,1 1 0,-1 0-1,0 0 1,0 0 0,0 1 0,-1 0 0,-8-6 0,-3 2 5,-1 0-1,-25-9 1,22 10-3,-39-20 1,-35-19-5,57 29 2,21 12 4,16 5-4,-1 1 0,1-1 0,0 0-1,0 0 1,-1 0 0,1 0 0,0-1 0,0 1-1,0 0 1,0-1 0,-3-3 0,-4-4-4,0 0 0,0 1 0,-13-10 0,-21-19-8,34 29 14,0 1 0,0 0 0,-1 0-1,0 1 1,0 0 0,0 1 0,-12-5 0,11 6-4,1 0 0,0-2 0,0 1 0,0-1 0,1-1 0,0 1 0,-11-12 0,-27-39-12,38 43 16,-1 2 0,0 0 0,0 0 0,-1 0 0,-1 2 0,1-1 0,-2 2 0,-22-15 0,20 15-2,0 0-1,0-2 0,-23-20 1,25 19 0,1-1 1,-12-15 0,3 2 1,5 9-6,9 9 0,-1 0 1,1 0-1,1-1 0,-1 0 0,2-1 0,-8-14 0,10 18 6,0 0 0,-1-1 0,0 2 0,1-1-1,-2 0 1,1 1 0,-1 0 0,0 0 0,-7-6 0,-56-36 26,12 10 1,34 21 2,-32-17 0,31 20-37,-37-27 1,39 22-5,7 5 38,-1 1 0,0 1 0,-1 1 0,-24-13 0,37 21-28,0 0 0,0-1 0,0 1 0,0-1 1,0 0-1,1 0 0,-1 0 0,1 0 0,0 0 0,0 0 0,0 0 0,0-1 1,0 1-1,1-1 0,0 0 0,0 1 0,0-1 0,-1-7 0,-10-23 3,-16-39 71,23 55-77,-2 0 0,-13-27 1,-43-97-70,55 122 38,-2-4-8,-12-35 138,21 54-86,0 0 0,1 0 1,-1 1-1,1-1 0,0 0 1,0 0-1,1 0 0,-1 0 1,1 1-1,0-1 0,2-6 1,39-86 85,-23 55-63,-13 33-18,-1-1-1,-1 0 0,0 1 1,-1-2-1,4-14 1,-6 20-14,-1 1 0,0-1 1,-1 0-1,1 0 0,-1 1 1,-2-8-1,2 8 0,0 1-1,0 0 1,1 0-1,-1-1 1,1 1-1,0-1 1,0 1-1,0 0 1,0-1 0,0 1-1,1 0 1,0-1-1,-1 1 1,1 0-1,0 0 1,2-4-1,-1 3 8,-1 0-1,1 1 0,-1-1 1,0 0-1,-1 0 0,1 0 0,-1 0 1,1 0-1,-1 0 0,-1 0 1,1 0-1,0 0 0,-1 0 1,0 0-1,0 0 0,0 0 1,-2-5-1,-3-4 33,0 0 0,0 0 0,-16-20 0,18 28-18,0 0 0,-1 0 0,0 1 0,0 0 0,0 0 0,-1 0 1,-10-5-1,9 4 14,-1 0-1,0 0 1,1 0 0,-9-9 0,-25-25-4,27 27-20,1 0 0,0-1-1,-12-17 1,15 18 36,0 0 0,-19-16-1,2 1 17,13 14 22,0 0-1,-21-14 1,-19-16 145,38 26-205,1 0-1,-15-24 1,29 40-35,-3-5 6,0 1 1,-1 0-1,0 0 0,0 1 1,0-1-1,0 1 0,0 0 0,-1 1 1,-7-5-1,-57-18 111,57 22-66,-13-6-71,-39-20 0,45 19-31,0 2-1,-1 0 1,-38-10-1,37 13-26,17 4-149,0 0 1,1 1-1,-1-1 0,0 1 0,0 0 0,1 1 0,-1-1 0,0 1 1,0 0-1,0 0 0,0 1 0,0-1 0,-5 2 0,3 4-3072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43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162 392 5193,'0'6'6923,"3"-16"-4295,35-64-391,-36 71-2148,0 0 0,0 1 0,0-1 0,0 1 0,1 0 0,-1-1 0,1 1 0,0 1 0,-1-1 0,7-3 0,11-8 271,-9 3-167,0 1-1,2 1 1,-1 0 0,1 0-1,0 1 1,14-5 0,84-23 557,-19 7-19,-24 7-25,126-21 0,-129 30-342,82-11 16,-100 17-186,-33 3-126,0 1-1,0 1 0,17 0 0,34-4 75,-7 0-143,69 14 133,-88-9-73,0-2-1,0-1 1,75-17-1,-94 16-55,0 1 0,1 1 0,-1 1 0,39 2 0,-54 0 29,0-1 1,0 1 0,0 0-1,0 0 1,0 0 0,0 1-1,7 3 1,-12 11 28,1-6-41,-1 1 1,-1 0 0,0-1-1,-3 14 1,3-19-15,-1 0 0,0-1 0,0 1 0,0-1-1,-1 1 1,0-1 0,1 0 0,-2 0 0,1 0 0,0 0 0,-1-1 0,-4 4 0,-16 17 95,-37 44-1,14-13-73,38-47-32,-1 0 0,0-1-1,0 0 1,0-1-1,-1-1 1,0 1 0,-18 5-1,-27 15 33,30-11-19,-26 14 2,34-20-2,16-8-6,0 0-1,0 0 0,0 0 0,0 0 0,0-1 0,0 1 1,-1 0-1,1-1 0,0 1 0,0-1 0,-5 0 0,2 0 1,0 1 0,0-1 0,0 1-1,0 0 1,0 1 0,0-1 0,0 1 0,-8 4-1,-26 6 14,34-11-14,-13 1 7,0 1 0,0 0 0,0 2 0,-23 8 0,33-10-4,-1-1 0,0 0 0,0 0-1,0-1 1,-18 0 0,-20 3 5,20 1-6,1 0 0,-1 2 0,1 1 0,1 1 0,-33 16 0,45-20-5,0-1-1,0 0 1,0 0 0,0-2 0,0 1 0,-1-2 0,-23 1 0,30-2 1,-169 7-8,149-5 4,-54 9 0,53-6-13,-54 2-1,58-6-11,1-1 0,-1-1 1,1-2-1,-1 0 0,1-1 0,0-2 0,1 0 0,-29-12 0,39 13 229,3 2-409,0-1-1,1 0 0,-1 0 0,1-1 0,-12-9 0,17 12 634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46.3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32 3033,'0'0'5661,"-2"24"2129,3-8-7457,1 0 1,0 0 0,6 18 0,-6-24-256,2 6 216,1 0 0,0-1-1,14 29 1,-18-43-217,-1 0-1,1 1 0,0-1 1,0 0-1,0 0 1,0 0-1,0 0 1,0 0-1,1 0 1,-1 0-1,0-1 1,0 1-1,1 0 1,1 0-1,-4 17 98,-1-1 1,0 0-1,-11 32 1,4-12-114,-24 59 126,6-15-169,-21 39 92,46-112-106,0 0 0,0-1 0,1 1 0,0 0 0,1 0 0,0 15 0,-2 24 9,1-34-10,0 0 0,0-1 0,1 1 0,2 16 0,1-21-9,-1 1 0,1-1 0,1 1 0,0-1 1,0 0-1,5 7 0,17 37-43,-25-49 40,0 0-1,0 0 1,0 0-1,0 0 1,1 0-1,-1-1 1,1 1-1,0-1 1,0 1-1,0-1 1,0 1-1,0-1 1,0 0-1,1 0 1,-1 0-1,1 0 1,-1-1-1,1 1 1,0-1-1,0 1 1,-1-1-1,1 0 1,0 0-1,0 0 1,0-1-1,0 1 1,1-1-1,-1 1 1,0-1-1,4 0 1,8-2-9,0 0 0,0-1 0,-1 0-1,1-1 1,15-6 0,-18 6 40,18-9-3,-1 0 0,0-2-1,39-28 1,-62 40-16,24-20 17,-25 18-14,1 0 1,-1 1 0,1 0-1,0 0 1,0 0-1,1 1 1,7-3-1,-8 5 4,0-1 0,0 1-1,0 1 1,1-1 0,-1 1-1,0 1 1,0-1 0,0 1-1,0 0 1,12 3 0,-3-1 10,-9-1 2,0-1 0,-1 1-1,1-1 1,0 2 0,-1-1-1,11 6 1,-14-6-15,0-1 0,0 1 1,0 0-1,0 0 0,0 0 0,0 0 1,0 0-1,-1 0 0,1 0 0,-1 1 1,1-1-1,-1 1 0,0-1 0,0 1 0,0-1 1,1 6-1,17 69 99,-11-48-59,7 54 0,-14-77-46,0 0 0,0 0 1,1 0-1,0 0 0,0-1 0,0 1 0,0-1 1,1 1-1,0-1 0,0 0 0,1 0 0,-1 0 0,1 0 1,0-1-1,0 1 0,1-1 0,-1 0 0,8 4 1,18 22-4,-26-26 2,0 0-1,0 1 0,0-1 1,0-1-1,1 1 0,-1-1 1,1 1-1,0-1 0,9 3 1,9 5-15,-21-10 12,1 1 1,-1-1-1,1 1 0,0-1 0,-1 0 1,1 0-1,0 0 0,-1-1 0,1 1 1,0 0-1,0-1 0,0 0 1,0 0-1,-1 0 0,1 0 0,0 0 1,0-1-1,0 1 0,0-1 0,4-1 1,3-2-6,-1-1 0,0 0 0,-1 0 0,1-1 0,-1 0 0,0 0 0,0-1 0,10-12 0,-3 1 8,1 1 0,1 0 0,18-14 0,-28 25 3,0 0 0,-1 0 0,0-1 0,-1 0 0,1 0 0,-1 0 1,0-1-1,-1 0 0,0 0 0,3-9 0,3-11 17,11-49-1,-3 6 10,-9 44-19,1 0-1,1 0 1,1 1 0,1 1-1,21-30 1,-27 44-6,-1-1 1,0 0-1,-1 0 1,0 0-1,-1-1 1,4-16 0,4-13 4,-9 35-7,0 1 1,0-1-1,1 1 1,0 0-1,0 0 1,6-6-1,-5 6 0,-1 0 1,0 0-1,0 0 0,0-1 0,4-9 1,25-101 8,-6 13 2,-15 65 11,-10 28-22,1 1-1,0 0 1,1 0-1,0 0 1,0 1-1,1-1 1,0 1-1,1 0 1,0 0-1,12-12 1,-13 15-86,1 0-1,-1-1 1,0 1 0,-1-1-1,0 0 1,0 0 0,0 0-1,-1-1 1,0 1 0,0-1-1,-1 0 1,2-12 0,-3 14-758,-3 0 362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48.6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16 854 3041,'-3'-12'548,"-9"-21"2311,14 33-413,2 1-2234,0-1 0,0 1 0,0 0 0,0 0 0,0 1 0,0-1 0,7 5 0,10 9-30,-8-5-7,0-1 0,0 0 0,1-1 0,1-1 0,16 7 1,88 20 1345,-103-31-1206,0 0 0,0-1 1,0-1-1,1 0 0,24-2 0,-29-2-173,0-1 0,0 0 0,-1-1 0,0 0 0,0 0 0,0-1 0,19-14 0,32-16 312,-37 26-207,37-9-1,6-3-56,-60 19-168,-1 0 1,-1-1 0,1-1 0,-1 1-1,1-1 1,-1 0 0,0 0 0,-1-1-1,0 0 1,0 0 0,0 0 0,0 0-1,5-11 1,2-7 159,0-1 1,12-39-1,-17 39-23,-1 1-1,4-31 1,-9 40-126,1 0 1,1 0-1,1 0 1,0 0-1,0 1 1,2 0-1,-1 0 1,2 0 0,10-16-1,-11 21-46,6-9 296,1 0-1,0 1 1,1 1-1,0 0 1,2 1-1,0 0 1,29-19-1,-42 31-174,0 1 0,0-1-1,0 0 1,0 1-1,0-1 1,-1 0 0,1-1-1,1-2 1,-2 2-50,1 0 1,0 1-1,-1-1 0,1 1 0,1 0 1,-1 0-1,7-5 0,0 2-13,6-5-24,1 1-1,0 0 1,1 1-1,0 2 1,1-1-1,-1 2 1,35-7 0,-44 12-10,-4 0-23,0 1 0,0-1 1,0 0-1,0 0 0,0 0 1,0-1-1,0 0 0,0 0 0,-1 0 1,1 0-1,7-6 0,-3 1 1614,12-1-833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50.5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1060 183 5401,'-7'-7'5701,"1"4"-3617,-18-17-907,0-8-575,9 9 819,-26-23 0,36 37-1180,-1 1 1,1-1 0,0 1 0,-1 1-1,0-1 1,0 1 0,0 0 0,0 1-1,-1-1 1,-8-1 0,11 3-160,-1 1 1,1 0-1,0 0 1,-1 0 0,1 1-1,-7 1 1,-25 1 144,1-8-105,20 3-89,1 0 0,0 1 1,-29 2-1,5 1 146,-51-4 1,-6-1 160,81 3-314,-1-1 1,0-1 0,-15-3-1,19 2-12,0 1 0,-1 0 1,1 1-1,0 1 0,-1-1 0,-14 3 0,9 1 17,11-3-20,-1 1-1,1 0 1,0 1-1,0-1 1,0 1-1,0 1 1,0-1-1,-8 5 0,-3 1-7,15-7-5,0-1-1,1 1 0,-1-1 1,0 1-1,1 0 1,-1 0-1,1 0 0,0-1 1,-1 1-1,1 0 0,-1 1 1,1-1-1,0 0 1,0 0-1,0 1 0,0-1 1,0 0-1,0 1 0,0-1 1,0 1-1,1-1 1,-1 1-1,0 0 0,1 1 1,-2 1-6,0 0 0,0-1 0,0 1 0,0-1 0,-1 0 0,1 1 0,-1-1 0,0 0 0,0 0 0,0-1 0,0 1 0,0-1 0,-1 1 0,-4 1 0,4-1-2,0-1 0,0 1 0,0 1 0,0-1 0,0 0-1,0 1 1,1 0 0,0 0 0,0 0 0,-4 6 0,-8 23-51,6-15 11,1 0-1,0 0 1,2 1 0,0 0 0,-4 25-1,6-19 7,2-1-1,0 2 0,3 27 1,-1-44 28,2 0 1,-1 0-1,1 0 1,0 0-1,1 0 1,0-1-1,1 1 1,-1-1 0,2 0-1,-1 0 1,11 14-1,-4-9 21,-1 0 0,-1 0-1,0 1 1,-1 0 0,10 23-1,9 17 20,-21-42-30,0-1 0,0 1 0,-1 0 0,4 14 0,-5-12 3,1 0 0,1-1 0,0 0 0,13 20 0,-10-19 13,-1 0 0,-1 0 0,9 27 0,-13-36-7,-1 1 1,2-1-1,-1 0 1,0 1-1,1-1 1,0-1-1,0 1 1,1-1-1,8 8 1,2 2 0,-9-8 7,1 0 0,-1 1 0,0 0 0,0 0 1,-1 0-1,0 1 0,0 0 0,-1 0 1,0 0-1,0 1 0,-1-1 0,0 1 0,-1 0 1,0 0-1,0 0 0,0 12 0,0 16 1,2-1 0,12 55 0,3 20 2,-16-82-23,2-1 0,10 39 0,-10-53 5,0 0 0,1 0 0,1-1 0,0 1 0,0-2 0,14 19 0,18 26 5,-33-45-25,1 0 0,1 0 0,0-1 0,1 0-1,0-1 1,1 0 0,0 0 0,13 9 0,-20-17-197,1 0 0,-1-1 0,0 0 0,1 0 0,0 0 0,-1 0 0,1-1 0,0 1 0,-1-1 0,1 0 0,0 0 0,-1 0 0,1 0 0,0-1 0,3-1 0,-3 2 0,36-5-944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53.3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1709 0 2921,'-12'5'504,"10"-5"-364,0 1 0,0 0 0,-1-1 0,1 1-1,0 0 1,0 0 0,0 1 0,1-1 0,-1 0 0,0 1 0,-2 2 0,-1 13 5768,-3 28-4783,5-22-681,0-6 77,1 0-1,1 24 0,1-27-53,0 1 0,-5 22 0,0-14 37,2-7-219,0 1 0,0-1-1,1 18 1,1-30-203,1 0 0,-1 0 0,1 0 0,-1 0-1,0-1 1,-1 1 0,1 0 0,-1 0 0,1-1-1,-1 1 1,0-1 0,-1 0 0,-3 6 0,-39 34 1251,42-40-1280,-27 30 333,28-30-376,1 0 0,-1 0 0,-1 0 0,1-1 0,0 1 0,-1-1 0,1 1 0,-1-1 0,0 0 0,0 0 0,0 0 0,0 0 0,0 0 0,0-1 0,-1 1 0,1-1 0,0 0 0,-1 0 0,1 0 0,-1 0 0,-4-1 0,-142 0 380,139 0-375,1 0-1,-1-1 1,-16-4 0,23 3-23,0 1 0,0-1 1,0 0-1,0 0 0,0 0 0,1 0 0,-1-1 0,1 1 1,0-1-1,-1 0 0,-4-6 0,-35-31 51,35 33-36,1 1 1,-1-1-1,1 0 0,0 0 1,1-1-1,-11-16 1,12 17-4,1 1 1,-1-1 0,0 1-1,0 1 1,-1-1-1,-12-9 1,8 7 19,6 7-24,-1 0 0,0 0-1,0 1 1,1 0 0,-1 0 0,0 0 0,1 0 0,-1 1 0,0-1 0,0 1 0,-6 3-1,9-3-10,0 0-1,1 1 1,-1-1-1,0 1 0,1 0 1,0-1-1,-1 1 0,1 0 1,0 0-1,0-1 1,0 1-1,0 0 0,0 0 1,1 0-1,-1 0 1,0 3-1,-8 32 2,9-34 4,-4 13 48,2 0 0,0 0 0,1 1 1,2 24-1,0-28-32,-1 1 0,0-1 0,-1 0 1,-1 1-1,-5 23 0,3-18 8,4-16-11,0-1 1,0 0 0,-1 1 0,1-1 0,-1 0 0,1 1 0,-1-1 0,0 0 0,0 0 0,0 1 0,0-1 0,0 0 0,0 0 0,-1 0 0,1 0 0,0 0 0,-1-1-1,0 1 1,0 0 0,1-1 0,-1 1 0,-4 1 0,0 1 20,0-1-1,0 1 1,0 0-1,1 1 1,0-1-1,0 1 1,-5 6-1,-25 21 215,-54 16 76,74-39-283,-1-1 0,0 0 0,0-1 0,-1-1 0,0-1 0,-21 5-1,-39 12 69,66-19-91,0-1-1,-1 0 1,1 0-1,-1-2 0,1 1 1,-1-1-1,-15-3 1,11 2-14,0 0 1,-1 1-1,-18 3 0,17-2-140,-1 0 0,0-1-1,1-1 1,-1 0 0,1-2-1,-1 0 1,1-1 0,0-1-1,0-1 1,1 0-1,0-2 1,0 0 0,0 0-1,1-2 1,-23-17 0,24 13-596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56.9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119 1485 3777,'-1'-2'5717,"-5"-11"-4619,-29-54 1253,27 54-2022,0 0 0,1-1-1,1 1 1,1-1 0,-7-25-1,0-23 181,3-1-1,3 0 0,2 0 1,6-74-1,0 113-163,7-48 0,-7 63-302,1 1 0,-1 0 0,2 0 0,-1 0 0,1 0 0,0 0 0,0 1 1,11-13-1,-10 14-26,4-4 12,-1-1 0,-1 0 0,8-13 0,14-14 33,-24 31-60,1 0-1,-1 0 0,0 0 0,7-13 0,-10 15 7,1 0 0,1-1 1,-1 1-1,1 0 0,0 0 0,0 1 0,0-1 1,1 1-1,0 0 0,5-4 0,59-32 30,-10 7 14,-43 21-38,1 0 0,0 2 0,1 0-1,0 1 1,1 1 0,0 0 0,0 2 0,1 0-1,-1 1 1,27-3 0,-34 7 9,1-1 0,-1-1 0,0 0 0,0-1 0,0-1 0,-1 1 0,0-2 0,0 0 0,0 0 0,0-1 0,-1 0 0,0 0 0,-1-1 0,0-1 0,0 0 0,0 0 0,-1-1 0,-1 0 0,0 0 0,7-13 0,92-151-83,-82 139-67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4:17.22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394 408 968,'-40'-31'3701,"39"31"-3640,0 0 0,0 0 0,0 1 0,0-1 0,0 0 1,0 0-1,0 1 0,0-1 0,1 1 0,-1-1 0,0 1 0,0-1 0,0 1 0,0-1 0,1 1 1,-1 0-1,0-1 0,1 1 0,-1 0 0,0 0 0,1-1 0,-1 1 0,1 0 0,-2 2 0,-13 24 71,-21 54 516,13-42 114,22-36-761,0 0 0,0 0 1,0 1-1,0-1 1,0 0-1,1 1 0,-1-1 1,1 0-1,0 1 1,0-1-1,0 0 0,1 1 1,-1-1-1,1 0 0,-1 1 1,1-1-1,0 0 1,1 0-1,-1 0 0,0 0 1,1 0-1,0 0 1,4 5-1,33 31-33,-36-36 29,0-1-1,0 1 1,0-1-1,0 0 1,1 0 0,-1-1-1,1 1 1,0-1-1,-1 1 1,1-1 0,0 0-1,0-1 1,5 1-1,13 4 1,25 16-16,-40-17 15,1 0-1,0 0 1,0-1 0,0 0-1,0 0 1,1-1-1,15 3 1,-4-4-2,-6-1 18,-1 1 1,1 0-1,-1 1 1,1 1-1,-1 0 1,14 5-1,3 3 154,41 7-1,-36-10-105,-32-7-54,-1-1-3,0 1-1,-1-1 1,1 0 0,0 1-1,-1-1 1,1 0 0,0 0 0,0-1-1,-1 1 1,1 0 0,3-1-1,-3 0-2,-1 1 0,1 0-1,0-1 1,0 0 0,-1 1-1,1-1 1,-1 0 0,1 0 0,0 0-1,-1 0 1,1 0 0,-1 0-1,0 0 1,1-1 0,-1 1-1,0 0 1,0-1 0,0 1-1,0-1 1,0 1 0,0-1-1,0 0 1,0-1 0,15-23 25,15-10-11,-30 35-13,1-1 0,-1 0 0,0 1 0,0-1-1,0 0 1,0 0 0,0 0 0,0 0 0,-1 0-1,1 0 1,0 0 0,-1 0 0,0 0 0,1 0-1,-1 0 1,0 0 0,0 0 0,0 0-1,-1-4 1,0 4 1,1 1-1,0-1 0,0 1 1,0-1-1,0 0 0,0 1 1,0-1-1,0 1 0,0-1 1,1 1-1,-1-1 0,1 1 1,-1-1-1,1 1 0,-1 0 1,1-1-1,0 1 0,1-2 1,-1 1 1,0 0 1,0 0 0,0-1-1,0 1 1,0 0 0,0 0-1,-1 0 1,1-1 0,-1 1 0,0 0-1,0-1 1,0 1 0,0 0-1,0-1 1,0 1 0,0 0-1,-1-1 1,1 1 0,-1 0-1,0 0 1,0-1 0,0 1-1,-1-2 1,-4-17 52,8 3 7,-2 17-61,0 0 0,1 0-1,-1 0 1,0 1-1,0-1 1,0 0 0,0 0-1,0 0 1,0 0 0,0 0-1,0 0 1,0 0-1,0 0 1,0 0 0,-1 0-1,1 0 1,0 0-1,-1 0 1,1 0 0,-1 1-1,1-1 1,-1 0 0,1 0-1,-2-1 1,2 2-1,-1-1 0,1 1-1,-1-1 1,1 1 0,0-1 0,-1 1 0,1-1 0,0 1 0,0-1-1,-1 1 1,1-1 0,0 0 0,0 1 0,0-1 0,0 1 0,-1-1-1,1 0 1,0 1 0,0-1 0,0 0 0,1 1 0,-1-1 0,0 1-1,0-1 1,0 0 0,0 1 0,1-1 0,-1 0 0,15-11 14,-14 12-13,1-1-1,-1 0 1,0 1 0,0-1 0,1 0 0,-1 0 0,0 0 0,0 0-1,0 0 1,0 0 0,0 0 0,0 0 0,0-1 0,0 1 0,-1 0-1,1 0 1,0-3 0,-11-25 85,9 20 35,0 0 1,-1 0-1,-1 0 0,1 1 0,-1-1 1,-1 1-1,1-1 0,-2 1 1,1 1-1,-7-10 0,8 13-68,0 1 0,0 0 0,0 1 0,-1-1 0,1 0-1,-1 1 1,0 0 0,1 0 0,-1 0 0,-6-2-1,-34-10 206,41 13-252,-1 0 37,1 1 0,-1-1-1,0 1 1,0 0 0,0 0 0,0 0-1,0 0 1,0 0 0,-3 2 0,-9 0 25,13-2-61,-123 13 260,104-10-206,-32 9 187,-42 11 121,71-19-219,0 2-1,-48 17 0,43-17-89,5-2-39,24-4-21,1 0 0,-1 0 0,1 1 1,-1-1-1,1 0 0,-1 0 0,1 0 0,-1 1 0,1-1 0,-1 0 1,1 1-1,-1-1 0,1 0 0,-1 1 0,1-1 0,0 0 0,-1 1 0,1-1 1,0 1-1,-1-1 0,1 1 0,0-1 0,-1 1 0,1-1 0,0 1 0,0-1 1,-1 2-1,-29 0 29,12-3-187,13 0 177,0 0 0,1 1 0,-1 0 1,0 0-1,0 0 0,1 1 0,-1 0 0,-5 1 0,7 0-18,1 0-1,-1 0 0,1 0 1,0 1-1,0-1 0,0 1 0,0-1 1,0 1-1,0 0 0,1 0 0,-1 0 1,1 0-1,0 0 0,-2 5 1,-6 13-15,3-17-41,0 4 63,3 2-44,2-9 11,1 1-1,-1 0 1,0-1 0,0 1 0,1 0-1,-1 0 1,1-1 0,0 1 0,-1 0-1,1 0 1,0 0 0,0 0-1,0-1 1,0 1 0,0 0 0,1 0-1,-1 0 1,1 0 0,-1-1 0,1 1-1,0 0 1,-1-1 0,1 1 0,0 0-1,0-1 1,0 1 0,0-1-1,0 1 1,2 1 0,25 16-48,28 16 41,-53-33 32,-1 0 0,0 0 0,0 0-1,0 0 1,0 0 0,0 0 0,0 1-1,0-1 1,-1 1 0,1-1 0,1 5-1,-3-5 0,1 0 0,0 0-1,0 0 1,0-1 0,0 1-1,0 0 1,0-1-1,0 1 1,0-1 0,0 1-1,1-1 1,-1 1 0,1-1-1,-1 0 1,1 0 0,0 0-1,-1 1 1,1-2-1,0 1 1,0 0 0,-1 0-1,1-1 1,0 1 0,4 0-1,55 8-148,-32-3 138,-17-4 18,-1 0-1,0 1 1,0 1-1,0 0 1,0 1-1,15 8 1,38 10 31,-43-17-15,-18-5-19,1 0 1,-1 0-1,1 1 0,-1-1 0,1 1 1,-1 0-1,1-1 0,3 5 1,76 49 37,-29-20-14,-44-28-8,-1 1 0,17 17 0,-19-17-10,1 0 0,0-1 0,16 12 0,37 30 28,-60-48-38,0 0 0,0-1 1,0 1-1,0 0 1,0 0-1,0 0 0,0 0 1,0 0-1,0 0 1,0 0-1,-1 0 0,1 0 1,0 0-1,-1 1 1,1-1-1,-1 0 0,1 0 1,-1 1-1,0-1 1,0 0-1,1 1 0,-1-1 1,0 0-1,0 1 0,0-1 1,0 0-1,-1 3 1,1 5 5,3-3 0,1 0-1,0-1 1,0 0 0,1 0 0,-1 0-1,11 8 1,-4-6-2,7 4-19,-18-11 14,0 0 0,1 0 1,-1 1-1,0-1 0,0 0 0,1 0 0,-1 0 0,0 0 0,0 0 0,0 0 1,1 1-1,-1-1 0,0 0 0,0 0 0,0 0 0,0 1 0,1-1 1,-1 0-1,0 0 0,0 1 0,0-1 0,0 0 0,0 0 0,0 1 1,0-1-1,0 0 0,1 0 0,-1 1 0,0-1 0,0 0 0,0 0 0,0 1 1,0-1-1,-1 0 0,1 0 0,0 1 0,0-1 0,0 0 0,0 0 1,0 1-1,0-1 0,0 1 0,0-1-1,0 0 1,0 1-1,1-1 1,-1 1-1,1-1 1,-1 0-1,0 1 0,1-1 1,-1 0-1,1 0 1,-1 1-1,1-1 1,-1 0-1,1 0 0,-1 1 1,1-1-1,-1 0 1,1 0-1,-1 0 1,1 0-1,-1 0 0,1 0 1,-1 0-1,1 0 1,0 0-1,8 2-70,-9-9 293,0 7-214,0 0 1,0-1 0,0 1 0,0 0 0,0-1 0,1 1 0,-1-1 0,0 1-1,0 0 1,0-1 0,0 1 0,0 0 0,0-1 0,-1 1 0,1-1-1,0 1 1,0 0 0,0-1 0,0 1 0,0 0 0,0-1 0,-1 1-1,1 0 1,0-1 0,0 1 0,-1 0 0,1 0 0,0-1 0,0 1 0,-1 0-1,1 0 1,0-1 0,-1 1 0,1 0 0,-1 0 0,-274-166-68,182 108 98,76 48-28,-16-9 7,1-3-1,0 0 0,-28-28 0,55 45-13,-1 0 0,1 1 0,0 0 0,-1 0 0,0 0 0,0 0 0,0 1 0,-13-5 0,-18-16 125,26 20-130,-1-1-1,1 0 1,0 0 0,0-1 0,0 0 0,1-1 0,0 0 0,1-1 0,-10-9-1,-4 4 11,3 3-2,0-6-12,15 12 10,1 0 0,-1 0-1,0 1 1,0 0-1,0-1 1,-1 2 0,1-1-1,-1 0 1,1 1-1,-1 0 1,0 1-1,-10-3 1,14 4-25,0-1 0,0 1-1,0-1 1,0 0 0,0 0 0,1 0 0,-1 0-1,0-1 1,1 1 0,-1 0 0,1-1-1,-1 1 1,1-1 0,0 1 0,0-1 0,-1 0-1,1 1 1,0-1 0,1 0 0,-1 0 0,0 0-1,0 0 1,1 1 0,-1-1 0,1 0-1,0 0 1,-1 0 0,1 0 0,0-1 0,0 1-1,0 0 1,1-3 0,1 2 17,0 0-1,0 1 1,0-1 0,0 0 0,0 1 0,1-1-1,-1 1 1,1 0 0,0-1 0,-1 1-1,6-2 1,37-18-30,34-9 34,-64 26 2,14-8 1,-26 11-5,1 1 0,-1 0 0,0-1 1,1 2-1,-1-1 0,1 0 0,-1 1 0,1-1 1,0 1-1,-1 0 0,6 1 0,-7-1 2,1 1 0,0-1 0,0 0 0,0 0 0,-1 0 0,1 0 0,0-1 0,0 1 0,-1-1 0,1 1 0,0-1 0,-1 0 0,1 0 0,-1-1 0,1 1 1,-1 0-1,0-1 0,3-1 0,-2 1 1,0 0 0,1 1 0,-1-1 0,0 1 1,1 0-1,-1 0 0,1 0 0,-1 1 1,1-1-1,5 1 0,-1-2 6,-7 2-5,-1 0 1,1 0 0,-1-1 0,1 1-1,-1 0 1,0-1 0,1 1 0,-1 0-1,1-1 1,-1 1 0,0-1 0,1 1-1,-1-1 1,0 1 0,1-1 0,-1 1-1,0-1 1,0 1 0,0-1 0,1 1-1,-1-1 1,0 1 0,0-1 0,0 0-1,0 1 1,0-1 0,0 1 0,0-1-1,0 1 1,0-1 0,-1 0 0,1 0-2,0 0 1,0 1-1,0-1 1,0 0-1,0 0 1,0 1-1,0-1 1,0 0-1,0 1 1,1-1-1,-1 0 1,0 1-1,0-1 1,1 0-1,-1 1 1,0-1-1,1 1 1,-1-1-1,0 1 1,1-1-1,-1 1 1,2-2-1,0 0 14,-1 0 0,1 0 0,0 0 0,0 0 0,-1-1-1,0 1 1,1-1 0,-1 1 0,0-1 0,0 1 0,0-1 0,-1 1 0,1-1-1,0 0 1,-1-3 0,4-48-18,-5 38 17,-1 1 0,-1-1 0,0 1 0,-8-22 0,6 22 12,3 8-10,1-1 1,0 0-1,0 0 0,1-15 0,0 22-14,0 0 0,0 1-1,1-1 1,-1 0-1,0 1 1,1-1 0,-1 1-1,1-1 1,-1 0-1,1 1 1,-1-1 0,1 1-1,-1-1 1,1 1 0,0-1-1,-1 1 1,1 0-1,0-1 1,-1 1 0,1 0-1,0-1 1,-1 1-1,2 0 1,24-7 19,-14 4 2,-3 1-11,0 1 0,0-1 0,0 2 0,0-1 0,0 1 0,0 0 1,0 1-1,0 0 0,0 1 0,-1 0 0,1 0 0,0 1 0,-1 0 0,0 0 0,1 1 0,-1 0 0,-1 0 0,1 1 0,8 7 0,6 3-15,0-1-1,1-1 0,35 15 1,-34-18 5,3 1 1,32 8 0,-35-16-27,-24-3 32,4 0-8,-1 0 1,1 0 0,-1 0-1,1-1 1,-1 1-1,0-1 1,1 0 0,-1 0-1,0 0 1,0-1-1,6-2 1,8-3 21,-11 6-3,1-1-1,-1 1 1,1 0-1,-1 1 1,1 0-1,-1 0 1,1 0-1,-1 1 1,1 0-1,-1 0 1,1 1-1,-1 0 1,0 0-1,11 5 0,-5 10 85,-6-6-68,47 49 41,-51-58-52,0 1 1,0-1-1,-1 1 0,1 0 1,-1-1-1,0 1 1,1 0-1,-1 0 0,-1 0 1,1 0-1,0 0 1,-1 0-1,1 0 0,-1 0 1,0 0-1,0 0 1,0 1-1,0-1 0,-1 0 1,1 0-1,-1 0 1,0 0-1,0 0 0,0 0 1,0-1-1,-1 1 1,1 0-1,-4 4 0,-3 13 250,5-15-234,0 1-1,0 0 0,0-1 1,-1 0-1,0 0 0,-7 8 0,7-10-30,0 1-1,1 1 1,-1-1-1,1 1 1,0-1-1,0 1 0,1 0 1,-4 9-1,5-12-7,1 0 0,-1 0 0,0 0 0,0-1 0,0 1 0,0 0 0,-1 0 0,1-1 0,0 1 0,-3 2 0,2-3-1,1 0 1,0 0 0,-1 1 0,1-1-1,0 1 1,0-1 0,0 1 0,0-1 0,1 1-1,-1-1 1,0 1 0,0 0 0,1 0-1,-1-1 1,1 4 0,-1 0 3,1 0 0,-1-1 1,1 1-1,-1-1 0,-1 1 0,1-1 1,0 0-1,-1 1 0,0-1 0,-4 6 1,4 12-21,3-21 15,-1 0 0,0 1 0,0-1 0,0 0 0,1 0 0,-1 0 0,-1 0 0,1 1 0,0-1 0,0 0 0,0 0 0,0 0 0,-1 0 0,1 0 0,-1 0 0,1 0 0,-2 2 0,1-2 1,0 0 1,0 0-1,0 0 0,1 1 1,-1-1-1,0 0 0,0 0 1,1 0-1,-1 1 0,1-1 1,-1 0-1,1 1 0,-1-1 1,1 1-1,0-1 0,0 0 1,0 3-1,1 34 13,-1-33-11,1 1 0,-1 0 0,0 0 0,0 0 1,0 0-1,-1-1 0,-2 7 0,0-3 2,0 1 0,1-1 0,-1 0-1,2 1 1,-1-1 0,1 1 0,1-1 0,1 16-1,-1-4-9,-4 1-11,3-21 16,1 1 0,-1 0 0,1-1 0,0 1 0,-1 0 0,1-1 0,0 1 0,0 0 1,0-1-1,0 1 0,0 0 0,1 2 0,-1-3 1,1 0 1,-1 0-1,1 0 1,-1 0 0,0 1-1,0-1 1,0 0-1,0 0 1,0 0-1,0 1 1,0-1-1,0 0 1,0 0 0,-1 0-1,1 1 1,0-1-1,-1 0 1,1 0-1,-1 0 1,0 1-1,-3 12-94,2-16-201,-6-7 49,7 5 240,0 0 1,-1 0-1,0 0 1,0 0-1,0 1 0,0-1 1,0 1-1,-1-1 1,1 1-1,-1 0 1,0 0-1,-5-4 1,5 4 2,-9-9-6,1 0 1,1 0-1,0-1 0,0-1 0,1 0 0,-11-22 1,-6-24-31,11 30 22,2 0 1,1 0-1,1-1 0,2-1 1,-10-58-1,8-15 89,14 95 271,-2 12-341,-1 0 0,1 1 1,0-1-1,0 0 0,0 0 0,0 0 1,0 0-1,0 0 0,1 0 0,-1 0 1,1 0-1,-1 0 0,1 0 0,2 1 1,7 9 5,-6-6-7,7 6 16,-1 1 0,-1-1 0,0 2 0,-1 0-1,0 0 1,-1 0 0,-1 1 0,10 28-1,-10-15 22,-1-9 11,-2 1-1,0-1 1,2 32-1,-6-50-46,0 0-1,-1 0 1,1 0-1,0 0 0,0 0 1,-1 0-1,1 0 0,0 0 1,-1 0-1,1 0 0,-1 0 1,0 0-1,1-1 0,-1 1 1,0 0-1,1 0 0,-1-1 1,0 1-1,0 0 1,1-1-1,-1 1 0,0-1 1,0 1-1,0-1 0,0 1 1,0-1-1,0 0 0,0 1 1,0-1-1,0 0 0,0 0 1,0 0-1,0 0 1,0 0-1,0 0 0,0 0 1,-2 0-1,-1 0-22,0 0 1,0-1-1,0 1 1,0-1 0,1 0-1,-1 0 1,0-1-1,0 1 1,-5-3-1,-8-8-39,0 0 0,0-1 1,1 0-1,1-1 0,-27-32 0,35 37 39,0 0-1,1 0 1,0 0 0,1-1 0,0 0-1,0 0 1,1-1 0,1 1-1,-1-1 1,2 0 0,0 0-1,0 0 1,0-12 0,1 21 13,1-1 0,1 1 0,-1 0-1,0 0 1,0 0 0,1 0 0,-1 0 0,1 0 0,-1 1 0,1-1 0,0 0 0,0 0 0,0 0 0,0 0 0,0 1 0,0-1 0,1 1 0,-1-1 0,1 1 0,-1-1 0,2-1 0,0 2 3,0-1 0,0 1 0,0 0 0,0-1 0,1 1 0,-1 0 0,0 1 0,0-1-1,1 1 1,-1-1 0,0 1 0,4 0 0,3 1 18,-1 0-1,0 1 1,0-1-1,1 2 0,-1-1 1,-1 1-1,1 1 1,16 8-1,-15-6 34,-1 1-1,0-1 1,-1 2-1,1-1 1,-2 1 0,1 1-1,-1-1 1,0 1-1,-1 1 1,0-1 0,0 1-1,-1 0 1,0 0-1,-1 0 1,0 1 0,-1 0-1,0 0 1,-1 0-1,0 0 1,1 16-1,-3-23-27,0 0-1,0-1 1,0 1-1,-1-1 1,1 1-1,-1 0 1,0-1-1,0 1 1,0-1-1,0 0 1,-1 1-1,1-1 1,-1 0-1,0 0 1,0 0-1,0 0 0,-1 0 1,1 0-1,0-1 1,-1 1-1,0-1 1,0 1-1,0-1 1,0 0-1,0 0 1,0-1-1,0 1 1,-7 2-1,2-1-21,-1-1-1,1 0 1,-1 0 0,1 0-1,-1-1 1,1-1 0,-1 1-1,0-1 1,0-1 0,-15-2-1,9-1-36,-8 0-25,1-1 0,-39-16 0,56 19 45,0 1-1,1-2 0,0 1 1,-1 0-1,1-1 0,0 0 0,0 0 1,0 0-1,1 0 0,-1-1 0,1 1 1,0-1-1,0 0 0,0 0 0,0 0 1,1-1-1,-1 1 0,1-1 1,-2-6-1,4 8-1,0-1 0,0 0 1,0 0-1,0 1 0,1-1 1,-1 0-1,1 1 0,0-1 1,0 1-1,1-1 1,-1 1-1,1-1 0,-1 1 1,1 0-1,0 0 0,0-1 1,1 2-1,-1-1 0,0 0 1,1 0-1,0 1 0,0-1 1,0 1-1,5-3 0,-1 0 16,0 0-1,0 1 1,1 0-1,-1 0 1,1 1-1,0 0 0,0 0 1,0 1-1,0 0 1,10-1-1,-3 2 34,-1 1 0,1 0 0,0 2 0,0 0-1,23 6 1,-35-7-2,1 0-1,0 0 1,0 1-1,-1 0 1,1 0-1,-1 0 1,1 0-1,-1 0 1,0 1 0,0 0-1,3 3 1,-4-4 3,-1 0 0,0 0 0,0 0 0,1 0 0,-1 0 0,-1 1 0,1-1 0,0 0 0,0 1 0,-1-1 1,0 1-1,1-1 0,-1 0 0,0 1 0,0-1 0,0 1 0,0-1 0,-1 1 0,0 3 0,-1 1 17,0-1-1,-1 1 0,0-1 1,0 0-1,0 0 1,0 0-1,-1 0 1,0-1-1,-1 1 0,-4 4 1,-2 1 0,-1 0 0,0-1 1,-16 10-1,20-15-55,1-1 0,-1 0 0,0-1 0,0 1 0,0-1 0,0-1 0,-1 0 0,1 0 0,-1-1 0,0 1 0,1-2 0,-1 1 0,0-2 0,1 1 0,-1-1 0,0 0 0,1-1 0,-17-4 0,14 1-22,-1 1-1,1-1 1,0-1 0,1 0 0,-1 0-1,1-1 1,0-1 0,1 1-1,0-2 1,0 1 0,1-1 0,0-1-1,-8-11 1,14 19 16,1 0 0,0 0 0,-1 0 0,1 0 0,0 0 0,0-1 0,0 1 0,0 0 0,1-1 0,-1 1 0,0 0 0,1-1 0,0 1 0,0 0 0,-1-1 0,1 1 0,1-1 0,-1 1-1,0-1 1,1 1 0,-1 0 0,1-1 0,0 1 0,-1 0 0,1-1 0,0 1 0,1 0 0,-1 0 0,0 0 0,0 0 0,1 0 0,0 0 0,-1 0 0,1 1 0,0-1 0,0 1 0,0-1 0,0 1 0,2-2 0,2-1-3,-1 1 0,1 0 1,0 0-1,0 0 0,0 1 1,1-1-1,-1 1 0,1 1 0,-1 0 1,12-2-1,6 2-1,38 3 0,-45-1 20,3 1 45,0 1 0,-1 1 1,1 1-1,-1 1 1,0 0-1,-1 1 1,1 1-1,-2 1 0,22 14 1,-38-23-17,0 1 0,-1-1 0,1 1 0,0 0 1,-1 0-1,1-1 0,-1 1 0,1 0 0,-1 0 0,1 0 1,-1 0-1,0 0 0,1 0 0,-1 0 0,0-1 0,0 1 1,0 0-1,1 0 0,-1 0 0,0 0 0,0 0 0,0 0 1,-1 0-1,1 0 0,0 0 0,0 0 0,-1 2 0,0 0 51,0 0-1,0 0 0,-1 0 1,1 0-1,-1 0 0,0 0 0,-3 4 1,1-2-39,-1-1 0,0 0 0,0 0 0,0-1 1,0 1-1,-1-1 0,1 0 0,-1-1 0,-9 4 0,-59 14 57,66-18-85,-35 7-16,-1-3 0,0-1 0,0-3 0,-58-3 0,90 0-39,8 2 20,1-1 1,-1 0-1,1 0 1,0 0-1,-1-1 0,1 1 1,-1-1-1,1 0 0,0 0 1,-1 0-1,1 0 0,0 0 1,0-1-1,0 1 0,0-1 1,0 0-1,0 0 1,0 0-1,1-1 0,-1 1 1,1 0-1,-3-4 0,0-2-27,1 2-16,-1-1 0,1 0-1,1 0 1,-1 0 0,-3-12 0,7 17 51,-1 0-1,1 0 1,0 0-1,-1 1 1,1-1-1,0 0 1,0 0-1,1 0 1,-1 0-1,0 0 1,0 1-1,1-1 1,-1 0-1,1 0 1,0 1 0,-1-1-1,1 0 1,0 1-1,0-1 1,0 0-1,0 1 1,0 0-1,1-1 1,-1 1-1,0-1 1,1 1-1,-1 0 1,1 0-1,-1 0 1,4-2-1,40-22-195,86-34-1,-107 51 236,-1 1-1,1 0 1,0 2 0,0 1 0,0 1-1,26 0 1,-47 3 13,14 1 86,-16-1-107,-1 0-1,0 1 1,1-1-1,-1 0 1,0 0-1,1 0 1,-1 0-1,0 0 1,1 0-1,-1 1 1,0-1-1,0 0 1,1 0 0,-1 1-1,0-1 1,0 0-1,1 0 1,-1 1-1,0-1 1,0 0-1,0 0 1,1 1-1,-1-1 1,0 0-1,0 1 1,0-1-1,0 0 1,0 1-1,0-1 1,0 0-1,0 1 1,0-1 0,0 0-1,0 1 1,0-1-1,0 0 1,0 1-1,0-1 1,0 0-1,0 1 1,0-1-1,-9 2 732,-23 11-611,12 0-101,5-4-10,-1 0 1,0-1-1,0 0 0,-24 7 1,-133 27 64,164-39-95,0 0-1,0 1 0,1 0 1,0 0-1,-9 6 0,15-8-4,-9-2-476,11 0 459,0-1 0,-1 1 0,1 0 0,0-1 1,0 1-1,0 0 0,0-1 0,0 1 0,0 0 0,0-1 0,0 1 1,0 0-1,0-1 0,0 1 0,0 0 0,0-1 0,0 1 0,0 0 1,0-1-1,0 1 0,0 0 0,1-1 0,-1 1 0,0 0 1,0-1-1,0 1 0,0 0 0,1 0 0,-1-1 0,0 1 0,0 0 1,1 0-1,-1-1 0,0 1 0,1 0 0,-1 0 0,0 0 1,0 0-1,1-1 0,120-103-184,-100 87 195,20-18-2,51-32-1,-79 58 33,0 1 1,1 1-1,0 1 1,1 0-1,-1 0 1,1 1-1,0 1 1,24-3-1,-37 7 15,1-1 0,-1 1 0,0 0-1,1 0 1,-1 0 0,1 0-1,-1 1 1,0-1 0,1 0 0,-1 1-1,0 0 1,1 0 0,-1 0-1,0 0 1,0 0 0,4 3 0,-5-4-5,-1 1 0,1-1 0,-1 1 0,1-1 0,-1 1 0,0 0 0,1-1 1,-1 1-1,0 0 0,0-1 0,1 1 0,-1 0 0,0-1 0,0 1 0,0 0 0,0 0 1,0-1-1,0 1 0,0 0 0,0 0 0,0 0 0,-1 1 6,1 0 0,-1 0 0,0-1 0,0 1 0,0 0 0,0 0 0,0-1 0,0 1 0,0-1 0,-3 4 0,-3 1 1,0 0 1,-1 0-1,0-1 0,0 0 1,0 0-1,0-1 0,-1 0 1,0-1-1,0 1 1,-14 2-1,3-2-40,0 0 0,0-2 0,-39 1 0,-3-10-95,35 2-147,27 5 238,0 0-1,1 0 0,-1 0 0,0 0 1,0 0-1,1 0 0,-1 0 0,0 0 0,0-1 1,0 1-1,1 0 0,-1 0 0,0 0 0,0 0 1,0 0-1,0-1 0,1 1 0,-1 0 1,0 0-1,0 0 0,0-1 0,0 1 0,0 0 1,0 0-1,1-1 0,-1 1 0,0 0 0,0 0 1,0-1-1,0 1 0,0 0 0,0 0 1,0 0-1,0-1 0,0 1 0,0 0 0,0 0 1,0-1-1,0 1 0,-1 0 0,1 0 0,0-1 1,0 1-1,0 0 0,0 0 0,0 0 1,0-1-1,-1 1 0,1 0 0,0 0 0,0 0 1,0-1-1,0 1 0,-1 0 0,1 0 0,0 0 1,0 0-1,0 0 0,-1 0 0,1-1 1,0 1-1,0 0 0,-1 0 0,1 0 0,0 0 1,-1 0-1,21-12-248,48-26 120,-57 31 129,-1 1-1,1-1 1,1 2 0,-1 0 0,1 0-1,0 1 1,0 0 0,17-2-1,10-1-10,1 2 0,44 0-1,-66 5 41,0 1-1,0 1 0,1 0 1,-2 1-1,1 1 0,0 1 1,17 7-1,-31-10 48,1 0 1,0 0-1,0 0 1,-1 1-1,0 0 1,1 0-1,-1 0 1,0 1-1,-1-1 1,1 1-1,0 0 1,-1 0-1,0 0 1,0 1 0,4 8-1,-7-12-43,0 1 0,0-1 1,0 0-1,-1 1 0,1-1 0,-1 1 0,1-1 1,-1 1-1,1-1 0,-1 0 0,0 1 0,0-1 0,1 0 1,-1 0-1,0 0 0,0 1 0,0-1 0,0 0 1,-1 0-1,1 0 0,0-1 0,0 1 0,-1 0 1,1 0-1,0-1 0,-1 1 0,1-1 0,0 1 1,-3 0-1,-44 13 89,47-14-101,-27 5-8,1 0 0,-1-3 0,-48 0 0,60-2-39,0-2-1,0 0 1,1-1 0,-1 0-1,1-1 1,-1-1-1,-24-11 1,34 12 3,0 0 1,-1 0-1,2-1 0,-1 1 0,0-1 0,1 0 1,0-1-1,0 1 0,1-1 0,0 0 1,0-1-1,0 1 0,0-1 0,1 1 0,0-1 1,-3-11-1,5 15 16,0-1 0,1 0-1,-1 0 1,1 0 0,-1 1 0,1-1 0,0 0 0,1 0-1,-1 0 1,1 0 0,-1 1 0,1-1 0,0 0 0,1 0-1,-1 1 1,1-1 0,-1 1 0,1-1 0,0 1 0,0 0-1,1 0 1,-1 0 0,1 0 0,-1 0 0,1 0 0,0 1-1,0-1 1,0 1 0,0 0 0,1 0 0,-1 0 0,7-2-1,4-2-6,0 2-1,0 0 0,0 0 0,1 1 1,-1 1-1,1 0 0,21 1 0,-13 1 25,0 2 0,-1 0-1,1 2 1,24 6 0,-36-6 36,0 0 0,0 1 0,0 0 0,-1 0 0,0 1 0,0 1 1,0 0-1,-1 0 0,0 1 0,0 0 0,11 13 0,-19-19-4,0-1-1,0 0 1,1 1-1,-1-1 1,0 0-1,0 1 1,-1-1-1,1 1 1,0 0-1,0-1 1,-1 1 0,1-1-1,-1 1 1,0 0-1,1 0 1,-1-1-1,0 1 1,0 0-1,0 0 1,0-1-1,0 1 1,-1 3-1,0-3 3,0 0 0,0 1-1,-1-1 1,1 0 0,-1-1-1,1 1 1,-1 0 0,0 0 0,1-1-1,-1 1 1,0-1 0,0 1-1,0-1 1,-4 2 0,-3 1-7,-1 0 0,0 0 1,0-1-1,0-1 0,0 1 1,0-2-1,-11 2 0,-12-2-56,0-2-1,0-1 1,0-1-1,-36-9 1,53 9-2,0-1 1,1-1-1,0 0 0,0-1 1,0 0-1,1-2 0,0 0 1,0 0-1,1-1 1,-20-18-1,30 24 11,1 0 0,0 0 0,0 0 1,0 0-1,0-1 0,0 1 0,1-1 0,-1 1 0,1-1 0,0 0 1,0 0-1,1 1 0,-1-1 0,1 0 0,0 0 0,0 0 0,0 0 1,0 1-1,0-1 0,1 0 0,0 0 0,0 0 0,0 1 0,0-1 1,1 1-1,-1-1 0,1 1 0,0-1 0,0 1 0,0 0 0,1 0 1,-1 0-1,1 0 0,-1 0 0,5-2 0,-5 3 14,1 0-1,0 0 0,0 1 1,1-1-1,-1 1 1,0 0-1,0 0 1,1 0-1,-1 0 0,0 1 1,1-1-1,-1 1 1,1 0-1,-1 0 0,1 0 1,-1 0-1,5 2 1,6 0-13,0 1 1,24 8 0,70 31 46,-94-35 22,-1 0 0,0 0-1,0 2 1,-1-1 0,20 19 0,-31-27-25,0 1 1,0 0 0,-1 0 0,1 0-1,0-1 1,0 1 0,0 0 0,-1 0 0,1 0-1,-1 0 1,1 0 0,0 1 0,-1-1 0,0 0-1,1 0 1,-1 0 0,0 0 0,0 0 0,1 1-1,-1-1 1,0 0 0,0 0 0,0 0-1,0 1 1,-1-1 0,1 0 0,0 2 0,-2-2 4,1 1 1,0 0 0,0-1 0,-1 1 0,1-1 0,-1 1 0,1-1 0,-1 0-1,0 0 1,1 0 0,-1 0 0,0 0 0,0 0 0,-2 1 0,-7 2 19,-1-1 1,0 0 0,1 0 0,-15 0-1,-18 2-63,-1-2-1,0-2 0,-61-6 1,92-2-254,15 4-222,11 4-376,114 23-1268,-45-10 1484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7:59.8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2785,'-5'2'2878,"4"-1"-2587,1-1 0,-1 0-1,0 0 1,1 1 0,-1-1-1,1 0 1,-1 0-1,0 1 1,1-1 0,-1 1-1,1-1 1,-1 1 0,1-1-1,0 1 1,-1-1 0,1 1-1,-1-1 1,1 1-1,0-1 1,-1 2 0,6 25 142,9 3-169,0-1 0,2 0 0,1-1 0,23 29 0,24 39 228,-36-50-125,2 0-1,39 44 1,-48-66-222,2 0 0,1-2 0,0 0 0,50 32 0,-54-41-78,0-1-1,1-1 1,23 9 0,-37-17-43,1-1 1,-1 0-1,1 0 0,-1-1 1,1 0-1,0 0 0,0-1 1,-1 0-1,1 0 0,0-1 1,0 0-1,-1 0 0,10-3 1,11-3 10,48-6 0,-46 9 13,39-11-1,-64 13-40,-1 0 0,0 0 1,1 0-1,-1 0 0,0-1 0,0 0 0,0 0 0,-1 0 0,6-5 0,-6 4-3,1 1 1,0-1-1,0 1 0,0 0 1,0 0-1,1 1 0,6-4 1,65-40 20,-70 44-24,1-1 3,0 1 1,-1-1 0,1 0 0,0-1-1,-1 0 1,0 0 0,12-10 0,-10 7 5,2-1 1,-1 1 0,12-7 0,25-19 42,-41 29-49,0-1 1,1 2 0,-1-1-1,1 0 1,0 1 0,0 0 0,0 1-1,0-1 1,10-2 0,63-7 36,-67 12-28,0-1-1,0-1 1,0 0 0,0-1 0,0 0-1,0 0 1,-1-1 0,1-1 0,16-10 0,-18 8 2,-8 5-10,1 0-1,-1 0 0,1 1 0,-1-1 0,1 0 0,0 1 1,0 0-1,0-1 0,0 1 0,0 0 0,0 1 1,0-1-1,0 0 0,0 1 0,0 0 0,4 0 0,12 1 20,-12-1-10,1 1-1,-1-1 1,1-1 0,-1 1-1,9-3 1,-9 2 36,0-1 0,-1 1 0,1 1 0,0-1 0,0 1 0,-1 0 0,14 3 0,-17-3-7,0 1 0,-1 0 0,1 0 0,0 1 1,-1-1-1,1 0 0,-1 1 0,0-1 0,1 1 0,-1 0 1,0 0-1,0 0 0,0 0 0,0 0 0,-1 1 0,1-1 1,0 0-1,-1 1 0,0-1 0,1 1 0,0 4 0,6 16 46,-2 0-1,0 0 1,-2 1-1,0 0 1,-2-1-1,-1 1 1,0 0-1,-5 31 0,-3-2 25,-26 90 0,0-2 119,30-117-101,0 45 0,3-45 104,-4 39 0,-9-42-26,0-2-82,-47 87 75,47-84-190,10-18-7,1 0 0,-1 0 0,1 0 0,0 0 0,0 0 0,0 1 0,1-1 0,-2 8 0,2-7 0,-1-1 0,1 0-1,0 0 1,-1 0 0,0 0 0,0 0 0,-4 6-1,-8 18 13,13-26-15,0 0 1,-1 0 0,1 0-1,0 0 1,-1 0 0,0 0-1,0 0 1,1 0 0,-1-1-1,0 1 1,-4 1 0,-13 14 11,15-12-103,0-1 1,-1 0-1,1 0 0,-1 0 1,0-1-1,0 1 0,0-1 0,0 0 1,-1-1-1,-8 4 0,3-2 343,0-1 0,1-1 1,-1 1-1,-22 1 0,-14-7 573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8:01.7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2045 713 1528,'-5'0'9116,"-18"0"-7321,-124 13 1739,62-5-2188,65-5-1241,0-1 1,0-1-1,0 0 0,-31-4 0,41 1-79,4 1 16,1 0 0,-1 0 0,0 0 1,0 1-1,1-1 0,-1 1 0,0 1 0,0-1 1,1 1-1,-1 0 0,-9 3 0,9 2 45,-5 2-35,-25-1 15,31-6-62,0-1 1,1 1-1,-1 0 0,0 0 0,0 0 0,0 1 1,1 0-1,-1 0 0,1 0 0,0 0 0,-1 1 0,-5 4 1,-8 3-32,16-10 27,1 1-1,0-1 1,-1 1 0,1 0 0,0-1 0,0 1-1,-1 0 1,1 0 0,0 0 0,0-1 0,0 1-1,0 1 1,-2 1 0,-1-1 8,0 1-1,0-1 1,-1 1-1,1-1 1,-1-1-1,1 1 1,-1-1 0,0 0-1,0 0 1,1 0-1,-10 0 1,-5 3 16,12-4-23,1 1-1,0-1 1,0 0-1,-1 0 1,1-1 0,0 1-1,-7-3 1,-23-1 17,17 4-11,15 1-13,1-1 0,-1 0 0,1 0 1,-1 0-1,1 0 0,-1-1 0,1 1 0,0-1 0,-1 0 0,1 0 0,0 0 0,-1-1 0,1 1 1,0-1-1,0 1 0,0-1 0,-3-3 0,-11-7-20,2 1 27,0 1-1,1-2 1,0 0-1,1 0 1,-14-18-1,24 26 1,-1 0 0,0 1 0,0 0-1,-1-1 1,1 1 0,0 1 0,-1-1 0,-6-2 0,7 3-2,0 1 1,1-1-1,-1 0 1,1 0-1,-1 0 1,1-1-1,0 1 1,0-1-1,0 0 1,0 0-1,0 0 1,1 0-1,-3-4 1,-2-2 4,0 0 0,-1 1 0,0 0 0,0 1 0,0-1 0,-1 2 0,0-1 0,-11-5 0,4 1 13,-26-16 0,23 15-24,1 0 1,-28-25-1,-33-28 30,72 58-22,0 1-1,0 0 1,-1 0-1,1 0 1,-1 1 0,-1 0-1,1 1 1,-1 0-1,-13-5 1,19 8-1,-7-1 2,0-1 1,1 0-1,0-1 1,0 0-1,0-1 1,0 1-1,0-2 1,-11-8-1,15 10 0,-1-1 1,0 1-1,-1 1 0,1-1 1,-9-2-1,0-1 1,-31-17 0,18 11-22,0-1 0,1-2 1,1 0-1,0-2 0,-35-32 0,44 35-422,-1 0 0,-34-21 0,8 6-1760,24 14 1462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8:05.3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94 4329,'-13'12'8686,"46"-29"-7085,-21 8-1428,-4 2 46,0 1 1,1 0-1,0 0 0,0 1 0,0 1 0,0-1 0,1 1 0,14-3 0,28-4 228,97-7 0,-127 17-403,1 2 0,-1 0 0,1 1 0,-1 1 1,0 1-1,42 13 0,41 12 114,-53-17-69,-19-6-35,-24-4-32,-1-1 1,1 1-1,16 6 1,-4-2 24,-1-1 0,1 0 0,-1-2 0,42 1 0,-17 0-8,-29-3-19,0 1 0,0 0 0,-1 1-1,1 1 1,28 11 0,-9-5 17,-30-10-33,0 1-1,-1 0 0,1 1 1,0-1-1,0 1 0,-1 0 1,7 4-1,-1-1 12,0 0-1,0 0 1,20 5-1,15 7 39,-40-15-52,1 0 1,0 0-1,-1-1 0,1 0 1,0 0-1,6 0 1,30 6-2,-29-1 4,-6-3 0,0 0 0,1-1 0,-1 1-1,12 1 1,-3-10-8,-15 5 4,1 0 0,-1 0-1,0 1 1,1-1 0,-1 0-1,1 1 1,0-1-1,-1 1 1,1-1 0,-1 1-1,4 0 1,22 3 9,-22-2-6,0 0 0,0-1 0,0 0 0,0 1-1,0-1 1,0-1 0,7 0 0,-6 0 0,0 1 0,0-1-1,1 2 1,-1-1 0,0 1 0,12 2 0,-13-1-3,-1-1 0,0 0 0,1 0 1,-1-1-1,1 1 0,-1-1 1,0 0-1,1 0 0,-1-1 0,1 1 1,-1-1-1,1 0 0,-1 0 1,0 0-1,8-4 0,-2 0 1,-1 0 1,0 1-1,1 0 0,18-4 0,30-14 48,-40 13-31,-6 2-1,1 0-1,0 1 0,0 0 0,0 1 1,27-6-1,-37 11-5,0 1 0,0-1 1,0 1-1,0-1 0,-1 1 1,1 0-1,0 0 1,-1 0-1,1 0 0,3 3 1,14 5 25,-9-5-18,-1 0-1,1 1 0,-1 1 1,0 0-1,0 0 0,-1 1 1,0 0-1,12 12 0,11 9 22,-22-18-18,0 1 0,-1 0 0,0 0 0,-1 1 0,0 0 0,-1 1 0,0-1 0,6 19 0,6 8 141,-13-27-82,-1 0 1,1 0-1,-2 1 0,0 0 1,-1 0-1,0 0 0,0 0 1,-2 0-1,0 0 0,0 1 1,-1-1-1,-1 0 0,0 1 1,-1-1-1,-4 16 1,-2 17 57,6-34-86,0-1 1,0 1-1,-1-1 1,0 0-1,-8 17 1,-16 28 216,14-27-55,0-1 0,-31 45-1,19-37-139,15-19-57,-2-2 0,-15 20 0,4-4-5,21-27-8,0-1 0,0 1 0,0-1 0,-1 0-1,1 0 1,-1 0 0,1 0 0,-1 0 0,0-1-1,0 1 1,0-1 0,-1 0 0,1 1 0,-1-2-1,-4 3 1,-97 41 23,75-31-11,-2 0 0,1-2-1,-43 10 1,44-16-23,13-2-4,-1 0 0,0-1 0,1-1 0,-23-1 0,15-1 0,1 2 0,0 0 0,-32 8 0,51-10 6,1 1 1,-1-1 0,1 0-1,-1 0 1,1-1-1,0 1 1,-1-1-1,1 0 1,0 0-1,-1-1 1,-4-1 0,-46-26-92,32 16 63,-27-18-13,-59-44 0,80 53 69,24 19-19,1 0-1,0 0 0,-1 0 1,1 1-1,-1-1 0,0 1 0,0 0 1,0 0-1,0 1 0,0 0 0,-1 0 1,1 0-1,0 0 0,0 1 0,-1 0 1,1 0-1,0 0 0,-1 1 0,1 0 1,0 0-1,0 0 0,0 1 0,0-1 1,0 1-1,0 0 0,0 1 1,0-1-1,1 1 0,0 0 0,-9 7 1,8-6 8,1 0 1,-1 0 0,-1 0 0,1-1 0,-1 0 0,1 0 0,-8 2 0,10-4-13,-1 1-1,0-1 1,1 1 0,-1-1-1,1 1 1,-1 0 0,1 1 0,0-1-1,0 0 1,0 1 0,0 0-1,0 0 1,1-1 0,-1 2-1,1-1 1,0 0 0,0 0-1,0 1 1,-2 6 0,2-7-1,1 0 1,0 0-1,-1 1 0,1-1 0,-1 0 1,0 0-1,0-1 0,0 1 1,-1 0-1,1-1 0,-1 1 1,1-1-1,-1 0 0,-5 4 1,-3 1 1,-1-1 1,-21 8 0,-9 5 0,27-12-18,-1 0 0,1-1 0,-1-1 0,-31 6 0,28-7-2,0 1 0,1 1 0,-18 8 0,12 1-18,22-13 35,0 0 0,-1 0-1,1 0 1,-1-1-1,1 1 1,-1-1 0,1 0-1,-1 0 1,1 1-1,-1-2 1,0 1-1,0 0 1,0-1 0,1 1-1,-6-1 1,3 0 0,0 0 0,0 1 0,-1-1 0,1 1 0,0 0 0,0 1 0,0-1 0,0 1 0,0 0 0,-7 3 0,-27 10-1,4-14-23,31-1 23,0 0-1,0 0 0,0 0 1,0 0-1,0 1 0,0-1 1,0 1-1,0 0 0,-6 2 0,-5 2-17,-1 0 0,0-2-1,0 0 1,0 0 0,0-2-1,-26 0 1,-43 6-59,47 3 61,32-7 14,0-1-1,1-1 1,-1 1 0,0-1-1,0 0 1,0 0 0,0-1-1,0 0 1,-9 0-1,4-2-10,-1-1 0,1 0 0,-1 0 1,1-1-1,0-1 0,0 1 0,1-2 0,-18-11 0,7 1-785,0-2 0,-31-32 1,47 44 183,0 0 1,0 0 0,1-1 0,0 0-1,0 1 1,1-2 0,-5-11 0,6 13 336,-12-32-641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8:07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39 516 5073,'-33'7'2217,"28"-7"1761,5-2-2064,11-7-1504,7-6 324,-10 8-436,1 1 0,-1 1 1,1-1-1,0 1 0,0 1 0,0 0 1,1 0-1,13-4 0,-21 8-249,9-3 138,-1 1-1,0-1 1,0-1 0,-1 0 0,1-1 0,-1 0-1,0 0 1,15-12 0,-13 9 145,0 1 1,1 0-1,0 1 1,0 0-1,18-6 1,-19 8-225,0 0 1,1-1-1,-2-1 1,1 0-1,0 0 0,13-12 1,0-1 42,-19 15-125,0 1 0,-1-1 0,1 1 0,-1-1 0,0-1 0,6-7 0,12-8 94,-19 19-108,-2-1-1,1 1 1,0 0 0,0-1 0,0 1-1,-1-1 1,1 0 0,0 1-1,-1-1 1,0 0 0,1 0-1,-1 0 1,0 0 0,0 0-1,1-4 1,-1 5-4,-1 0 0,1 0 0,0-1 0,-1 1 0,1 0 0,0 0 0,0 0 0,-1 0 0,1 0 0,0 0 0,0 0 0,0 0 0,0 1 0,0-1 0,1 0 0,-1 0 0,0 1 0,0-1 0,0 1 0,1-1 0,-1 1 0,0 0 0,2-1 0,-1 1-4,-1-1 0,1 1 0,-1 0 0,1-1 1,-1 0-1,1 1 0,-1-1 0,1 0 0,-1 0 0,0 0 0,0 0 1,1 0-1,-1 0 0,0 0 0,0 0 0,0 0 0,0-1 0,0 1 1,0 0-1,0-2 0,1-1 2,-1 0 0,1 0 0,0 0 0,0 1 0,1-1 0,-1 1 1,1-1-1,-1 1 0,1 0 0,0 0 0,0 0 0,1 1 0,-1-1 0,5-2 0,5-2 87,0 0 0,26-8 1,13-7-26,37-15 244,-78 32-292,1 1 0,0 1 1,14-3-1,-17 5-13,1 0-1,-1 1 1,1 0 0,-1 1-1,0 0 1,1 1 0,-1 0-1,0 0 1,0 1 0,0 0-1,14 7 1,-3 5 15,-17-12-19,0 0 0,0-1 1,1 1-1,-1-1 0,1 0 0,-1 0 1,6 2-1,-3-2 5,0 1 0,0 0 0,0 0 0,0 1 0,-1 0 0,0 0 0,0 0 0,7 7 0,-13-11-7,1 0-1,0 0 1,0 0 0,0 0 0,-1-1-1,1 1 1,0 0 0,0 0 0,-1 0-1,1 0 1,0 0 0,0 0-1,0 0 1,-1 1 0,1-1 0,0 0-1,0 0 1,0 0 0,-1 0 0,1 0-1,0 0 1,0 0 0,0 0-1,-1 0 1,1 1 0,0-1 0,0 0-1,0 0 1,0 0 0,-1 0-1,1 1 1,0-1 0,0 0 0,0 0-1,0 0 1,0 1 0,0-1 0,0 0-1,0 0 1,0 0 0,0 1-1,-1-1 1,1 0 0,0 0 0,0 0-1,0 1 1,0-1 0,0 0 0,1 0-1,-1 1 1,0-1 0,0 0-1,0 0 1,0 0 0,0 1 0,0-1-1,0 0 1,0 0 0,0 0-1,0 1 1,1-1 0,-1 0 0,0 0-1,0 0 1,0 0 0,0 0 0,1 1-1,-1-1 1,0 0 0,11 26 115,-7-15-99,-2-9-14,0 0-1,-1 1 0,0-1 0,0 1 1,0 0-1,0-1 0,0 1 0,0 0 0,-1 0 1,1-1-1,-1 1 0,0 0 0,0 0 1,0 0-1,0-1 0,0 1 0,-1 0 0,1 0 1,-1 0-1,0-1 0,-1 4 0,0-1-1,0 0-1,0 0 0,1 0 0,0 0 0,-1 10 0,1-12-1,1 1-1,0-1 0,-1 0 0,0 1 1,0-1-1,0 0 0,0 1 1,0-1-1,-1 0 0,1 0 0,-1 0 1,0 0-1,0 0 0,0-1 0,-5 6 1,4-5 1,0 0 0,1 0 0,-1 0 0,1 1 0,-1-1 0,1 1 0,0 0 0,0 0 1,1 0-1,-1 0 0,1 0 0,0 0 0,-1 4 0,0-6-3,0 1 0,0-1 0,1 0 0,-2 0 0,1-1 0,0 1-1,0 0 1,0-1 0,-1 1 0,1-1 0,-1 0 0,1 0 0,-6 2 0,-20 12-33,-1 4 10,26-18 26,0 0-1,0 1 0,0-1 0,0 1 1,0 0-1,1 0 0,-1 0 0,1 0 1,-1 1-1,1-1 0,0 1 0,0-1 0,0 1 1,0 0-1,0 0 0,0 0 0,1 0 1,0 0-1,-2 4 0,-12 42 50,7-24-34,1-1 1,2 1-1,-4 26 1,5-24-442,-1 1 0,-14 42 0,18-59 1838,4 1-825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8:09.8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1443 1035 4425,'-1'-2'315,"0"1"1,0-1-1,0 0 1,0 1-1,1-1 0,-1 0 1,1 0-1,-1 0 1,1 1-1,0-1 1,0 0-1,0 0 0,0 0 1,0 0-1,0 0 1,0 1-1,0-1 1,1 0-1,0-3 0,12-35-577,-10 33 804,22-75 1190,-4-1 1,16-128-1,-35 200-1562,0 1-1,-1-1 1,-1 0 0,0 1-1,0-1 1,-1 0-1,0 1 1,-1-1 0,0 0-1,-1 1 1,0 0-1,-1 0 1,0 0 0,0 0-1,-1 1 1,-10-16-1,-9-10-33,-97-135 447,98 139-479,15 18-13,-1 1 0,0 1-1,0 0 1,-21-18 0,15 14 68,14 14-154,0-1 1,0 1-1,0 0 0,-1-1 1,1 1-1,0 0 0,-1 0 0,1 0 1,-1 0-1,0 0 0,1 0 1,-1 0-1,0 1 0,1-1 0,-4 0 1,-20-5 13,6 1 51,1 1-1,-1 0 1,0 2-1,0 0 0,-33 1 1,-208 17 186,242-14-297,-1 0 0,1 2 0,0 0 0,-18 8 0,25-9 42,-1 0 1,0-1-1,1-1 1,-1 0 0,-19-1-1,-64-7 12,69 4-11,2 0-36,-33-10 0,-16-3-41,27 5-37,41 9 92,-1 0-1,0 0 1,-1 1 0,1-1 0,0 2-1,0-1 1,0 1 0,-1-1 0,1 2-1,-7 0 1,7 0 12,-1 0 0,1 1 0,0 0-1,0 0 1,-11 6 0,15-7 5,0 1 0,-1-1 0,1 1 0,0-1 0,0 1 0,0 0 0,0 0 0,1 0 0,-1 0 0,0 0 0,1 0 0,0 0 0,-1 1 0,1-1 0,0 0 0,0 1 0,-1 2 0,-21 54-130,23-57 129,-7 23-83,1 0 1,1 0 0,2 0-1,-1 43 1,3-44 77,-1 0 0,-1-1 0,-7 27-1,7-36 27,-11 27 1,11-36-17,1 0-1,0 0 1,0 0 0,0 0 0,1 0-1,-1 1 1,1-1 0,1 0-1,-1 1 1,1-1 0,0 8 0,0-6 8,1 0 0,-2 0 0,1 0 0,-1-1 0,0 1 0,0 0 0,-5 12 0,3-10-5,1 0 0,0 0 1,1 0-1,-2 14 0,2 65-4,-2-38 13,4 0 1,8 72-1,-6-109-27,1-1 0,1 0 0,0-1 0,1 1 0,0-1 0,11 16-1,4 9-697,1-4-1827,-6-17 1673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8:11.5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1137 457 2993,'0'0'130,"-1"-1"0,0 1 0,0 0 0,1-1 1,-1 1-1,1-1 0,-1 1 0,0 0 0,1-1 1,-1 1-1,1-1 0,-1 0 0,1 1 0,-1-1 1,1 1-1,-1-1 0,1 0 0,0 1 0,-1-1 1,1 0-1,0 0 0,-1 1 0,1-1 0,0 0 1,0 1-1,0-1 0,0 0 0,0 0 0,0 0 1,0 1-1,0-1 0,0 0 0,0 0 0,1-1 1,-4-15 183,-1 4 172,0 0 0,-1 0 0,-1 1 0,0 0 0,-1 0 0,-14-19 0,1 4 608,-1 2 0,-1 0-1,-1 1 1,-48-38-1,39 39 166,-65-37-1,83 53-1071,0 1 0,0 1-1,-1 0 1,0 0 0,0 1-1,0 1 1,-28-2-1,38 5-127,0-1-1,1 0 1,-1 0-1,1 0 0,-1-1 1,-5-2-1,6 2-47,0 0 0,0 1 0,-1-1 0,1 1 1,0 0-1,-1 0 0,-6 0 0,-29-1 80,31 1-56,0 1-1,-1-1 0,1 1 1,0 1-1,0 0 0,0 0 1,0 0-1,0 1 0,-11 5 1,11-5 8,0 1 1,0-1 0,0-1 0,-15 2-1,-15 2 56,27-3-98,1 1 1,-1 0-1,1 1 0,-1 0 1,1 1-1,0 0 0,1 1 1,-1 0-1,1 0 0,0 1 1,1 1-1,0 0 0,-12 13 1,0 0-47,-1 0 1,-43 31-1,62-49-13,0 1 0,0-1 0,1 1 0,0 0-1,0-1 1,0 1 0,0 0 0,0 1-1,1-1 1,-1 0 0,1 0 0,1 1 0,-2 8-1,-5 16-2128,0-5-1353,-3-15 2542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8:13.0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1696 4809,'0'0'200,"0"-1"0,1 1-1,-1 0 1,0-1 0,1 1 0,-1 0-1,0-1 1,1 1 0,-1 0 0,1 0-1,-1-1 1,1 1 0,-1 0 0,1 0-1,-1 0 1,1 0 0,-1-1 0,1 1 0,-1 0-1,1 0 1,-1 0 0,1 0 0,-1 0-1,1 0 1,-1 0 0,1 1 0,-1-1-1,1 0 1,0 0 0,26 4-352,-22-3 562,-2 0-407,2 0 77,0 0 0,1 1 1,-1-2-1,1 1 0,-1-1 0,1 0 0,-1 0 0,1 0 0,-1-1 0,1 0 1,-1 0-1,0 0 0,1-1 0,-1 0 0,0 0 0,10-5 0,3-8 225,-1-1 0,0 0-1,-1-1 1,-1 0 0,0-2-1,-2 0 1,0 0 0,-1-1-1,-1-1 1,-1 0 0,0 0-1,6-25 1,-13 31-80,0 1 0,-1-1 1,0-16-1,-1 18-56,0-1 1,1 1-1,0-1 1,6-15 0,15-50 278,18-109 1,-38 172-421,13-119 611,-14 96-431,3 0 0,14-62 0,37-145-9,-29 148-141,-26 95-55,0 0 0,1 0-1,-1 0 1,0 0-1,1 0 1,0 1-1,-1-1 1,1 0-1,0 1 1,1 0 0,-1-1-1,0 1 1,5-3-1,-3 2 2,-1 0 1,0 0-1,0 0 0,0 0 0,0-1 1,3-4-1,23-48 105,-25 50-105,-1 0 1,1 1-1,0 0 1,0-1-1,0 1 0,1 1 1,0-1-1,0 1 0,11-8 1,-10 8 0,0-1-1,0 1 1,-1-1 0,0-1-1,1 1 1,-2-1 0,8-10-1,-11 14-2,1 0 0,0 0-1,0 0 1,0 0 0,0 0-1,0 0 1,1 1 0,-1-1-1,0 1 1,6-3-1,-6 3 4,0 0 0,0 0 0,1 0 0,-1-1 0,0 1 0,0-1 0,0 1 0,-1-1 0,1 0 0,0 0-1,0 0 1,-1 0 0,2-3 0,2-10 114,-5 13-175,1 1-1,-1 0 1,0-1-1,1 1 1,-1 0 0,1-1-1,-1 1 1,1 0-1,0 0 1,0-1-1,-1 1 1,1 0 0,0 0-1,0 0 1,0 0-1,0 0 1,0 0-1,0 0 1,2 0 0,-2-1-302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8:14.6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57 3185,'-20'-6'733,"-12"-4"3424,28 5 1407,10-1-4032,17-6-1683,-22 12 297,7-3-86,0 0 0,0 0 0,1 1 1,-1 0-1,0 0 0,1 1 0,-1 0 0,1 1 0,0-1 1,-1 2-1,1-1 0,-1 1 0,1 1 0,-1 0 0,0 0 1,10 3-1,72 24 727,-65-23-512,-2 1 1,1 1-1,-1 1 1,44 24-1,-60-28-201,0 1 0,0 0 1,-1 1-1,0 0 0,10 13 0,-11-14-26,-1 1 0,1-1 0,1-1 0,-1 1 0,1-1 0,0 0 1,0 0-1,10 6 0,110 56 743,-99-52-704,2-1 1,-1-2 0,43 13-1,-55-18-113,-1 0 0,0 1 0,0 0 0,-1 2 0,0-1 0,0 2 0,-1 0 0,0 0 0,-1 1 0,-1 1 0,15 19 0,-8 10-901,-10-20 694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8:15.4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116 1034 3769,'-47'12'1621,"45"-12"-1560,1 0 0,0 1 0,-1-1 0,1 0 0,-1-1 0,1 1 0,0 0 0,-1 0 0,1 0 0,-1-1 0,1 1 0,0-1 0,-1 1 0,1-1 0,0 0 0,0 1 0,0-1 0,-1 0 0,1 0 0,0 0 0,0 0 0,0 0 0,0 0 0,0 0 0,1 0 0,-1 0 0,0 0 0,0-1 0,1 1 0,-1 0 0,1-1 0,-1 1 0,1 0 0,-1-3 0,-1-4 237,0-1 1,1 1 0,0 0 0,1-12 0,0 15 175,-12-108 5729,0-8-3136,11 107-2847,2-1 0,0 1 0,0 0 0,2 0 0,-1 0 0,8-19 0,-5 13 6,0-1-1,-1 0 1,-1 0 0,-1 0 0,-1-28-1,0 18-104,6-48-1,-6 78-130,31-147 148,-26 128-703,0 1 0,2 0 0,0 1-1,1 0 1,18-26 0,2 12-1070,8 6 646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8:17.1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41 569 2937,'-4'-1'1629,"0"-2"0,0 1 0,0 0 0,0-1 0,1 0 0,-1 0 0,1 0 0,0 0 0,-5-6 0,9 8-1607,-1 0 0,1 0-1,-1 0 1,1 0 0,-1 0 0,1 0 0,0 1 0,-1-1 0,1 0 0,0 0-1,0 1 1,0-1 0,-1 0 0,1 1 0,0-1 0,0 1 0,0-1 0,2 0-1,8-6 20,3-3 23,0 1 0,0 0 0,1 1 0,0 0 0,1 1 0,16-5 0,42-1 448,-55 10-381,1-1 0,36-11 0,-52 13-117,0 0-1,0 0 1,0-1-1,-1 1 1,1-1-1,3-4 1,11-8 37,-10 10-7,-1-1 1,0 0-1,0-1 1,9-11-1,-12 12-17,1 1-1,0-1 1,0 1 0,1 0-1,-1 1 1,1-1-1,0 1 1,13-6-1,9-1 139,1 3-1,0 0 1,35-4 0,-38 8-94,1-1 1,-1-2 0,1 0 0,33-15 0,-33 7 23,-19 10-84,0 1 0,0 0 0,1 0 0,-1 0 1,1 1-1,-1 1 0,1-1 0,0 2 0,14-2 1,-13 1-1,0 1 0,-1-1 1,1-1-1,-1 1 1,1-2-1,-1 1 0,0-1 1,0-1-1,10-6 1,-4 2 18,0 2 0,19-7 0,-6 3 117,40-21 1,-43 19-1325,49-17 0,-55 26 456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4:54.9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926 2156 2433,'36'29'842,"-36"-29"-826,1 1 0,-1-1-1,1 1 1,-1 0 0,1-1-1,-1 1 1,1 0 0,-1-1-1,0 1 1,1 0 0,-1-1-1,0 1 1,1 0 0,-1 0-1,0-1 1,0 1 0,0 0-1,0 0 1,0 0-1,0-1 1,0 1 0,0 0-1,0 0 1,0 0 0,0-1-1,-1 1 1,1 0 0,0 0-1,0-1 1,-1 1 0,1 0-1,0-1 1,-1 1 0,0 1-1,-23 18 58,-1-8 3750,-6-18-3994,26 5 395,-11-2-136,0-2 0,0 1 0,1-2 0,0 0 0,0-1 0,-22-13 1375,36 20-1435,1-1-1,-1 1 1,0 0-1,0-1 1,0 1-1,0-1 1,0 1 0,1-1-1,-1 1 1,0-1-1,1 0 1,-1 1-1,0-1 1,1 0-1,-1 0 1,0-1 0,-17-25 75,1 4-35,1-2 0,2 0 0,0-1-1,-12-34 1,11 29 13,-1 0 0,-1 1 0,-1 1 0,-2 1 0,-41-46 0,11 15 152,46 55-202,-1 0-1,1 0 1,-1 0 0,0 1-1,-1 0 1,1 0 0,0 0-1,-1 1 1,-7-3 0,8 4 65,-1 0 1,0 0-1,1 1 0,-1 0 1,0 0-1,0 0 0,1 1 1,-1-1-1,1 2 0,-10 1 1,-56 21-99,53-18 55,-9 5-21,25-10 4,-1 0 0,1 0 0,0 0 1,-1-1-1,1 1 0,-1-1 0,1 1 0,-1-1 0,-3 0 0,4 1-34,1-1 0,0 1 1,0-1-1,0 1 0,0 0 0,0-1 0,0 1 1,0 0-1,0 0 0,0 0 0,0 0 0,1 0 0,-1 0 1,0 0-1,1 0 0,-1 0 0,0 0 0,0 2 0,1-2 0,-1 1 1,0-1-1,0 0 0,0 1 0,0-1 0,0 1 0,0-1 0,0 0 0,0 0 0,-1 0 1,1 0-1,0 0 0,-3 2 0,-37 3-129,41-6 110,12 5 26,2 0 21,-8-2-24,-1 0-1,1-1 1,0 0 0,0 0-1,0 0 1,0-1 0,0 0 0,0 0-1,0-1 1,0 1 0,0-1-1,0-1 1,0 1 0,0-1-1,0 0 1,8-2 0,18-4-13,-28 7 5,0-1 1,0 1-1,0-1 0,0 0 1,0-1-1,0 1 1,0-1-1,0 1 1,0-1-1,5-4 1,-5 4 12,0 0 0,0 0 0,1 1 0,-1-1-1,0 1 1,1 0 0,-1 0 0,0 1 0,1-1 0,-1 1 0,1 0 0,4 1 0,-1-1 19,1 1-1,-1 0 1,0 0 0,1 1-1,11 4 1,-17-4-3,-1 0 0,1 0 0,0 0 0,-1 1 0,0-1 1,1 1-1,-1-1 0,0 1 0,3 6 0,11 11 59,-11-15-68,-1 0-1,1 0 0,-1 0 1,-1 1-1,1-1 1,-1 1-1,4 7 0,15 24 48,-11-21-35,-1 2-1,-1-1 0,0 1 0,-1 1 1,-1 0-1,6 25 0,-6-20-12,1-1-1,1 0 1,18 34-1,-16-40-15,-6-9 10,0 0-1,0 0 1,-1 0 0,0 0 0,-1 1-1,0 0 1,3 11 0,-4-14-6,0 0 0,0 0 0,0 0 0,1-1 0,0 1 0,0-1 0,0 0 0,1 0 0,0 0 0,0 0 0,0-1 0,7 7 0,-10-11-6,-1 0-1,1 1 1,0-1 0,-1 0 0,1 0-1,-1 0 1,1 0 0,0 1-1,-1-1 1,1 0 0,0 0-1,-1 0 1,1 0 0,-1 0 0,1-1-1,0 1 1,-1 0 0,1 0-1,-1 0 1,1 0 0,0-1-1,-1 1 1,1 0 0,-1-1-1,1 1 1,-1 0 0,1-1 0,-1 1-1,1-1 1,-1 1 0,1 0-1,-1-1 1,0 1 0,1-1-1,-1 0 1,0 1 0,1-1 0,-1 1-1,0-1 1,0 1 0,1-1-1,-1 0 1,0 1 0,0-2-1,6-8-26,-5 8 33,1 0 0,-1-1-1,0 1 1,0 0-1,0-1 1,0 1 0,0-1-1,0 0 1,-1 1-1,1-1 1,-1 0-1,0 1 1,0-1 0,0 1-1,0-1 1,0 0-1,-1 1 1,1-1 0,-2-4-1,-13-37 44,13 39-40,-2 0-1,1 0 0,0 0 0,-1 1 1,0-1-1,0 1 0,0 0 0,0 0 1,-1 0-1,-6-3 0,-10-10 17,-12-14 0,1-1-1,2-1 0,1-1 1,2-2-1,-33-57 1,54 85-8,0 0 0,0 0 0,0 1 0,-1-1 0,0 1 0,-1 1 0,1-1 0,-1 2 0,-1-1 0,1 1 0,-1 0 1,0 0-1,0 1 0,0 1 0,-14-4 0,14 9 25,8-1-36,-1 0 0,1 0 1,0-1-1,-1 1 0,1-1 0,0 1 1,-1-1-1,1 1 0,0-1 1,-1 0-1,1 1 0,-1-1 0,-2 0 1,-18-1 11,9 1 3,0 0-1,0 1 1,1 0 0,-15 3 0,22-2-5,0 0 0,0 0 1,0 1-1,1-1 0,-1 1 0,1 0 1,-1 1-1,-4 4 0,4-4-10,0 1 0,-1-1 1,0 0-1,1-1 0,-8 4 0,-8-1 4,16-5-8,1 0 0,-1 0 1,1 1-1,0 0 0,-8 4 0,10-6-9,1 1 0,0-1 0,0 0 0,0 1 1,0-1-1,0 0 0,-1 1 0,1-1 0,0 0 1,0 0-1,-1 0 0,1 0 0,0 0 0,0-1 1,0 1-1,-1 0 0,1-1 0,0 1 1,0 0-1,0-1 0,0 1 0,0-1 0,0 0 1,0 1-1,0-1 0,0 0 0,0 0 0,0 1 1,0-1-1,0 0 0,0 0 0,1 0 0,-1 0 1,0 0-1,1 0 0,-1 0 0,1 0 0,-1-2 1,-1-7 4,1 0 0,0 0 1,1-1-1,0 1 0,1 0 1,0 0-1,1 0 0,0 0 1,0 0-1,1 0 0,5-12 1,1 7 10,0-1 1,1 1 0,20-22-1,-14 19-26,-16 16 25,0 0 1,0 0 0,0 0 0,0 1-1,0-1 1,0 0 0,0 0 0,-1 0-1,1 1 1,-1-1 0,1 0 0,-1 0-1,0 1 1,1-1 0,-1 0 0,0 1-1,0-1 1,0 1 0,0-1 0,-2-1 0,-26-33 107,28 36-110,0-1 0,1 1 0,-1-1 0,1 1 1,-1-1-1,1 0 0,-1 1 0,1-1 0,0 1 0,-1-1 0,1 0 0,0 1 0,-1-1 0,1 0 0,0 1 0,0-1 0,0 0 0,0 0 0,-1 1 0,1-1 0,0 0 0,0 0 0,0 1 0,1-1 0,-1 0 0,0 0 0,0 1 0,0-1 1,0 0-1,1 1 0,-1-1 0,0 0 0,1 1 0,-1-1 0,1 0 0,-1 1 0,0-1 0,1 1 0,-1-1 0,1 1 0,0-1 0,0 0 0,38-21 37,-39 21-42,22-8 6,54-27 3,-72 34-7,-1 0 0,1 0 0,-1-1 1,0 1-1,0-1 0,0 0 0,0 0 1,4-4-1,-6 5 4,0 0 0,-1 0 0,1 0 0,0 0 0,-1 0 0,0 0 0,1 0 0,-1 0 0,0 0 0,0 0 0,0 0 0,0 0 0,0 0 0,0 0 0,-1 0 0,1 0 0,-1 0 0,-1-2 0,-2-9 7,0 0-1,-2 1 1,0-1-1,0 1 0,-1 1 1,-15-21-1,-25-15 67,7 9 11,34 31-77,-2-2-4,-1-1 0,2-1 1,-8-11-1,13 19-8,0 1 0,0 0-1,0-1 1,0 1 0,-1 0 0,1 0 0,-1 1 0,1-1 0,-1 0 0,-3-1 0,4 2 9,0 0 0,-1 0 1,1 0-1,0-1 1,0 1-1,0-1 0,0 0 1,0 0-1,0 1 1,1-1-1,-3-3 0,4 4-2,-1 0 0,1 1 0,0-1 0,-1 0 0,1 0 0,0 1 0,0-1 0,0 0 0,-1 0 0,1 0 0,0 1 0,0-1 0,0 0 0,0 0-1,0 0 1,1 1 0,-1-1 0,0 0 0,0 0 0,0 0 0,1 1 0,-1-1 0,0 0 0,1 1 0,-1-1 0,1 0 0,-1 0 0,1 1 0,-1-1-1,1 1 1,-1-1 0,2 0 0,26-14-20,-3 2 3,-22 10 11,9-11 8,1 1-1,0 1 1,1 0-1,0 1 1,1 1-1,0 0 1,1 1-1,18-9 1,12-14 6,-41 30-13,-4 1-2,0 1 0,0 0 0,1-1 0,-1 1 0,0-1 0,0 1 0,1-1 1,-1 0-1,0 1 0,0-1 0,0 0 0,0 0 0,0 0 0,0 0 0,0 0 0,-1 0 0,1 0 0,1-2 1,3-3-2,-4 5 4,0 1 0,1-1 0,-2 0 0,1 0 1,0 0-1,0 0 0,0 0 0,0 0 0,0 0 0,-1 0 1,1 0-1,-1-1 0,1 1 0,0-2 0,-1 2 0,0 0 1,0-1-1,0 1 0,0 0 0,0 0 0,0 0 0,0-1 0,0 1 1,0 0-1,1 0 0,-1 0 0,0 0 0,1 0 0,-1 0 1,1 0-1,-1 0 0,1 0 0,0 0 0,-1 0 0,1 0 0,0 0 1,1-1-1,1 1 5,-1 0 0,0 1 0,0-1 0,0 1 0,1 0 0,-1 0 1,0 0-1,1 0 0,3 0 0,11 1-34,-11-2 23,1 0 0,-1 0 0,1 0 0,-1-1 1,0 0-1,0-1 0,0 1 0,0-1 0,0 0 1,0-1-1,-1 1 0,1-1 0,5-6 0,-6 6 2,0 0-1,-1-1 0,1 0 1,-1 0-1,0-1 1,0 1-1,-1-1 0,1 0 1,-1 0-1,-1 0 0,1 0 1,2-10-1,-2 6-4,21-43 31,-16 39-22,-2 0 0,0 0 0,-1-1 1,7-29-1,19-150-52,-26 160 76,0 0-1,-3-1 1,-1-42 0,-1 71-27,1-7 2,0-1 1,6-21 0,-4 21 1,0 0-1,0-25 1,-3 37 1,0 0 1,0 1-1,0-1 1,0 1-1,0-1 0,0 0 1,1 1-1,-1-1 1,0 1-1,1-1 0,0 1 1,-1-1-1,1 1 0,0-1 1,-1 1-1,1 0 1,0-1-1,0 1 0,0 0 1,0 0-1,0 0 1,1-1-1,-1 1 0,0 0 1,0 1-1,3-2 1,1 0 2,0 1 0,0-1 0,0 2 0,0-1 0,1 0 0,-1 1 0,7 1 0,5 0 8,1 1-1,-1 0 0,0 2 0,32 10 1,16 3-9,58 11 120,-121-28-84,-1 2-37,-1 0 1,1 0 0,-1 0-1,1 0 1,0 0 0,0 0 0,0-1-1,0 1 1,0 0 0,0-1-1,0 1 1,0 0 0,3 1-1,-2 0-3,1 0 0,-1 0 0,0 0 0,0 0 0,0 0 0,0 0 0,1 4-1,-3-6-9,6 20 1,2 0 24,-7-18-19,1-1 1,-1 0-1,1 0 0,0 0 0,0 1 0,0-2 0,0 1 0,0 0 0,0 0 0,1-1 0,-1 1 0,1-1 0,-1 0 0,1 1 0,-1-1 0,1-1 0,0 1 0,-1 0 0,4 0 1,19 9 16,-16-5-8,-6-4-4,-1 0-1,1 1 1,-1-1 0,0 0-1,0 1 1,0 0 0,0 0-1,0-1 1,0 1 0,0 0-1,-1 1 1,1-1-1,-1 0 1,2 3 0,16 15 11,-3-4-8,0 2 4,27 26 0,-27-28-6,2-1-4,-3 2-1,-15-16 56,3 2-51,-1 1 0,-1 0-1,1 0 1,0 0 0,-1 0-1,0 0 1,1 4 0,-2-8-9,1 7-2,0 0-1,0 0 1,0 0-1,-1 0 1,0 0 0,-1 0-1,1 0 1,-2 0-1,1-1 1,0 1-1,-1 0 1,-1 0-1,1-1 1,-1 0 0,-4 8-1,-2 6 13,7-18-37,0 0-1,0 0 0,0 0 1,0 0-1,-1 0 0,1-1 1,-1 1-1,0-1 0,1 1 1,-1-1-1,0 0 1,0 0-1,1 0 0,-1-1 1,0 1-1,0-1 0,-5 1 1,0 0 38,-27 6-46,34-7 38,-1-1 0,1 1 0,0 0 1,0-1-1,0 1 0,-1 0 0,1-1 1,0 1-1,0-1 0,0 0 0,0 1 0,0-1 1,0 0-1,0 0 0,0 0 0,0 0 1,1 1-1,-1-1 0,0 0 0,0-1 0,1 1 1,-1 0-1,1 0 0,-1-1 0,-7-8-5,-32-31 189,40 40-176,0 0 0,-1 1 0,1-1 0,0 1 0,-1-1 1,1 1-1,-1-1 0,1 1 0,-1-1 0,1 1 0,-1-1 0,1 1 0,-1 0 1,0-1-1,1 1 0,-1 0 0,1 0 0,-1-1 0,0 1 0,1 0 1,-1 0-1,0 0 0,1 0 0,-1 0 0,0 0 0,1 0 0,-1 0 0,0 0 1,-1 0-1,2 1-3,-1 0 1,1 0 0,-1 0-1,1 0 1,-1 0 0,1 0 0,0 0-1,0 0 1,0 0 0,-1 1-1,1-1 1,0 0 0,0 0-1,0 0 1,1 2 0,9 48 67,31 62 7,-39-108-76,1 0 1,-1 1 0,-1-1-1,1 1 1,1 9-1,1 2 16,-8 50 6,10-43-12,-6 0-13,1 11 0,5-17 15,1 0-1,0 0 0,11 17 1,-5-9-49,-12-23 28,0-1 0,0 1 0,0-1 0,0 0 0,1 1 0,-1-1 1,1 0-1,-1 0 0,1 0 0,0 0 0,0 0 0,0-1 0,0 1 0,0-1 1,0 1-1,1-1 0,-1 1 0,5 1 0,34 21-6,-35-19 9,0-1 0,0 0-1,1 0 1,-1-1 0,1 0 0,0 0 0,0 0-1,0-1 1,11 2 0,-9-1 14,0-1-1,0 1 1,0 1 0,-1 0 0,16 9 0,36 38-6,-59-51-28,-16 28-101,-41 39 303,42-51-169,0 0 1,-2-1 0,-22 18-1,-18 16 36,47-39-44,-2 0 0,1 0 1,1 1-1,-1 0 0,2 0 1,0 1-1,-8 14 1,7-12-2,0 0 0,-1-1 0,-19 19 0,-6 6-9,33-35 13,-1 0 1,1-1-1,0 1 0,0 0 0,0 0 1,1 0-1,-1 1 0,1-1 0,0 0 1,0 1-1,0-1 0,0 0 0,0 1 1,1-1-1,-1 1 0,1-1 0,0 1 1,1 6-1,-1-6-5,-1 0 1,0 0-1,1 0 0,-1 0 1,0 0-1,-1-1 1,1 1-1,-3 4 0,-4 11 3,6-14-4,0 0 0,0 0 0,0 0 0,-1 0 0,-5 7 0,-12 23 1,19-23 6,1-12-7,0 1 0,1-1-1,-1 1 1,0-1 0,0 0 0,0 1 0,0-1 0,0 1-1,0-1 1,0 1 0,0-1 0,0 0 0,0 1 0,0-1-1,0 1 1,0-1 0,0 1 0,-1-1 0,1 0 0,0 1-1,0-1 1,0 0 0,-1 1 0,1-1 0,0 1 0,0-1-1,-1 0 1,1 1 0,0-1 0,-1 0 0,1 0 0,0 1-1,-1-1 1,1 0 0,0 0 0,-1 0 0,1 1 0,-1-1-1,1 0 1,0 0 0,-1 0 0,1 0 0,-1 0 0,1 0-1,-1 0 1,1 0 0,-1 0 0,0 2 1,0 0 1,0-1-1,1 1 1,-1 0-1,1 0 0,-1 0 1,1-1-1,-1 1 1,1 0-1,0 0 1,0 0-1,0 0 0,0 0 1,0 0-1,1 1 1,0 4-11,0 1 1,-1-1 0,1 0 0,-2 0 0,1 0 0,-1 0 0,0 0 0,0 0 0,-1 0 0,0 0-1,0 0 1,-4 7 0,3-9-15,1-2 29,0 1 1,0-1-1,0 1 0,-1-1 0,0 0 1,1 0-1,-1 0 0,0-1 0,0 1 1,0 0-1,-7 3 0,-5 3-2,1 0-3,1 0 1,-21 18-1,33-26-6,0-1 0,1 1-1,-1-1 1,0 1 0,1 0 0,-1-1-1,0 1 1,0-1 0,0 0 0,1 1-1,-1-1 1,0 0 0,0 1 0,0-1-1,0 0 1,0 0 0,1 0-1,-1 0 1,0 0 0,0 0 0,0 0-1,0 0 1,0 0 0,0 0 0,0-1-1,1 1 1,-1 0 0,0 0 0,0-1-1,0 1 1,1-1 0,-1 1-1,0-1 1,0 1 0,1-1 0,-1 1-1,0-1 1,1 0 0,-1 1 0,0-2-1,-5-5-24,0 0 0,1-1 0,-7-13-1,3 5 32,-6-6-8,8 13 3,1 0 1,0 0-1,1-1 1,0 1-1,1-1 1,-4-12-1,-7-21 2,-2 0 0,-1 1 0,-34-55 0,29 51 11,19 36 5,0 1 1,-1-1 0,0 1 0,-6-8 0,6 10 105,7 7-38,15 12-14,-5-5-78,28 20 28,0 2 0,-2 2 0,45 46 0,-69-61-4,0 1 0,-1 0 0,14 26 0,-24-38-13,0 0 0,-1 1 0,0-1 0,0 0 0,0 0 1,-1 1-1,0-1 0,0 1 0,0-1 0,-1 1 0,0 0 0,0-1 0,0 1 0,0 0 0,-1-1 0,0 1 0,-1-1 0,-1 7 0,1-9-7,0 0 1,0-1-1,0 1 1,0-1-1,0 1 0,-1-1 1,1 0-1,-1 0 1,1 0-1,-1 0 1,0-1-1,0 1 0,0-1 1,0 1-1,0-1 1,0 0-1,0 0 0,0-1 1,-1 1-1,1-1 1,-4 1-1,-8 1-14,0-1-1,-1-1 1,-15-1 0,13-1 10,0 0 0,0-1-1,1-1 1,-1-1 0,1 0 0,0-2 0,1 0 0,0 0 0,0-2-1,0 0 1,1 0 0,0-2 0,-18-16 0,7 2-10,1-1-1,2-2 1,1 0 0,1-1-1,-30-56 1,46 75 33,1 1 1,0-1 0,-4-18-1,2 5 12,6 22-22,0 1 0,0 0 0,0-1 1,0 1-1,0-1 0,0 1 0,0 0 0,0-1 1,0 1-1,0 0 0,0-1 0,0 1 1,0 0-1,1-1 0,-1 1 0,0-1 1,0 1-1,0 0 0,1 0 0,-1-1 1,0 1-1,0 0 0,1 0 0,-1-1 1,0 1-1,1 0 0,-1 0 0,0-1 1,1 1-1,-1 0 0,0 0 0,1 0 1,-1 0-1,0 0 0,1 0 0,-1 0 1,1 0-1,-1-1 0,15-1 27,-15 2-32,26 0 11,1 2-1,-1 0 0,0 1 1,41 12-1,-25-3 43,79 33 0,-112-40-35,-1-1 1,0 1-1,0 0 0,13 11 0,-18-14-11,3 7 6,-10-4-74,-18-2-34,21-3 98,-25 1-18,0-2 1,1-1 0,-1 0 0,0-2 0,1-1 0,-1-2-1,2 0 1,-36-15 0,46 14 15,0 0-1,0-1 0,0 0 0,1-1 1,-11-12-1,13 13 19,0-5 24,11 14-41,0-1-1,0 1 1,0-1 0,0 1 0,0 0-1,0-1 1,0 1 0,0-1 0,0 1 0,0 0-1,1-1 1,-1 1 0,0 0 0,0-1-1,0 1 1,0 0 0,0-1 0,1 1-1,-1 0 1,0-1 0,0 1 0,1 0-1,-1 0 1,0-1 0,0 1 0,1-1-1,3 0-1,-1-1 0,1 1 0,0-1 0,0 1 0,-1 0 0,1 1-1,6-1 1,71-4-1,106 7 0,-147-1 3,0 2 31,0 2 1,69 18 0,-79-15 5,-23-7-27,-5-1-8,0 0 1,-1 0 0,1 1 0,0-1-1,-1 0 1,1 1 0,-1-1-1,1 1 1,0-1 0,-1 1-1,1 0 1,-1 0 0,1 0-1,-1 0 1,0 0 0,1 0 0,-1 0-1,0 0 1,2 2 0,-46 2-43,-40-6-20,0-2 0,-155-29 1,226 29 56,-1 0 1,1-1-1,-1 0 1,1-1-1,1 0 0,-1-1 1,1-1-1,0 1 1,0-2-1,1 0 1,0 0-1,-17-18 1,27 26 3,0 0 0,-1-1 1,1 1-1,0 0 0,0-1 1,-1 1-1,1 0 0,0-1 1,0 1-1,0 0 0,0-1 1,0 1-1,-1-1 0,1 1 1,0 0-1,0-1 0,0 1 1,0 0-1,0-1 0,0 1 1,0-1-1,0 1 0,0 0 1,0-1-1,1 1 0,-1-1 1,0 1-1,0 0 0,0-1 1,0 1-1,0 0 1,1-1-1,-1 1 0,0 0 1,1-1-1,16-12 3,29-5-11,-6 9-41,0 2 0,74-3 1,83 10 22,-194 0 26,24 0 8,32 1 78,74 11 0,-109-6 3,-23-5-86,0-1-1,0 0 1,0 1 0,-1-1 0,1 0 0,0 1 0,0-1-1,-1 1 1,1-1 0,0 1 0,0 0 0,-1-1-1,1 1 1,-1 0 0,1-1 0,-1 1 0,1 0-1,-1 0 1,1-1 0,-1 1 0,0 0 0,1 0-1,-1 1 1,-3 0-19,0-1-1,-1 0 1,1 0-1,-1 0 0,1-1 1,-1 1-1,0-1 1,1 0-1,-1 1 1,-6-2-1,2 1 1,-133 4 14,-265-27 0,380 19 6,16 1 13,1 2-1,-1-1 1,1 1-1,-1 0 1,0 1-1,0 1 1,1-1-1,-19 5 1,27-5-16,1 0 0,0 0 1,0 0-1,0 0 0,0 1 0,0-1 1,-1 0-1,1 0 0,0 0 0,0 0 1,0 1-1,0-1 0,0 0 0,0 0 1,0 1-1,0-1 0,0 0 1,0 0-1,0 0 0,0 1 0,0-1 1,0 0-1,0 0 0,0 1 0,0-1 1,0 0-1,0 0 0,0 0 0,0 1 1,0-1-1,0 0 0,0 0 0,1 0 1,-1 1-1,0-1 0,0 0 0,0 0 1,0 0-1,0 0 0,1 1 0,-1-1 1,0 0-1,0 0 0,0 0 0,1 0 1,-1 0-1,0 0 0,0 0 0,0 1 1,1-1-1,-1 0 0,0 0 0,0 0 1,1 0-1,15 8 3,15 1-58,0-2 0,0-1 0,1-2 0,61 1 0,0 1 74,240 48 194,-327-52-204,38 9 64,-43-10-71,0-1 0,0 0 0,0 0-1,0 0 1,0 1 0,0-1-1,0 1 1,0-1 0,0 1-1,0-1 1,0 1 0,-1-1-1,1 1 1,0 0 0,0-1 0,-1 1-1,1 0 1,0 0 0,-1-1-1,1 1 1,-1 0 0,1 0-1,-1 0 1,1 0 0,-1 0-1,1 0 1,-1 0 0,0 0 0,0 0-1,0 0 1,1 0 0,-1 0-1,0 2 1,-3 0-9,0 0 0,-1 0 0,1 0 0,-1-1 0,1 1 0,-1-1 1,0 0-1,0 0 0,-4 1 0,5-1-5,-20 8-17,-1 0 0,0-2 0,-45 10 0,-81 6-13,104-18 23,5 0 12,0-2 0,-1-1 0,1-3 0,0-1 0,-81-14 1,101 13 4,19 2 2,0 0 0,0 0 0,-1 0 0,1 0 0,0 0 0,0-1 0,0 0 0,0 1 0,0-1 0,-3-1 0,5 2-4,-1 0 0,1 0-1,0 0 1,0-1 0,0 1 0,0 0-1,-1 0 1,1 0 0,0 0 0,0 0-1,0-1 1,0 1 0,0 0 0,-1 0-1,1 0 1,0 0 0,0-1 0,0 1-1,0 0 1,0 0 0,0 0 0,0-1-1,0 1 1,0 0 0,0 0-1,0 0 1,0-1 0,0 1 0,0 0-1,0 0 1,0 0 0,0-1 0,0 1-1,0 0 1,0 0 0,0 0 0,0-1-1,1 1 1,-1 0 0,0 0 0,0 0-1,0 0 1,0-1 0,0 1 0,0 0-1,1 0 1,-1 0 0,0 0 0,0 0-1,0 0 1,0 0 0,1-1-1,-1 1 1,12-6-28,35-9 48,1 3 0,0 1 0,1 2 0,53-2 0,204 4 200,-243 7-120,-55 2-41,-8 1-39,-12 3-35,-35 2-43,-62 1-1,37-4 49,8 0-14,0-3 0,-94-10 0,121 4 14,0-2-1,0-1 1,1-3 0,0 0-1,-54-25 1,89 35 13,-1-1 0,1 1 0,-1 0 0,1-1 0,0 1 0,-1-1 0,1 0 0,0 1 0,0-1 0,-1 0 0,1 0 0,0 0 0,0 0-1,0 0 1,0 0 0,0 0 0,0 0 0,-1-2 0,25-3 22,6 2-31,57-12 34,1 4 1,1 4-1,0 4 0,159 12 0,-208-2 28,-61-1-40,-24 2-35,-361 48-33,399-55 49,0 0 0,0 0 0,1-1 0,-1 0 0,-10-2 0,17 2 4,0 1 0,0 0 0,0 0 0,1 0 1,-1-1-1,0 1 0,0 0 0,1-1 0,-1 1 0,0-1 0,1 1 1,-1-1-1,0 1 0,1-1 0,-1 1 0,1-1 0,-1 0 0,1 1 1,-1-1-1,1 0 0,-1-1 0,1 1-1,0 0 1,0 0-1,1 0 1,-1 0-1,1 0 0,-1 0 1,0 0-1,1 0 0,0 0 1,-1 0-1,1 0 1,-1 1-1,1-1 0,0 0 1,0 0-1,-1 1 0,1-1 1,0 0-1,0 1 0,0-1 1,0 1-1,1-1 1,18-10-17,1 1 0,-1 1 0,2 1 0,-1 1 0,1 1 1,42-6-1,-29 5 11,96-17 117,1 5 0,228-4 0,-527 35-219,-33 3 64,180-14 39,-192 0-42,177-3 33,1-2 1,0-1-1,0-1 0,-41-14 1,67 17 10,0-1 0,0 0-1,0 0 1,-11-8 0,17 11 3,1 0 1,-1 0 0,1-1-1,0 1 1,-1 0-1,1-1 1,0 1-1,0-1 1,0 0 0,0 1-1,-1-4 1,1 4 0,1 0 0,0 0 0,0 1-1,0-1 1,0 0 0,0 0 0,0 1 0,0-1 0,1 0 0,-1 0 0,0 0 0,0 1 0,0-1 0,1 0 0,-1 1 0,1-1 0,-1 0 0,0 0 0,1 1-1,-1-1 1,1 1 0,-1-1 0,1 1 0,0-1 0,-1 0 0,1 1 0,-1 0 0,2-2 0,17-7-25,-1 0 1,1 1-1,1 1 0,-1 0 1,1 2-1,0 0 0,23-1 1,-40 5 21,99-12-142,-1 5 1,132 6-1,-197 3 128,290 13 253,-193-5 130,-191-8-454,-101 16 0,-53 4 197,134-20-115,0-3 0,0-4 0,-141-29 0,205 32 8,7 2 0,0 0-1,0-1 1,0 0 0,1 0-1,-1 0 1,0-1 0,1 0-1,0 0 1,0-1 0,0 1 0,0-1-1,-8-7 1,14 11-4,0-1-1,0 1 1,0 0 0,0 0 0,-1-1-1,1 1 1,0 0 0,0 0 0,0-1-1,0 1 1,0 0 0,0 0 0,0-1-1,0 1 1,-1 0 0,1 0 0,0-1-1,0 1 1,0 0 0,0 0 0,0-1-1,1 1 1,-1 0 0,0-1 0,0 1-1,0 0 1,0 0 0,0-1 0,0 1 0,0 0-1,0 0 1,1 0 0,-1-1 0,0 1-1,0 0 1,14-6-149,332-10 72,-267 18 192,-1 3 0,116 24 0,-79 0 319,-110-26-429,-7-1-62,-14-1-218,-150-3 153,40 3 133,61-4-17,0-3 0,-94-20 0,128 18 6,0-1-1,0-1 0,0-2 0,2-1 1,-1-1-1,2-2 0,-28-18 1,37 23 23,16 10-10,0-1-1,0 1 1,0-1 0,0 1-1,0-1 1,0 0 0,0 0-1,0-1 1,1 1 0,-1 0-1,-1-4 1,4 5-9,0 1-1,0-1 1,1 1-1,-1-1 1,0 1-1,0-1 1,1 0 0,-1 1-1,1-1 1,-1 1-1,1 0 1,-1-1-1,1 1 1,-1-1 0,1 1-1,-1 0 1,1-1-1,-1 1 1,1 0-1,-1-1 1,1 1 0,0 0-1,-1 0 1,1 0-1,-1 0 1,2-1-1,23-6-8,13 1 2,1 2 0,-1 2 0,57 3 0,-6-1 62,-54 0 3,-1 0-1,0 2 1,0 2-1,0 1 1,0 2 0,53 17-1,-81-19-11,-14 0-71,-17 1-72,22-6 89,-72 15-93,-129 8-1,173-22 93,1-2 1,0-1-1,0-1 1,0-1-1,1-2 0,-1-1 1,-39-15-1,34 7 9,13 5 97,-35-9-1,56 18-95,115 1-45,0 5 1,127 22 0,-61 6 242,-173-32-176,-1 1 0,0-1-1,0 2 1,0-1 0,0 1 0,-1 0 0,1 0 0,-1 0-1,6 6 1,-10-9-20,0 1 0,0 0 1,0-1-1,-1 1 0,1 0 0,0 0 0,-1 0 0,1 0 0,-1 0 0,1 0 1,-1 0-1,1 0 0,-1 0 0,1 0 0,-1 0 0,0 0 0,0 0 0,0 0 0,0 0 1,1 0-1,-1 0 0,-1 0 0,1 2 0,-1-1-10,0 0 0,0-1 0,0 1 0,0 0 1,-1-1-1,1 1 0,-1-1 0,1 1 0,-1-1 0,1 1 0,-1-1 0,0 0 0,0 0 0,0 0 0,0 0 1,1 0-1,-4 0 0,-46 18-64,1-2 0,-2-2 0,-93 13 0,118-24 57,0-1 0,0-2 0,0 0 1,-1-2-1,1-1 0,0-2 1,0 0-1,1-2 0,-38-12 0,45 13 12,14 4 16,0 0 0,0 0 1,1-1-1,-1 1 0,-9-6 1,14 7-19,0 0 0,0 0 0,0 0 0,0-1 0,0 1 1,0 0-1,-1 0 0,1 0 0,0-1 0,0 1 0,0 0 1,0 0-1,0 0 0,0-1 0,0 1 0,0 0 0,0 0 1,0 0-1,0-1 0,0 1 0,0 0 0,0 0 0,1 0 1,-1-1-1,0 1 0,0 0 0,0 0 0,0 0 0,0 0 1,0-1-1,0 1 0,0 0 0,1 0 0,-1 0 0,0 0 1,0 0-1,0 0 0,0-1 0,1 1 0,-1 0 0,0 0 1,0 0-1,0 0 0,1 0 0,-1 0 0,0 0 0,0 0 1,14-7-63,-13 6 64,49-19-10,1 1 1,0 2-1,1 3 0,1 2 1,72-7-1,-82 15 43,8-2 57,0 2 1,-1 3-1,80 7 1,-126-6-71,0 1-1,0 0 0,0 0 1,0 1-1,0-1 1,0 1-1,4 3 1,8 3 140,-16-8-158,1 0-1,-1 0 0,0 0 1,0 0-1,0 0 1,1 0-1,-1 0 1,0 0-1,0 0 1,1 1-1,-1-1 0,0 0 1,0 0-1,0 0 1,0 0-1,1 0 1,-1 0-1,0 1 1,0-1-1,0 0 0,0 0 1,1 0-1,-1 1 1,0-1-1,0 0 1,0 0-1,0 0 1,0 1-1,0-1 0,0 0 1,0 0-1,0 0 1,0 1-1,0-1 1,0 0-1,0 0 1,0 1-1,0-1 0,0 0 1,0 0-1,0 0 1,0 1-1,-11 6-22,-24 3-88,31-9 102,-68 16-11,-1-2-1,0-4 0,-1-3 1,-102-2-1,156-8 21,1 0 1,-1-2-1,1 0 1,0-1-1,1-1 0,-1-1 1,1 0-1,0-2 1,-23-14-1,-29-8 61,70 31-64,0 0 1,0 0-1,0 0 1,0-1-1,-1 1 1,1 0-1,0 0 1,0 0-1,0 0 1,0 0-1,0 0 1,0 0-1,0-1 1,-1 1-1,1 0 1,0 0-1,0 0 1,0 0-1,0 0 1,0-1-1,0 1 1,0 0-1,0 0 1,0 0-1,0 0 1,0 0-1,0-1 1,0 1-1,0 0 1,0 0-1,0 0 1,0 0-1,0-1 1,0 1-1,0 0 1,0 0-1,0 0 1,0 0-1,1 0 1,-1-1 0,0 1-1,0 0 1,0 0-1,0 0 1,0 0-1,0 0 1,0 0-1,1 0 1,-1-1-1,0 1 1,0 0-1,0 0 1,0 0-1,0 0 1,1 0-1,-1 0 1,8-3-32,-8 3 32,134-33-38,2 7 0,158-11 0,-116 22 417,-167 17-292,-19 3-109,-23 7-59,29-11 89,-62 22 7,-1-3 0,-1-3 0,-88 12 0,121-26-37,0-1-1,1-1 1,-1-1 0,0-2 0,1-2-1,0-1 1,0-1 0,0-2 0,-36-13-1,55 16 10,2 1 3,0 0 0,0-1 0,1 0 1,-13-9-1,23 14 11,0 0 0,0 0 0,0 0 0,-1 0 0,1 0 0,0 0 0,0-1 0,0 1 0,-1 0 0,1 0 0,0 0 0,0 0 0,0-1 0,0 1 0,-1 0 0,1 0 0,0 0 0,0-1 0,0 1 0,0 0 1,0 0-1,0-1 0,0 1 0,0 0 0,0 0 0,0-1 0,0 1 0,0 0 0,0 0 0,0-1 0,0 1 0,0 0 0,0 0 0,0-1 0,0 1 0,0 0 0,0 0 0,0-1 0,0 1 0,0 0 0,1 0 0,-1 0 0,0-1 0,0 1 0,0 0 0,0 0 1,1 0-1,-1-1 0,0 1 0,0 0 0,0 0 0,1 0 0,-1 0 0,0 0 0,0 0 0,1-1 0,-1 1 0,0 0 0,0 0 0,1 0 0,-1 0 0,23-6-17,-13 3 9,52-19-11,-30 9 8,0 2 0,1 1 0,0 2 0,35-5 0,303-11 290,-246 17-204,-88 4-20,-27 2-21,0 0-1,0 1 0,0 0 1,12 2-1,-67 5-54,-354 51 104,273-42-34,109-15-54,-1-1 0,1 0 0,0-2 0,0 0 0,-23-5 0,39 6 2,-1 1 0,0-1 1,0 1-1,0-1 0,0 0 1,1 1-1,-1-1 0,0 0 1,1 0-1,-1-1 0,-1 0 1,2 1-2,1 1 1,0 0 0,0-1-1,0 1 1,0 0 0,0-1-1,-1 1 1,1 0 0,0-1-1,0 1 1,0 0 0,0-1 0,0 1-1,0 0 1,0-1 0,0 1-1,0 0 1,0-1 0,1 1-1,-1 0 1,0-1 0,0 1-1,0 0 1,0-1 0,0 1 0,1 0-1,-1-1 1,0 1 0,0 0-1,0 0 1,1-1 0,-1 1-1,0 0 1,0 0 0,1-1-1,4-2-19,0 0-1,1 0 1,-1 0-1,0 1 0,8-3 1,42-12 8,112-22-1,59 8 137,-186 25-26,0-1-1,75-26 1,-116 32-89,-3 0-14,0 0-1,0 0 1,-1 0 0,1 0 0,0 1-1,0 0 1,0 0 0,-1 0 0,-3 1 0,-13 2 6,-201 26 91,173-25-60,0-2 0,-82-8-1,125 5-31,-1 1 0,0-1-1,1 0 1,0 0-1,-1-1 1,1 0 0,0 0-1,0 0 1,0-1 0,0 0-1,0 0 1,-5-5 0,10 8-1,1 0 1,0 0 0,-1-1 0,1 1 0,0 0-1,0-1 1,-1 1 0,1 0 0,0-1-1,0 1 1,-1 0 0,1-1 0,0 1 0,0 0-1,0-1 1,0 1 0,0-1 0,0 1-1,0 0 1,0-1 0,-1 1 0,1 0 0,0-1-1,1 1 1,-1-1 0,0 1 0,0 0-1,0-1 1,0 1 0,0-1 0,0 1 0,0 0-1,1-1 1,-1 1 0,0 0 0,0-1-1,0 1 1,1 0 0,-1-1 0,0 1 0,0 0-1,1 0 1,-1-1 0,0 1 0,1 0-1,-1 0 1,0 0 0,1-1 0,-1 1 0,1 0-1,-1 0 1,0 0 0,1 0 0,-1 0-1,0 0 1,1 0 0,29-10-52,-23 8 44,54-15-15,124-16 0,65 11 313,-224 20-239,-9 0 28,-16 2-65,-1 0 1,1 0-1,-1-1 1,1 1-1,0 0 1,-1 0-1,1 0 0,-1 0 1,1 0-1,0 0 1,-1 0-1,1 0 1,0 0-1,-1 0 1,1 0-1,0 0 1,-1 0-1,1 0 1,-1 1-1,1-1 1,0 0-1,-1 0 1,1 1-1,-1-1 1,1 0-1,-1 1 0,1-1 1,0 2-1,-10-2-148,-106 6 136,66-2 49,-79-3 0,104-6-18,15 0-11,9 4-20,0 1 0,0 0 0,0 0 0,0-1 0,0 1 0,0 0 0,0-1 0,0 1 0,0 0 0,0 0 1,1-1-1,-1 1 0,0 0 0,0-1 0,0 1 0,0 0 0,1 0 0,-1 0 0,0-1 0,0 1 0,0 0 0,1 0 0,-1 0 0,0-1 0,0 1 1,1 0-1,-1 0 0,0 0 0,0 0 0,1 0 0,-1 0 0,0 0 0,1 0 0,0-1 0,54-18-11,1 2 0,1 2 0,88-11 0,-137 24 23,-6 2-11,19-4 52,-21 4-53,0 0 0,1 0 1,-1 0-1,1 0 0,-1 0 0,0 0 1,1-1-1,-1 1 0,1 0 0,-1 0 0,0 0 1,1 0-1,-1 0 0,0-1 0,1 1 1,-1 0-1,0 0 0,1-1 0,-1 1 1,0 0-1,0-1 0,1 1 0,-1 0 0,0 0 1,0-1-1,0 1 0,1-1 0,-1 1 1,0 0-1,0-1 0,0 1 0,0 0 1,0-1-1,0 1 0,0-1 0,0 1 0,0-1 1,-1 0-5,0 1 0,0-1 0,0 1 0,0 0 0,0-1 0,0 1 0,0 0 1,-1-1-1,1 1 0,0 0 0,0 0 0,0 0 0,0 0 0,-3 1 0,-2-1-5,-232 1-5,207-1 27,0-1-1,-1-2 1,1-2 0,-39-10-1,67 13 50,9 1-60,21-2-36,-24 2 36,356-37 117,-343 37-82,0 0 0,23 2 1,-35-2-197,-12-2 65,-26-7 52,-215-32 31,240 40 14,6 2-2,-1 0 0,1 0 0,0 0 0,-1-1 0,1 0 0,-1 0 0,1 0 0,0 0 0,-1 0 0,1-1 1,0 1-1,0-1 0,0 0 0,0 0 0,1 0 0,-1 0 0,0-1 0,-3-4 0,6 7-2,-1-1 1,1 0-1,0 1 1,0-1-1,0 1 0,0-1 1,0 0-1,0 1 0,0-1 1,0 1-1,1-1 0,-1 0 1,0 1-1,0-1 1,0 1-1,1-1 0,-1 1 1,0-1-1,1 1 0,-1-1 1,0 1-1,1-1 0,-1 1 1,0-1-1,1 1 0,-1 0 1,1-1-1,-1 1 1,1 0-1,-1-1 0,1 1 1,-1 0-1,1 0 0,0-1 1,-1 1-1,1 0 0,0 0 1,28-9-1,-25 8 1,50-9 71,0 2 0,1 3 0,96 2 1,-127 3-25,-8 2 24,-14-1-116,-12 0-213,-208-2 176,196 1 76,1-1 0,0 0-1,0-2 1,0 0 0,0-2 0,1 0-1,0-1 1,0-1 0,0-1-1,-34-20 1,54 28 9,-1 0 0,1 0-1,0 0 1,0 0 0,0 0 0,-1 0-1,1 0 1,0-1 0,0 1 0,0 0 0,0 0-1,-1 0 1,1 0 0,0 0 0,0 0-1,0-1 1,0 1 0,0 0 0,-1 0 0,1 0-1,0 0 1,0-1 0,0 1 0,0 0-1,0 0 1,0 0 0,0-1 0,0 1 0,0 0-1,0 0 1,0 0 0,0-1 0,0 1-1,0 0 1,0 0 0,0 0 0,0-1 0,0 1-1,0 0 1,0 0 0,10-6 19,25 0-60,-28 5 45,177-18 38,-156 18 2,1 2 1,-1 1 0,0 1-1,50 11 1,-78-14-47,0 0-1,0 0 1,-1 0-1,1 0 1,0-1-1,0 1 1,0 0-1,0 0 1,0 0-1,0-1 1,0 1-1,0 0 1,0 0-1,0 0 1,0-1-1,0 1 1,0 0-1,0 0 1,0 0 0,0-1-1,0 1 1,0 0-1,1 0 1,-1 0-1,0 0 1,0-1-1,0 1 1,0 0-1,0 0 1,0 0-1,0 0 1,1 0-1,-1-1 1,0 1-1,0 0 1,0 0-1,0 0 1,1 0-1,-1 0 1,0 0-1,0 0 1,0 0-1,0-1 1,1 1 0,-1 0-1,0 0 1,0 0-1,0 0 1,1 0-1,-1 0 1,0 0-1,-19-14-234,6 10 239,0-1 0,0-1 0,0 0 0,-20-15-1,24 11 9,19 7 19,6 0 15,-11-1-36,0 1-1,0 0 1,0 1-1,1-1 0,-1 1 1,1 0-1,-1 1 0,1-1 1,9 0-1,-8 1 15,0 0-1,0-1 1,0 0 0,-1 0-1,1 0 1,11-7 0,-17 4-72,-13-1-287,-82-12 223,-56-14 89,144 31 59,0-1-1,0-1 1,-1 1 0,1-1-1,1 0 1,-9-6 0,12 8-224,0-1 0,0 1 0,1-1 0,-1 0 1,1 0-1,-1 1 0,1-1 0,0 0 0,-1 0 1,1 0-1,0-1 0,0 1 0,1 0 0,-1 0 1,0-1-1,1 1 0,-1 0 0,1-1 0,0-4 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6:22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10 3105,'8'-1'9386,"9"0"-4074,10-1-2937,91-3-2107,-89 11 283,-26-5-528,-1 0 0,1 0 1,0 0-1,0 0 1,-1-1-1,1 0 1,0 1-1,0-1 1,0 0-1,0 0 0,5-1 1,0-1 56,0 1-1,0 0 1,0 1 0,0 0 0,15 2 0,8-1-47,68 1 46,-73 3-109,-22-4 46,0 0 0,0 0-1,1 0 1,-1 0 0,1-1 0,-1 0-1,0 0 1,1 0 0,6-2 0,-9 2-8,1 0 1,0 0-1,0 0 1,0 0-1,-1 0 1,1 0-1,0 1 1,0-1-1,-1 1 1,5 1 0,-5-1-7,0 0-1,0-1 1,1 1 0,-1-1 0,0 1 0,1-1 0,-1 0 0,0 0 0,1 0 0,-1 0 0,1 0 0,-1-1 0,4 0 0,0 0-13,-1 0 0,1 0 0,0 0 0,0 1 0,-1 0 0,1 0 0,0 0 0,-1 1-1,8 1 1,34 1 26,-3 0-1,-32-1-15,-7-2-1,1 0 0,0-1-1,-1 1 1,1-1 0,6-2-1,24-2 4,-19 5 2,-8-1-1,0 1-1,-1 0 1,1 1-1,-1 0 0,1 0 1,-1 1-1,11 3 1,-14-4-2,0 0 0,0 0 0,0-1 0,0 0 0,0 0 0,0 0 0,0 0 0,0-1 0,-1 0 0,1 0 0,0 0 0,8-4 1,-8 3-1,-2 2 2,0 0 0,0 0 0,0 0 0,1 0 0,-1 0 0,0 1 0,0-1 0,0 1 0,0 0 0,0 0 0,4 2 0,-3-1 11,-1-1-1,1 0 1,-1 0-1,1 0 1,0 0-1,-1-1 1,7 1-1,6-6 24,-15 4-35,0 1 0,0-1 0,-1 1 0,1-1 0,0 1 0,0 0 0,0-1 1,0 1-1,0 0 0,0 0 0,0 0 0,0 0 0,0 0 0,0 0 0,0 0 0,0 0 0,0 0 0,0 1 0,2-1 0,2 2 1,1-1 0,-1 0 0,1-1-1,0 0 1,10 0 0,-11 0-2,1-1-1,-1 1 1,0 1 0,0-1 0,0 1 0,0 0 0,8 2 0,-11-2 0,0 0 0,-1 0 0,1-1 0,0 1 0,0-1 0,0 1 0,0-1 0,-1 0 0,1 0 0,0 0 0,0 0 0,0 0 0,0 0 0,0 0 0,-1-1 0,1 1 0,0-1 0,2 0 0,10-3 6,-12 4-5,0 0 0,0 0 0,0 0-1,0 0 1,0 0 0,0 0-1,0 1 1,0-1 0,0 1 0,0 0-1,3 1 1,-3-1-1,0 0 0,1 0 0,-1-1 0,0 1 0,0-1 0,1 1 0,-1-1 0,0 0 0,1 0 0,-1 0-1,5 0 1,17-5-12,0 4 18,-9 0 4,1 1 0,-1 1 0,21 3 0,-7 1-12,1-9-19,-24 4 20,-1 1-1,1-1 1,0 0-1,-1 0 1,1-1-1,-1 1 1,12-4-1,27-2-2,-14 5 23,-21 0-18,0 0 0,0 1 0,17 2 0,113 19 37,-128-17-35,0 0 0,0 0 1,-1 2-1,1-1 0,16 13 0,-18-13-14,3 6-21,-12-11 30,0 0 0,1 0 0,-1 0 0,0 1 0,0-1 0,0 0 0,0 0 0,1 1 0,-1-1 0,0 0 0,0 1 0,0-1 0,0 0 0,0 0 0,0 1 0,0-1 0,0 0 0,0 1 0,0-1 0,0 0 0,0 0 0,0 1 0,0-1 0,0 0 0,0 1 0,0-1 0,-1 0 0,1 0 0,0 1 0,0-1 0,0 0 0,0 0 0,-1 1 0,1-1 0,0 0 3,9 28 71,8 23-40,-14-33-3,-1-1-1,-1 1 0,-1 0 1,0-1-1,-3 22 1,-12 46 279,13-79-284,1-1-1,-1 1 1,0 0 0,-1 0-1,1-1 1,-5 8 0,3-8-3,1 2 1,0-1-1,0 0 1,-3 11-1,2-3 33,0 0 0,-2 0 0,-6 13 0,-23 54 33,12-63 17,16-10-101,1 1 0,1-1 0,-1 1 0,1 1 0,-5 13 0,4-8 3,5-13-2,1 0 0,-1 0 0,1 0 0,0 1 0,0-1 0,0 0 0,0 1 0,0-1 0,0 0 1,1 3-1,0-3-1,-1 0 0,0 1 0,1-1 0,-1 0 1,0 0-1,0 0 0,0 0 0,-1 0 1,1 0-1,0 0 0,-1 0 0,1 0 0,-1 0 1,0 0-1,-1 3 0,-1 1 10,0 0-1,1 0 1,0 1-1,0-1 1,0 1-1,1 0 1,0 0-1,0 9 1,-9 36 82,9-46-81,0-1-1,0 0 1,0 1 0,1-1 0,0 1-1,0-1 1,1 1 0,1 6-1,-1-7 18,-1 0 0,1 1 0,-1-1 0,0 0 0,0 1 0,0-1 0,-1 0-1,0 1 1,-2 8 0,-3 0 0,0-1-8,0 1 1,2 0-1,-1 0 0,2 0 0,0 0 0,0 1 0,0 23 0,4-12-10,0-18-5,0 1 1,-1-1-1,0 0 1,0 0 0,-3 14-1,-3-3 2,2 1 1,1 0-1,-2 21 0,0 2-12,2-22-4,0 2-14,-2 39-1,5-56 18,0 1-1,-1-1 1,1 1-1,-1-1 1,-1 0-1,1 0 1,-1 1-1,0-1 1,-1 0 0,1-1-1,-1 1 1,0 0-1,-1-1 1,1 0-1,-1 1 1,0-1-1,0-1 1,-1 1-1,1-1 1,-1 1-1,0-1 1,0-1-1,-1 1 1,-7 3 0,0 1-3,0-2 0,0 0 0,0-1 0,-1 0 0,0 0 0,-23 3 0,37-8 6,0 0 0,0-1-1,-1 1 1,1 0 0,0 0 0,-1 0-1,1 0 1,0 0 0,-1 0 0,1 0 0,0 0-1,0 0 1,-1 0 0,1 0 0,0 0-1,-1 1 1,1-1 0,0 0 0,0 0-1,-1 0 1,1 0 0,0 0 0,0 1-1,-1-1 1,1 0 0,0 0 0,0 0-1,-1 1 1,1-1 0,0 0 0,0 0-1,0 0 1,0 1 0,-1-1 0,1 0-1,0 1 1,0-1 0,0 0 0,0 0-1,0 1 1,0-1 0,0 0 0,0 1-1,0-1 1,0 1 0,-3 7-13,-31-10-132,14 2 132,13 0 12,0 0-1,0 0 1,0-1-1,1 0 1,-8-2-1,-47-3-7,16 5-15,37 2 23,0-1 1,0 0 0,0-1 0,-16-2 0,-6-3 0,-2 2 0,1 1 1,-54 2-1,63 1 0,12 0-2,0 0-1,-1 0 1,1-1-1,0-1 1,-1 0-1,-18-5 1,23 5 3,0 0-1,-1 1 1,0 0 0,1 0-1,-11 1 1,-24-5 4,-52-17-24,-8-2-3,66 14 17,-43-7 1,-3 0 6,73 15 0,0 1 0,-1 0-1,1 0 1,-12 2 0,-25-4 5,27-1-3,-1 2 0,0 0 0,-34 1 0,-11 8 4,-91 5-8,139-10 0,-12 2 1,-75 5-43,96-9 37,0 1 0,0 0 1,0 0-1,-10 4 0,13-3-2,-1 0 0,1-1-1,-1 0 1,1 0 0,-1 0-1,1-1 1,-1 1 0,1-1-1,-1 0 1,1 0 0,-1-1-1,-7-1 1,8 0-11,0 0 1,0 0-1,0 0 0,1-1 0,-1 0 0,1 1 1,0-1-1,0 0 0,0-1 0,0 1 0,0 0 1,1-1-1,-1 0 0,1 1 0,0-1 0,0 0 1,-1-4-1,-11-18-99,11 20 111,0 0 1,1 0 0,0-1 0,0 1 0,1 0-1,-2-8 1,-1-7-1,-3-6-6,-12-35-31,16 53 34,1 1 0,0 0-1,1-1 1,0 0-1,0 1 1,1-10 0,-4-32-15,-3 17 7,-2-52 1,8 72 9,1-1 1,1 0-1,0 0 0,1 1 0,0-1 1,7-22-1,-8 33 9,0 0 1,0 0-1,-1 0 0,1-1 0,-1 1 1,0 0-1,1-1 0,-2 1 0,1 0 1,0 0-1,-1-1 0,1 1 1,-1 0-1,-1-4 0,-3-11 12,5 13-12,-1 0 0,1 0 0,0 0 0,1 0 0,-1 0 0,1 0 0,1-5 0,-1 4-2,0 1 0,0-1-1,0 0 1,-1 1 0,0-1 0,-1-8 0,0 9-2,1 0 1,-1 1-1,1-1 1,0 0-1,0 0 1,1 1-1,0-1 1,0 0-1,0 1 1,0-1-1,0 1 1,1-1-1,0 1 0,4-8 1,-2-4 1,-4 15 1,0 0 0,0 0 0,0 0 0,0 0 0,0 0 0,1 0 0,-1 0 1,0-1-1,1 1 0,-1 0 0,0 0 0,1 0 0,-1 0 0,1 0 0,0 0 0,-1 0 0,1 1 1,0-1-1,-1 0 0,1 0 0,0 0 0,0 1 0,0-1 0,0 0 0,0 1 0,0-1 1,1 0-1,0 0 5,0-1 0,0 1 0,0-1 0,0 1 0,0-1 0,-1 0 0,1 1 0,0-1 0,-1 0 0,1 0-1,-1 0 1,0-1 0,0 1 0,0 0 0,0 0 0,0-1 0,0 1 0,-1 0 0,1-4 0,2-5-237,-1 0 0,-1 0-1,1-17 1,18 19 474,12-10 185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6:24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77 680 1768,'-30'-9'1307,"9"0"7132,19 7-7936,-3-4 559,3 4-864,0 0 0,0-1 0,0 0 0,1 1 0,-1-1 0,1 0 0,-1 0 0,1 0 0,0 0 0,1 0 0,-1 0 0,0 0 0,0-6 0,2-45 1038,1 26-679,5-30 108,-2 31-291,-2 14-214,0 1 0,1 0 1,0 0-1,1 0 0,9-18 0,-7 18-48,-1 0 0,-1-1 0,0 0 0,4-16 0,-7 21-77,1 0 0,0 0-1,0 0 1,9-14 0,-8 15-9,0-1 0,0 0 0,-1 1 0,4-16 0,-4 17-11,1 1 0,0 0 0,-1 0 0,1 0 0,1 1 0,-1-1 0,1 1 0,9-7 0,16-6 35,17-8 37,10 0-15,-29 17-19,41-19 0,-68 27-71,3-2-91,0 0 0,0 0 0,1 0 0,-1 1 0,9-2 0,-4 2-61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4:54.0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307 9 2232,'-1'-9'6450,"-2"9"-3078,-7 15-2020,-2 3-979,3-7-222,1 1 0,1 0 0,0 0 0,-8 21 0,-2 30 194,14-47-32,-1-1 0,-11 28 0,9-27-144,0 1 0,1 1 0,1-1 0,-4 33 0,5-25-55,1-13-108,1-1 0,1 1 0,0-1 1,1 0-1,0 1 0,1-1 0,3 13 0,28 75 1,-23-75 25,-1 0 0,-1 1 1,7 40-1,-10-26 0,-1-16 36,-1 1 0,-1 0 0,-2 47 0,1-24 6,-1-38-40,1 1 1,-1 0-1,-3 20 0,1-12 60,-1 0 1,-1 0-1,0 0 0,-2-1 1,0 0-1,0 0 0,-2 0 0,0-1 1,-18 26-1,13-25 80,-5 5 7,-20 32-1,17-32-134,18-20-40,0 0 1,1 1-1,-1-1 1,1 0-1,-1 1 0,1 0 1,-3 5-1,-5 12 21,-13 35 1,11-23-11,6-16-12,4-12-10,0 0 0,0 1 0,1-1 0,-1 1 1,1 0-1,0-1 0,0 1 0,0 0 0,1 0 0,0 7 0,-4 29-119,3-37 121,0 0 1,1 0-1,-1 1 1,1-1-1,-1 0 1,1 0 0,1 1-1,-1-1 1,1 0-1,-1 0 1,3 7-1,16 51-83,-15-45 49,1 0 1,1 0-1,1 0 1,9 16-1,-12-25 21,0 0 0,1-1 0,0 1 0,1-1 0,-1 0 0,1 0 0,1-1 0,-1 0 0,13 9 0,-1-3-46,0-1 0,0-1 0,32 13 0,-41-19 64,-1 0 1,0 1-1,0 0 0,0 1 1,-1-1-1,10 10 1,-10-8-2,1 0 1,0-1 0,0 0 0,1-1 0,0 1-1,9 3 1,64 14-47,-66-19 32,0 0 1,1 0-1,-2 2 1,1 0-1,-1 1 0,20 11 1,-26-13 12,1 0 1,1 0-1,-1-1 1,1 0-1,19 4 1,22 9 5,-32-7 19,-2 1 0,1 0-1,-1 2 1,-1 0 0,0 1 0,-1 0-1,-1 1 1,15 19 0,-19-23-18,1-1 0,0 0 0,0-1 0,16 10 0,-16-12 1,0 1 0,-1 0-1,0 1 1,0 0 0,11 14-1,10 9 27,-26-28-29,-1 1 0,0 0 1,0 0-1,0 0 0,0 0 1,-1 1-1,0 0 0,0 0 1,-1 0-1,0 0 0,0 0 1,3 9-1,-4-6 4,1 0 1,0-1-1,1 1 0,0-1 0,0 1 1,7 9-1,-5-9-1,-1 1-1,0 0 1,0 0-1,3 11 1,-3-1-7,-4-15-2,-1-1 1,1 0-1,1 0 1,-1 0-1,1 0 1,-1 0-1,1 0 1,0 0-1,1 0 1,-1-1-1,1 1 1,4 5-1,1 0 5,-1 0-1,-1 1 1,1 0-1,4 11 0,-6-11-10,0 0 0,1-1 0,0 0 0,0 0 0,14 14 0,-10-14 3,-7-5-16,0-1 0,0 0-1,0-1 1,0 1-1,1 0 1,-1-1 0,6 3-1,-8-5-53,22-8-121,-3 2 187,-10 3-24,0-2 0,-1 1 1,1-1-1,-1-1 0,0 1 1,0-2-1,-1 1 0,9-10 0,-6 5 40,-1 0-1,2 1 1,0 0-1,0 0 0,0 1 1,1 1-1,1 0 0,0 1 1,0 0-1,0 1 0,24-6 1,-30 8-1,1 1 1,-2-1 0,1-1-1,0 1 1,-1-1 0,0-1-1,0 1 1,0-1 0,-1 0-1,0-1 1,6-8 0,14-12 37,-14 15-31,-10 10-7,0-1 1,0 0 0,0 1 0,0 0-1,1-1 1,-1 1 0,1 0 0,0 0-1,0 0 1,-1 1 0,1-1 0,0 1-1,0-1 1,1 1 0,-1 0 0,0 0 0,4 0-1,-4 1-2,-1 0-1,1-1 1,0 1-1,-1-1 1,1 1-1,-1-1 1,1 0-1,-1 0 0,1 0 1,-1 0-1,0-1 1,1 1-1,-1-1 1,0 1-1,0-1 1,0 0-1,0 1 1,0-1-1,2-4 1,21-14 41,-20 16-28,1 0 0,-1 0 0,1-1 0,7-8 0,-9 8-6,1 1 0,0 0 0,-1 0 0,2 0 0,8-6 0,12-4 39,-21 11-23,1-1-1,0 1 1,0 0 0,1 1 0,-1-1-1,11-2 1,-14 4-28,0 0 0,0 0 0,0-1 1,0 0-1,0 1 0,-1-1 0,1 0 0,-1 0 0,0-1 1,1 1-1,-1 0 0,0-1 0,0 0 0,0 1 0,-1-1 0,3-3 1,-3 2 0,1 1 0,1 0 0,-1 0 0,0 0 0,1 0 0,-1 0 0,1 0 1,0 1-1,0-1 0,0 1 0,4-3 0,-1 2 9,-1 0-1,0 0 1,0 0 0,0-1-1,0 0 1,-1 0 0,0-1-1,0 1 1,0-1 0,6-9-1,-5 7 10,1-1 0,0 1 1,12-10-1,-14 12-16,0 1-1,0-1 1,0 1 0,-1-1 0,1 0 0,-1-1-1,-1 1 1,1-1 0,-1 1 0,0-1 0,0 0-1,1-6 1,-1 4 0,1 1 0,-1-1 0,1 1 0,0 0 0,1 0 0,7-11 0,-6 12-2,-1-1 0,0 0 0,0 0 0,-1 0 0,1 0 0,-2 0 0,4-12 0,30-51 39,-21 45-30,-14 24-8,1-1-1,-1 0 1,1 0 0,-1 0-1,0 0 1,0 0 0,0 0-1,0 0 1,0 0 0,0-1-1,-1 1 1,1 0 0,-1 0-1,0-1 1,1 1 0,-1 0-1,0-5 1,-2-5 14,1 0 0,0 0-1,2 0 1,-1 0 0,3-16 0,6-58-47,-5 26 74,-2 16 75,1-13 32,0 4-56,-1 9-71,-2 43-24,0 0 0,0 1 0,0-1 0,0 1-1,0-1 1,1 0 0,-1 1 0,0-1 0,0 1 0,1-1 0,-1 1-1,0-1 1,1 1 0,-1-1 0,1 1 0,-1-1 0,1 1 0,-1 0-1,1-1 1,-1 1 0,1-1 0,0 1 1,-1 0-1,1-1 1,-1 1 0,0 0-1,1 0 1,-1-1 0,1 1-1,-1-1 1,0 1 0,1 0 0,-1-1-1,0 1 1,0-1 0,1 1-1,-1 0 1,0-1 0,0 1-1,0-1 1,0 1 0,1-1-1,-1 1 1,0-1 0,0 1-1,0-1 1,0 1 0,0-1-1,0 1 1,0-1 0,-1 0 0,1-4 1,0-2 10,-1 1-1,1-1 1,0 0 0,1 0-1,0 0 1,0 1 0,2-9-1,0 6-25,-1 0 1,1 1-1,1-1 0,0 0 0,0 1 1,1 0-1,0 0 0,0 0 0,1 1 0,0-1 1,8-6-1,11-12 1,-14 13 31,1 1-1,0 1 1,20-15-1,-25 21 6,-1 0 1,0-1 0,0 0-1,7-9 1,-8 8-29,1 1-1,0-1 1,0 1 0,9-6-1,30-23-7,-32 23 25,0 2 0,1 0 0,17-10 0,-16 13-15,-12 6 8,1-1-1,0 1 1,0-1-1,-1 0 1,1 0-1,-1-1 1,0 1 0,0 0-1,1-1 1,-2 0-1,1 0 1,0 0 0,4-6-1,-5 7 1,-1 0 0,1 0 0,1 0 0,-1 0 0,0 0 0,0 1 0,1-1 0,-1 1-1,1-1 1,-1 1 0,1 0 0,-1 0 0,1 0 0,0 0 0,5 0 0,22-11 21,33-40 69,-47 37-81,-15 14-11,1-1 0,0 0 0,-1 1 0,1-1 0,0 1 0,0 0 0,0 0 1,0-1-1,0 1 0,0 0 0,0 1 0,0-1 0,0 0 0,5 0 0,-5 0 2,0 0 1,1 0-1,-1 0 1,0 0-1,0 0 1,0-1 0,0 1-1,0-1 1,3-2-1,14-9 36,-17 11-31,-1 0 0,1 0 0,-1-1 0,0 1 0,1 0 0,-1 0 0,0-1 0,-1 1 0,1-1 0,0-3 0,8-17 5,-5 12 2,0 0-1,-1 0 0,0 0 0,0 0 1,-1-1-1,-1 1 0,0-1 1,0 1-1,-1-1 0,-2-12 0,-9-84 152,4 62-123,0-13-5,6 35-30,1 18-1,-1 0 0,1-1 0,0 1 0,0 0 0,1 0-1,-1-1 1,1 1 0,1 0 0,-1 0 0,4-7 0,0-4 441,-4 16-434,-1-1 0,0 0 0,0 1 1,1-1-1,-1 1 0,1-1 0,0 1 0,-1-1 0,1 1 1,0 0-1,0-1 0,0 1 0,1-2 0,6-9 7,2-8-2,27-25 42,4-18-4,-36 56-48,-4 3-29,1 0 0,0 0 0,1 0 0,-1 0 0,1 0 0,0 1 0,0-1 0,0 1 0,0 0 0,0 0 0,1 0 0,-1 0 0,1 0 0,0 1 0,6-3 0,12 1-629,-4-2 1774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4:55.9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75 3321,'28'10'1519,"-25"-9"-576,26 10 4234,-19-7-5105,0 0 0,0-1 0,1 0 1,-1-1-1,13 1 0,-8-2 134,-1 0 0,1 1 1,21 5-1,-6-1 13,-16-3-61,-1 1-1,23 9 0,-26-9-47,0 0-1,0 0 1,0-1 0,1 0-1,18 2 1,-18-6 19,-1 0 0,1-1 0,0 0 0,-1-1 0,16-6 0,0 1-54,78-25 81,38-11 338,-139 44-479,0-1-1,0 0 1,0 0 0,0 0-1,0-1 1,0 1 0,0-1-1,0 1 1,-1-1 0,1 0-1,-1 0 1,1 0 0,-1-1-1,0 1 1,0 0 0,0-1-1,0 1 1,0-1 0,0 0-1,-1 0 1,1 0 0,0-3-1,17-19 372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02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1196 2665,'-4'-2'7666,"-8"-3"-4285,10-27-1668,-8-49 0,6 53-1412,0-1 1,1-34 0,2-21 168,0 51-189,1 1 0,8-62 0,-1 46 106,-5 31-230,0-1-1,7-22 0,5-13 224,-12 38-318,2 1-1,-1 0 1,2 0 0,11-24-1,-6 12-22,-9 24-34,-1-1 0,1 0 0,0 1 0,0 0 0,0-1 0,0 1 0,0 0 0,1-1 0,-1 1 0,1 0 0,-1 0 0,1 0 0,0 0 0,3-3 0,1 0 10,0-1 0,-1 0 0,0 0 0,0 0 1,-1 0-1,7-14 0,19-23 30,-18 29-49,0 2 1,1-1 0,1 2 0,0 0 0,0 0-1,1 1 1,1 1 0,-1 0 0,29-10 0,75-15 10,-78 24 2,16-13 81,-12 3-96,45-3 152,-35 11-184,-30 7 31,0 2 0,1 0 0,25 1 0,32-3 41,65-16 130,-70 20-109,-19 2-45,1 1 97,-45-2-82,0 0 0,0 2-1,0 0 1,0 0 0,18 7 0,8 0 36,17 2 11,101 22 201,-148-30-262,-8-3-7,0 0 0,0 1 0,0 0 0,0-1 0,0 1 0,0 0 0,-1 1 0,1-1 0,0 0 0,0 1 0,-1-1 0,1 1 0,-1 0 0,3 2 0,35 13 141,-33-14-139,-1 1 1,0 0-1,0 0 0,-1 1 0,1-1 0,9 12 1,-6-7-3,26 30 52,-18-19-40,-9-9 0,0 0 1,-1 0-1,0 1 0,6 14 0,1 2 46,0 15 57,-13-42-30,-1 17 46,1 8-92,-1-21-31,1 0-1,-1 0 0,1 0 0,-1 0 0,-1 0 1,1 0-1,-1 0 0,0 0 0,0 0 1,-1 0-1,1 0 0,-1 0 0,0-1 0,-3 7 1,-1-5 31,-1 1-1,1-1 1,-1 0 0,0 0 0,0-1 0,-10 6 0,9-6-27,0 0-1,0 1 1,1 0 0,0 0 0,-9 10-1,-8 9 106,21-23-120,1 0 0,-1 0 0,1 0 0,-1 0 0,1 1-1,0-1 1,0 1 0,0 0 0,0-1 0,0 1 0,1 0-1,-1 0 1,1 0 0,0 0 0,0 0 0,0 1 0,0-1 0,1 0-1,-1 0 1,1 5 0,-5 24-73,4-29 62,0 0 0,0 0 1,0 0-1,0 1 1,1-1-1,0 1 0,-1-1 1,1 0-1,1 1 1,-1-1-1,0 0 1,1 1-1,-1-1 0,1 0 1,0 0-1,0 1 1,1-1-1,1 3 0,6 8-12,-1 1 0,0-1 0,9 27 0,0-3 32,-15-34-3,-1 0-1,1 1 1,-1-1 0,1 0 0,-1 1 0,0-1 0,-1 1 0,1-1 0,-1 1 0,0-1 0,0 1-1,0-1 1,-1 1 0,1-1 0,-1 1 0,0-1 0,-1 0 0,1 1 0,-1-1 0,0 0 0,0 0-1,-3 5 1,3 0 8,-20 19 64,15-16-82,2-1-1,-1 1 1,1 1 0,1-1 0,0 1-1,1-1 1,1 1 0,0 0 0,0 0 0,1 0-1,1 17 1,0-10 2,0 0 0,-5 23 1,0 15-6,19-7-10,-14-48 16,0-1-1,1 1 1,-1 0 0,1-1-1,0 1 1,0-1 0,0 1-1,0-1 1,3 5 0,-3-5-1,1 1 1,-1-1 0,0 0-1,0 1 1,0-1 0,0 1 0,0-1-1,-1 1 1,1 0 0,-1-1-1,1 1 1,-1 0 0,0-1-1,-1 4 1,1-3 1,0 0 0,0-1 0,1 1 0,-1 0 0,0-1 0,1 1 0,-1-1 0,1 1 0,1 2 0,-1-3 1,0 0-1,0 0 0,-1 0 0,1 1 0,-1-1 0,0 0 0,1 0 0,-1 0 0,0 0 0,0 1 0,0-1 0,-1 0 0,1 3 0,1 18 15,-1-22-15,1 0 0,-1 1 0,0-1 0,1 1 0,-1-1 0,0 0 0,0 1 0,0-1 0,0 1 0,0-1 0,0 1 0,0-1 0,-1 1 0,1-1 0,-1 1 0,1-1 0,-1 0 0,1 1 0,-1-1 0,0 0 0,-1 3 0,-4 0 52,-1 5-42,2 5-4,-1 0 0,0-1 0,-16 24 0,-5 9 111,16-24-147,-1 0-1,-27 37 0,38-57 38,-1 0-1,1-1 0,-1 1 1,1 0-1,-1 0 1,0-1-1,0 1 0,0-1 1,0 0-1,0 1 1,0-1-1,0 0 1,0 0-1,0-1 0,-5 2 1,4-1-4,0-1 0,0 1 0,0 0 0,0 0 0,0 0 0,0 1 0,0-1 0,0 1 0,0-1 0,1 1 0,-1 0 0,-4 4 0,4-2-2,-1-1 1,0 0 0,0 0 0,0-1 0,0 1 0,-8 2 0,-64 37 45,71-39-48,-15 6 2,-1-1-1,0-1 1,0-1-1,-1-1 1,-24 4-1,-55-6-25,94-2 4,-1 0-1,1-1 1,0 1-1,-1-2 1,1 1-1,0-1 1,0 0-1,-1 0 1,1-1-1,0 0 1,0 0-1,0-1 1,1 0-1,-1 0 1,-7-5-1,6 2-200,0 0 1,1 0-1,0 0 0,0-1 1,1 0-1,-1 0 0,-5-9 1,9 10-535,-1 0 1,1 0-1,1 0 1,-1 0-1,1 0 1,-3-12-1,6 3-1764,0 5 1139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45:04.2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 51 3657,'-2'1'188,"1"-1"1,-1 1-1,0-1 0,0 0 1,1 1-1,-1-1 1,0 0-1,0 0 0,0 0 1,1 0-1,-1-1 1,0 1-1,0 0 0,1-1 1,-1 1-1,0-1 0,1 1 1,-1-1-1,1 0 1,-1 0-1,0 0 0,1 0 1,0 0-1,-1 0 1,1 0-1,0 0 0,-1-1 1,1 1-1,0 0 1,0-1-1,0 1 0,0-1 1,0 1-1,1-1 1,-1 0-1,0 1 0,1-1 1,-1 0-1,1 1 1,0-1-1,-1 0 0,1 0 1,0 0-1,0 1 1,0-1-1,0 0 0,1 0 1,-1-2-1,5 2 2776,11 6-3248,-11-3 550,57 17 304,0 3-1,106 52 0,-125-41-361,-36-26-169,0 0-1,0-1 1,1 0-1,-1 0 1,16 7-1,-2-2 39,0 0 0,-2 1 0,1 2 0,-1 0 0,17 16 0,7 3-15,95 58 68,-27-22 143,-86-55-265,-21-11-4,1 0 1,-1 0-1,0 0 0,0 1 1,0-1-1,-1 1 1,1 0-1,0 0 1,4 6-1,13 9 22,3 1-15,-3 0-4,-19-19-7,-1 1 1,1 0-1,-1 0 0,0 0 1,1 0-1,-1 0 0,0 0 1,0 0-1,0 0 1,0 0-1,0 1 0,0-1 1,0 0-1,0 1 0,0-1 1,-1 0-1,1 1 1,0-1-1,-1 1 0,1 0 1,-1 1-1,2-1-2,-1 0 0,0-1 1,1 1-1,-1 0 0,1-1 0,-1 0 1,1 1-1,0-1 0,0 0 0,0 0 0,2 2 1,11 7-13,-10-3 7,1 1-1,-2 0 0,1 0 0,-1 0 0,5 14 0,2 3 50,-11-23-30,1 0 0,-1 0 0,0 0 0,0 0 0,0 0 0,0 0-1,0 0 1,0 0 0,-1 1 0,1-1 0,-1 0 0,1 0 0,-1 0 0,0 0 0,0 0 0,0-1 0,0 1-1,0 0 1,0 0 0,0 0 0,-1-1 0,1 1 0,0-1 0,-3 2 0,-8 14 75,11-15-84,0-1 0,0 0 0,0 1 0,-1-1 0,1 0 0,-1 0 0,1 0 0,-1 0 0,1 0-1,-1 0 1,1-1 0,-1 1 0,0 0 0,1-1 0,-4 1 0,-35 6 46,12-2 10,-31 5 32,41-8-63,1 1 0,1 0 0,-27 10 0,10-1-19,-1-1 0,0-1 0,-39 5 0,43-9 17,21-4 37,0 0 0,0 0 0,0-1 0,0-1 0,-14 0 0,18 0 20,1 0 1,0 0-1,-1 0 0,1 1 1,-1 0-1,1 0 0,0 0 1,-1 0-1,1 1 1,-6 2-1,1 0 147,-47 12 605,-29 8-280,67-19-433,-25 6 20,35-10-118,0 1 0,0 0 0,0 1 0,1 0 0,-1 0 0,-12 7 0,13-6-22,0 0 0,-1 0 0,1-1 1,-1-1-1,1 1 0,-1-1 0,-11 1 0,-59-6-1852,65 4 1235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0:53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2575 4262 3057,'-15'-16'9173,"40"19"-6708,1 1-2494,-17-4 217,0-1 0,0 0 0,0 0 1,0-1-1,-1-1 0,1 1 0,-1-1 0,13-6 0,0-2 194,39-26-1,-14 11 51,-37 21-384,0 0 1,0 0-1,0-1 1,0 0 0,9-9-1,7-3 63,-21 16-98,-1 0-1,1 0 1,0-1-1,-1 1 0,0-1 1,0 0-1,1 0 0,1-4 1,35-41 80,-32 40-65,-1 0-1,1 0 0,-2-1 1,1 1-1,-1-2 0,-1 1 1,0 0-1,0-1 0,-1 0 1,0 0-1,3-16 0,14-40 32,-21 66-59,-3-10 2,-27-42 0,-212-348 2,-872-1412 4,872 1411-4,212 349-2,27 41 0,27-26 18,-20 33-16,-1 0-1,0 0 1,0 0 0,-1 0-1,1-1 1,-1 1-1,0-1 1,0 0-1,2-8 1,7-19 21,1-6-9,-1 7-29,-10 28 7,1-1 0,0 0-1,-1 1 1,0-1 0,0 0 0,0 0 0,1-5 0,8-87 27,-9 71-19,0 17 4,0 1 0,-1-1-1,0 1 1,0-1 0,-1 1 0,0-1-1,0 1 1,-1-1 0,0 1 0,-3-8-1,-19-35 62,-32-51 0,-20-37 22,57 100-70,-3 1-1,-25-35 1,-64-64 110,108 132-119,-1 0 0,1 1 0,-1 0 0,0 0 0,0 0-1,0 0 1,-1 0 0,1 1 0,-1 0 0,1 0-1,-1 0 1,-7-2 0,-68-11 111,47 9-116,5 1 3,-7-2 37,-57-5 0,58 11 352,-1 1-1,0 2 1,-51 9-1,7 0-54,55-9-227,1 2 1,-1 0 0,-35 12-1,23-2-39,1 0-43,-2-1 0,0-1 0,-43 7 0,55-16-22,16-3-12,0 1 0,0 0 0,-1 1 1,1 0-1,0 1 0,0-1 0,1 2 0,-1-1 0,1 1 1,-13 8-1,17-10-37,1 0 0,-1 0 0,0-1 0,0 1 0,1-1 0,-1 0-1,0 0 1,-7 0 0,-4 2-1437,7-3-75,-2-5 645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0:54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4193,'4'-2'732,"-1"1"1,1-1-1,0 1 1,-1 0-1,1 0 1,0 0-1,0 0 1,-1 1-1,1 0 1,0 0-1,0 0 1,5 1-1,69 7 1580,-16-1-1311,10-6-734,-40-1 19,0 0 0,0 3-1,0 0 1,52 14 0,-64-13-114,-1 0 0,31 2 0,-32-4-123,-1 0-1,1 1 1,24 7 0,61 13 55,-83-18-119,36 5-1,-37-8 8,0 1 0,22 7 0,-15-3 46,39 7 1,19 3-1516,-13-5-4714,-56-7 4788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0:57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3097,'-21'0'8242,"49"0"-5975,6 1-2071,157 14 1295,-71-3-422,-61-6-586,-1 4 1,111 31-1,21 9 52,-115-43-494,-28-1 19,-34-5-36,-1 0-1,1 1 0,-1 0 1,1 1-1,-1 0 1,23 10-1,-13-2 23,2-2 1,37 11-1,-1-2-10,16 4-7,-51-16-17,-1 1 0,31 14 0,-19-6 6,47 13 0,-43-15 0,41 18 0,16 5-1214,-71-27 530,0 0 0,0 2 0,33 19 1,-35-16-109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12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1109 1480,'24'25'5837,"-10"-9"-5347,1 0 0,0-2 0,1 0 1,0 0-1,33 19 0,138 60 1029,-180-90-1398,-1 0 0,1 0 0,0 0 0,-1-1 0,1 0 0,0 0 0,1-1 0,9 1-1,-17-2 32,20 4 159,-14-2-296,-1 0 0,0-1-1,-1 1 0,1-1 1,0 0-1,0 0 0,0 0 1,0-1-1,1 0 0,-1 0 1,0 0-1,0-1 0,0 1 1,0-1-1,0-1 0,0 1 1,7-4-1,-9 4 8,0 0 0,0 0 0,0 0 0,0 0 0,1 0 1,-1 0-1,0 1 0,4-1 0,24-6 164,-22 2-88,-1-1 1,0-1-1,0 0 0,0 0 0,-1 0 0,0-1 0,0 0 1,-1 0-1,8-13 0,15-18 146,-19 18-36,-9 18-122,-1 1 0,1-1 0,0 1 0,0-1 0,0 1 0,1 0 0,-1 0 0,1 0 0,2-4 0,1 0-60,-1 1 1,0-1-1,0 0 0,0-1 1,-1 1-1,0-1 0,-1 1 1,1-1-1,1-9 0,-2 8-22,1 0 0,0 0 0,0 0 0,1 0 0,-1 1 0,7-9 0,26-32 59,-34 45-60,0-1 1,1 1 0,-2 0 0,1-1 0,0 0 0,-1 1 0,1-1 0,-1 0 0,1-7 0,-1 7-2,0-1 1,0 0 0,1 1-1,0-1 1,-1 1-1,5-6 1,1-12 15,-6 20-17,-1 1 0,0-1 0,0 0 0,1 1-1,-1-1 1,1 1 0,-1-1 0,1 1 0,0-1 0,0 1 0,0-1-1,0 1 1,0 0 0,0-1 0,1-1 0,4-3 5,0-1 0,-1 0 0,0-1 0,-1 1 0,1-1 0,-1 0-1,3-10 1,-3 8 14,-1 4 13,-1-2 4,1 1 0,0 0 0,1-1-1,-1 2 1,2-1 0,-1 0 0,0 1-1,1 0 1,1 0 0,-1 0-1,1 0 1,0 1 0,10-7 0,-8 6 7,0-1-1,-1 0 1,1 0 0,-1-1 0,-1 0 0,11-15-1,-8 10 48,-3 3-45,0 1 0,1 0 1,0 0-1,1 0 0,0 1 0,0 0 0,15-10 1,-16 12-10,1 0 0,-2 0 0,1-1 0,-1 0 0,0 0 0,8-13 0,11-12 89,-24 30-116,0 0-1,1 0 1,-1 0 0,0-1 0,0 1 0,0 0-1,0-1 1,-1 1 0,1 0 0,0-5-1,-1 5-1,0 0 0,1-1 0,-1 1-1,1 0 1,0-1 0,0 1-1,0 0 1,0 0 0,0 0 0,0-1-1,2-1 1,2-2 37,0 0 0,0 0 0,-1-1 0,0 1-1,5-13 1,-8 17-40,0 0-1,1 0 1,-1 0 0,1 0-1,-1 0 1,1 0-1,0 1 1,-1-1-1,1 0 1,0 1 0,0 0-1,4-3 1,-3 3 24,-1 0 1,0-1 0,0 1 0,0-1 0,0 1 0,0-1 0,0 0-1,0 0 1,-1 0 0,1 0 0,1-3 0,0 0 78,1 0 0,-1 1 0,1-1 0,0 1 0,0 0 0,0 0 0,0 1 0,1-1 0,-1 1 0,1 0 0,9-4 0,27-22-40,-33 22-62,1 1-1,-1 0 1,1 0 0,14-6-1,-13 7 56,-1-1-1,0 0 0,17-12 0,-13 5 19,25-19 77,-13 14-134,-20 14-15,1 1 1,0 0-1,0 1 0,0-1 1,0 1-1,1 0 1,-1 1-1,10-2 1,58-3-7,-72 5 1,9 0 7,-1 0-1,1-1 1,-1 0-1,1-1 0,17-8 1,-23 9-6,0 0 0,0 1 0,0 0 0,0 0 1,0 0-1,0 0 0,1 1 0,-1 0 0,0 0 0,0 0 0,1 0 1,-1 1-1,0 0 0,0 0 0,9 4 0,-1-1 17,0 2 1,0 0-1,-1 0 1,19 14-1,-9-10 21,-19-10-35,-1 1-1,1 0 1,-1 0 0,1 1 0,-1-1-1,0 0 1,1 1 0,-1-1 0,2 3 0,79 62 111,33 20-66,-109-81-75,23 14 95,37 29-69,-61-43 2,0-1 0,0 1 1,-1 0-1,0 0 0,0 0 0,0 1 0,-1-1 0,1 1 1,-2 1-1,1-1 0,0 0 0,-1 1 0,-1 0 1,4 8-1,16 18 64,-13-23-67,1-1 0,0 0 1,0-1-1,0 0 0,1 0 1,0-1-1,1-1 0,13 7 1,106 36-31,-107-42 2,38 19 55,-48-19-25,-10-5-6,0-1 0,0 1-1,-1 0 1,1 0 0,-1 1 0,5 3 0,-4-3 13,1-1-1,-1 1 1,1-1 0,0 0-1,0 0 1,0-1 0,0 1-1,8 0 1,6 3-6,-11-2-6,0-1 1,-1 0-1,1 0 0,0 0 1,15 0-1,-20-2 3,23-4-107,-21 2 121,0 1 1,0 0-1,0 0 1,1 1-1,7-1 1,11-1-26,4-6-40,-25 7 53,0-1-1,0 1 0,0 0 0,0 0 0,0 0 1,0 1-1,0-1 0,0 1 0,0 0 0,1-1 1,-1 1-1,0 1 0,0-1 0,0 0 0,0 1 0,5 1 1,-4 0 2,-1-1-1,1 0 1,-1 0 0,1 0 0,-1 0 0,1 0 0,-1-1 0,1 0 0,0 1 0,-1-1-1,5-1 1,5-9 13,-2 6-45,0-1 1,0 0-1,-1-1 0,16-10 1,11-7 48,-29 18-1,-6 4-18,1-1 0,-1 1 0,1 0 0,0 0 0,-1 0 0,1 0 0,0 0 0,4 0 0,-6 1 10,0-1 1,0 1-1,0 0 1,1-1-1,-1 1 0,0-1 1,0 1-1,0-1 1,0 0-1,0 1 1,0-1-1,0 0 0,0 0 1,-1 0-1,1 0 1,0 0-1,0 0 0,-1 0 1,1 0-1,0 0 1,-1 0-1,1 0 0,-1 0 1,0 0-1,1-1 1,-1 1-1,0 0 1,0 0-1,1 0 0,-1-1 1,0 1-1,0 0 1,-1-2-1,6-17-2999,-3 16 1898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0:49:38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0 529 24575,'0'0'0,"0"0"0,1 7 0,71 390 0,80 568 0,-104-86 0,-27-356 0,-20-512 0,21 244 0,-17-217 0,2 0 0,2 0 0,2-1 0,22 55 0,-31-88 0,0 0 0,-1 0 0,1 1 0,1-1 0,-1 0 0,0 0 0,1 0 0,0 0 0,0-1 0,0 1 0,7 4 0,-10-7 0,0-1 0,0 0 0,1 0 0,-1 0 0,0 0 0,1 1 0,-1-1 0,0 0 0,0 0 0,1 0 0,-1 0 0,0 0 0,1 0 0,-1 0 0,0 0 0,1 0 0,-1 0 0,0 0 0,1 0 0,-1 0 0,0 0 0,1 0 0,-1 0 0,0-1 0,1 1 0,-1 0 0,0 0 0,1 0 0,-1 0 0,0-1 0,0 1 0,1 0 0,-1 0 0,0-1 0,0 1 0,0 0 0,1 0 0,-1-1 0,0 1 0,0 0 0,0-1 0,0 1 0,0 0 0,1-1 0,3-17 0,-4 17 0,4-30 0,-2-1 0,-1 0 0,-2 0 0,-6-44 0,-31-129 0,24 137 0,-4-33 0,5 0 0,4-1 0,4 0 0,14-154 0,82-509-395,43 1-37,-82 475 556,-16 82-77,99-468 609,-135 675-656,0 1 0,0-1 0,0 0 0,0 0 0,0 0 0,0 0 0,0 0 0,0 0 0,0 0 0,0 0 0,1 0 0,-1 0 0,0 0 0,0 0 0,0 0 0,0 0 0,0 0 0,0 0 0,0 0 0,0 0 0,0 0 0,0 0 0,0 0 0,0 0 0,0 0 0,0 0 0,0 0 0,1 0 0,-1 0 0,0 0 0,0 0 0,0 0 0,0 0 0,0 0 0,0 0 0,0 0 0,0 0 0,0 0 0,0 0 0,0 0 0,0 0 0,0 0 0,0 0 0,3 13 0,-1 24 0,-23 381 0,-26 3 0,36-334 0,-187 1256 0,114-816 0,82-505 0,2-16 0,0-1 0,-1 1 0,1-1 0,-1 0 0,0 1 0,-1-1 0,1 0 0,-1 0 0,-4 7 0,4-23 0,-5-45 0,-114-1106 0,115 1062 0,-30-560 0,38 1 0,-2 650 0,0 7 0,-1-1 0,1 1 0,0-1 0,0 1 0,1-1 0,-1 1 0,1-1 0,-1 1 0,1-1 0,0 1 0,0-1 0,1-2 0,4 19 0,107 450-414,83 729 0,-161-819 414,-16 1 0,-32 376 0,11-732 88,1-21 120,-1-35 244,1 17-372,-39-765-236,-83-1247-501,115 1929 792,16 136 564,2-3-720,213 915 21,-43 18 0,-125-656 0,-49-277 0,-3-20 0,-1-1 0,-1 0 0,1 1 0,-1 18 0,-6-45 0,-17-72-682,-55-142-1,41 149-6143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5:05.7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0 1168,'-20'3'4923,"19"-2"-4892,1-1 0,-1 1 1,1 0-1,-1-1 0,1 1 0,-1 0 0,1-1 0,0 1 0,-1 0 0,1 0 0,0 0 0,-1-1 0,1 1 0,0 0 0,0 0 0,0 0 0,0 0 1,0-1-1,0 1 0,0 0 0,0 1 0,0-2-3,9 22 236,-6-17-209,1 0 1,-1 0-1,1 0 0,0-1 1,1 1-1,-1-1 0,1 0 1,0 0-1,6 3 0,-8-5-39,-1-1-1,0 1 1,1 0-1,-1 0 1,0 0-1,0 0 1,-1 0-1,1 0 1,2 4-1,22 24 78,-16-21-49,0 0 0,1 0 0,1-1 0,-1-1-1,1 0 1,18 8 0,-4-6 14,-20-7-42,0-1 0,1 2 0,-1-1-1,0 1 1,0 0 0,-1 0 0,1 1 0,0-1-1,5 6 1,75 62 511,-60-51-413,-22-18-100,-1 0 0,0 0 0,1 1 0,-1-1-1,0 1 1,-1 0 0,1 0 0,0 0 0,-1 0 0,3 5 0,-3-5-10,0 0 1,0-1 0,1 1 0,-1 0 0,1-1 0,-1 1 0,1-1-1,0 0 1,5 3 0,-5-3-3,0 0 0,0 0 0,-1-1 0,1 2 0,-1-1 1,0 0-1,1 0 0,-1 1 0,0-1 0,0 1 0,2 4 0,-2-3 1,0-1-1,1 1 1,0 0-1,0 0 1,0-1 0,0 0-1,6 5 1,-6-6-2,0 1 0,-1-1-1,1 0 1,-1 1 0,0-1 0,1 1 0,-1 0 0,0-1 0,-1 1 0,1 0 0,0 0 0,-1 1-1,2 5 1,-2-5 1,1 1-1,-1-1 1,1 1-1,0-1 0,0 0 1,1 0-1,-1 0 1,1 0-1,0 0 0,0 0 1,0-1-1,1 1 1,-1-1-1,1 0 0,0 0 1,6 4-1,-4-3 0,0 0 0,0 1 0,-1 0 0,0 0 0,0 0 0,6 9 0,-7-9 1,0 0 0,0 0 0,0-1 0,1 1 0,9 6 0,-10-8 2,1 1-1,-1-1 1,-1 0 0,1 1 0,-1 0-1,1 0 1,-1 0 0,0 0 0,5 9-1,-7-9 0,2 1 0,-1-1-1,0 1 1,-1 0-1,1 0 1,-1 0-1,0 0 1,0 0-1,0 6 1,-1-11-32,0 0 0,0 0 0,0 0 0,0 1 0,0-1 0,0 0 0,0 0 0,0 0 0,0 1 1,0-1-1,0 0 0,0 0 0,0 0 0,0 1 0,0-1 0,0 0 0,0 0 0,0 0 0,-1 0 1,1 1-1,0-1 0,0 0 0,0 0 0,0 0 0,0 0 0,0 0 0,0 1 0,-1-1 0,1 0 0,0 0 1,0 0-1,0 0 0,0 0 0,-1 0 0,1 0 0,0 0 0,0 0 0,0 1 0,-1-1 0,1 0 0,0 0 1,0 0-1,0 0 0,0 0 0,-1 0 0,1 0 0,0 0 0,0 0 0,0 0 0,-1-1 0,1 1 0,0 0 1,0 0-1,0 0 0,0 0 0,-1 0 0,1 0 0,0 0 0,0 0 0,0 0 0,0-1 0,-1 1 0,1 0 1,0 0-1,0 0 0,0 0 0,0-1 0,-2 0-641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14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3929,'3'5'8057,"10"12"-6481,0 1-1768,79 142 2920,-82-144-2506,0 1-1,-1 0 1,-1 1-1,0 0 1,-2 0 0,6 21-1,-7-21-49,0 15 148,-5-27-276,1 0 1,1 0-1,-1-1 0,1 1 0,0-1 1,0 1-1,0-1 0,1 0 0,0 0 1,0 0-1,3 4 0,17 34 128,-18-35-123,0 0-1,1 0 1,0 0-1,0-1 1,1 0-1,10 9 1,-16-15-45,27 26 73,63 54 42,-78-71-99,1 0 1,0-2 0,0 0 0,0 0-1,24 8 1,-15-8 64,0 0 0,1-2-1,0-1 1,0 0 0,29 1-1,68-9 282,-77 0-795,52 4 0,-89-1-702,-12-1 462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18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1576 3505,'-5'-6'7755,"25"-5"-5942,-18 10-1914,21-13 603,-1 0 1,-1-2-1,0-1 0,29-30 0,-44 39-461,0 1 1,0-1-1,-1-1 0,0 1 0,0-1 0,-1 0 1,0 0-1,4-16 0,-3 10 19,0 0 1,11-18-1,-8 20 9,0-1 0,0-1 0,-2 1 0,0-1 1,0 0-1,-2-1 0,6-28 0,-8 20 9,2 1 58,-2-2-1,-1 1 1,-3-31 0,-1-31 73,3 60-140,-1 1-1,-1-1 1,-11-49 0,8 54-4,-4-39 0,7 42 1,0-1-1,-11-34 1,10 42-28,1 1 0,0-1-1,-1-15 1,-2-15 19,2 20 3,1-1 1,0-35-1,0-11 176,2 33-12,1 30-190,0 1-1,-1-1 1,0 0-1,0 1 1,-1-1-1,1 0 1,-3-9-1,2 10-21,0 0-1,1 0 0,-1 0 0,1 0 0,0-1 0,0 1 0,1 0 0,-1 0 1,1 0-1,1-5 0,2-23 14,10-1 46,-13 29-67,-1 0 0,1 0 1,0 0-1,0 0 0,0 1 0,0-1 0,1 0 0,0 1 0,-1-1 1,1 1-1,1 0 0,-1-1 0,0 1 0,1 0 0,-1 1 1,1-1-1,5-4 0,-7 6 7,0 0 0,0 0 0,0 0 0,0 0 0,-1 0 0,1 0 0,0 0-1,-1-1 1,1 1 0,-1 0 0,1 0 0,-1-1 0,1-2 0,-1 4-7,0-1-1,0 0 1,0 0-1,0 1 1,0-1-1,1 0 1,-1 1-1,0-1 1,0 0-1,1 1 1,-1-1-1,0 0 1,1 1-1,-1-1 1,0 1-1,1-1 1,-1 0-1,1 1 1,-1-1-1,1 1 1,-1-1-1,1 1 1,0 0-1,-1-1 1,1 1-1,-1 0 1,1-1-1,0 1 1,0 0-1,-1 0 1,1-1-1,0 1 1,-1 0-1,1 0 1,0 0-1,0 0 1,1 0-2,-1 0 1,0 0-1,0 0 1,0 0-1,0 0 1,0-1-1,0 1 1,0 0 0,0-1-1,0 1 1,-1 0-1,1-1 1,0 1-1,0-1 1,0 0-1,0 1 1,0-1 0,-1 0-1,1 1 1,1-2-1,-1 1 3,-1 0 0,1 0 0,0 0 0,0 0 0,0 1 0,0-1 0,0 0 0,0 1 0,0-1-1,0 1 1,0-1 0,0 1 0,1-1 0,-1 1 0,0 0 0,2-1 0,11 0 38,-5 0-16,0 1 0,1-1 0,-1 1-1,0 1 1,0 0 0,0 0 0,16 5-1,43 8 238,-3 3 8,-53-13-214,-8-3-39,0 0 1,0 1-1,0-1 0,0 1 1,-1 0-1,1 0 1,0 0-1,3 4 0,38 26 207,-15-23-239,47 48 298,-37-24-140,-26-20-85,2 0 1,0-1 0,31 17 0,-26-19-20,1 0 1,33 9-1,-31-11-10,19 3 15,82 17 5,-62-15-24,-46-9-7,1 0-1,28 2 0,-39-5-7,1 0-1,-1 1 1,1 0-1,13 5 0,26 6 52,38 12 3,-54-16-40,-24-7-22,0 1 0,1-2 0,-1 1 0,12 1 0,-2 0-155,-16-2 2,1 0-1,0-1 1,0 1 0,0-1 0,-1 0 0,1 0 0,0 1 0,0-1 0,0 0 0,0-1 0,2 1 0,6-4-486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20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1387 2473,'-12'-3'7360,"-2"-9"-5054,3 2-1618,2 2-535,5 6-47,0-1 1,1 0-1,-1-1 1,0 1-1,1-1 0,0 1 1,0-1-1,0 0 1,0 0-1,1 0 1,0-1-1,-1 1 0,-2-9 1,-11-79 693,-10-56 410,19 99-962,2 21 219,0-41-1,4 59-426,2-1 0,0 1-1,0 0 1,1 0 0,0 0-1,1 0 1,6-16 0,14-41 2,-17 49-38,0-1 1,1 1-1,16-30 1,-4 26-7,-17 19 4,1 1 1,0-1 0,-1 0 0,1 0-1,-1-1 1,0 1 0,2-4 0,0 0-5,0 0 1,0 0-1,0 1 1,1-1 0,0 1-1,1 1 1,-1-1-1,1 1 1,0 0 0,13-8-1,9-5 41,38-16 1,-34 18-5,-12 7-9,0 0 0,1 2 0,35-9 0,-46 14-3,0-2-1,-1 0 1,1 0-1,-1 0 1,0-1 0,0 0-1,0-1 1,-1 0-1,0-1 1,0 0-1,7-7 1,25-19 50,-27 24-14,-1-2-1,16-14 0,27-23 175,-39 29-173,-14 16-54,0 1 0,0-1 0,0 1 1,0-1-1,0 1 0,0 0 1,1 0-1,-1 0 0,1 0 1,-1 1-1,5-3 0,-3 2 1,0-1 1,0 1-1,0-1 0,-1 0 1,1 0-1,3-3 0,22-17 22,-22 17-160,0 1 0,-1-1 0,1-1 0,-1 0 0,0 1 0,-1-2 0,0 1 0,0-1 0,-1 1 0,1-1 0,-2-1 0,6-13 0,-2 6-518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22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10 705 4289,'-1'7'562,"1"-6"-425,0 0-1,0 1 1,-1-1 0,1 1-1,0-1 1,-1 0 0,1 1 0,-1-1-1,1 0 1,-1 0 0,0 1-1,-3 3 1932,8-4-1977,0-1 0,0 1 0,0 1 0,0-1 0,-1 0 0,1 1 0,0 0 0,4 3 0,3 0 38,51 11 664,-50-14-735,0 1-1,0 0 1,12 5-1,18 10 289,-25-9-132,1-1 0,-1-1 0,1-1 0,1 0 0,-1-1 0,1-1 1,0-1-1,36 1 0,5-2 138,-48 0-278,1-1 1,-1-1-1,1 0 1,-1-1-1,0 0 1,1-1 0,-1 0-1,14-5 1,0 0 8,-23 7-73,0-1 0,-1 1 0,1-1 0,0 0 0,0 0 0,-1 0-1,1 0 1,-1 0 0,1-1 0,-1 1 0,1-1 0,-1 1 0,0-1 0,4-4 0,-2 3 8,0 0 1,1 0-1,-1 0 1,1 0-1,-1 1 1,1-1-1,0 1 1,5-1-1,21-12 105,26-19 114,36-24 129,-80 49-269,-9 6-28,0 0 1,0 0-1,0 0 1,0-1-1,0 1 1,-1-1-1,1 0 1,-1 0-1,0 0 1,0 0-1,-1 0 1,4-8-1,12-18 63,-14 25-110,-1 1 0,0-1 0,0 0 0,0 0 0,-1 0 1,3-9-1,2-19 120,-6 24-103,1 0 0,0 0-1,1 0 1,0 0 0,5-9 0,20-67 202,-1 18-49,-23 59-174,-3 7-15,0 0 1,0-1-1,0 1 1,-1 0-1,1-1 1,0 1-1,-1-1 0,1 1 1,-1-1-1,1 0 1,-1 1-1,0-1 1,1 1-1,-1-1 0,0 0 1,0 1-1,0-1 1,0 1-1,-1-1 0,1 0 1,-1-2-1,2 2 487,7 4-270,10 5-9,19 28-24,-30-28-112,0 0 0,0 0 0,0 0 0,11 6 0,69 32 119,-64-34-164,-1-1-3,-17-9-21,1 1 0,-1 1 0,-1-1 0,1 1 1,0 0-1,0 0 0,-1 0 0,0 0 0,7 8 0,-7-7 5,0-1-1,1 1 1,-1-1-1,1 1 1,-1-1-1,1 0 1,0-1-1,8 4 1,16 8 12,-24-11-24,-2-1 4,0 0 0,-1 0 0,1 0 0,0 0 0,0-1 0,0 0 0,0 1 1,0-1-1,1 0 0,-1 0 0,0-1 0,0 1 0,1-1 0,-1 0 0,0 1 1,5-2-1,3-3 46,1 0 0,-1-1 0,15-8 0,-4-9-8,-20 19-33,0 0 0,1 0-1,0 0 1,-1 1 0,1-1 0,6-4 0,-4 4 3,0 0-1,0-1 1,-1 0 0,0 0 0,0 0 0,0 0-1,0-1 1,-1 0 0,6-8 0,20-51 167,-16 33-55,-10 23-84,-1-1 1,0 0-1,-1 0 0,1 1 1,-1-16-1,0 1 84,3-10 7,-2 22-129,0 0 0,-1 0 1,-1 0-1,0-1 0,0 1 1,-1 0-1,0 0 0,-6-21 0,6 28-58,-1-1-1,1 1 1,0-1-1,0 0 1,0 0-1,0-7 1,1 5 199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34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53 154 3609,'-8'-28'15020,"1"44"-14028,-3 11-1369,4-3 529,1 0 0,0 0 0,0 25 1,0-1 218,4-27-292,0 0-1,2 0 0,0-1 1,2 1-1,5 25 0,-2-15 155,2 35 1,-3 0-67,4-1 0,27 104 0,-22-101-82,-12-51-42,0 0-1,2-1 1,0 0-1,1 0 0,0 0 1,1-1-1,1 1 1,1-1-1,11 16 0,45 56 81,-52-69-95,-2 1-1,0 0 1,-1 1-1,-1 0 1,7 25-1,-10-24-18,-5-18-8,0 0 0,1 0-1,-1 0 1,1 0 0,0-1-1,0 1 1,0 0-1,1 0 1,-1-1 0,4 5-1,94 129-24,46 24-54,-129-146 78,-12-11 0,0 0 0,-1 0 0,1 1 0,-1 0 0,0-1 0,4 8 0,-5-9 2,-1 1 1,1-1-1,0 0 1,0 0-1,1 0 1,-1 0-1,0 0 1,5 2-1,-6-3 0,1-1 0,0 1 0,-1 0 0,1 0 0,-1 0 0,0 1 0,1-1 0,-1 0 0,0 0 0,0 1 0,1-1 0,-1 1 0,0-1 0,-1 1 0,1-1 0,0 1 0,0-1 0,-1 1 0,1 0 0,-1 0 0,1-1 0,-1 1 0,1 3 0,-1-2 1,0-1-1,1 0 1,-1 0-1,1 1 0,0-1 1,-1 0-1,1 0 1,0 0-1,1 0 0,-1 0 1,0 0-1,0 0 0,1 0 1,-1 0-1,4 2 1,-3-2-1,0 0 0,-1 0 0,1 0 0,0 0 1,-1 0-1,0 0 0,1 1 0,-1-1 0,0 1 1,0-1-1,0 0 0,1 5 0,1-1 19,0-1-1,1 1 1,-1-1-1,1 0 1,1 0-1,-1 0 1,1-1-1,-1 0 1,1 0-1,9 6 1,0 0-74,-9-6 58,0 0-1,1 0 1,0-1 0,0 1-1,0-1 1,0-1 0,0 1-1,8 1 1,-12-3-1,0-1 1,-1 1-1,1 0 1,-1 0-1,1-1 1,-1 1 0,1 0-1,-1 0 1,0 0-1,3 3 1,-3-3 1,0 1 0,0-1 0,1 0 0,-1 0 0,1 0 0,-1 0 0,0 0 0,1-1 0,0 1 0,-1 0 0,1-1 0,2 2 0,3-1 22,0 1 0,0 1 0,0-1 0,0 1 0,-1 0 0,11 7 0,26 10 73,-35-16-90,0-1 0,-1 1 1,1 0-1,-1 0 0,1 1 0,-1 0 0,7 7 0,18 12 59,-28-22-63,-3-2-6,-1 0-1,1 1 1,-1-1-1,1 0 1,-1 0 0,0 1-1,1-1 1,-1 0 0,1 0-1,-1 1 1,1-1 0,-1 1-1,0-1 1,1 0-1,-1 1 1,0-1 0,1 1-1,-1-1 1,0 1 0,0-1-1,1 0 1,-1 1 0,0-1-1,0 1 1,0-1-1,0 1 1,0 0 0,0 0-1,1-1 7,3 1-2,1 0-1,0 0 1,0 1-1,0-1 1,0 1 0,-1 0-1,8 5 1,19 7-2,59 16 53,-14-18-32,-67-11-26,1 0 1,0 0-1,15-2 0,-19 1 8,1-1-1,0 1 1,-1 1-1,1-1 1,0 1-1,-1 0 1,1 0-1,-1 1 1,9 3-1,-14-5-7,1 1 0,-1-1 1,0 0-1,1 0 0,-1 0 0,0 0 1,1 0-1,-1 0 0,0 0 0,1-1 1,-1 1-1,0 0 0,3-2 0,18-2 10,5 4-10,-14 1 3,1 0 0,-1-2 0,0 1-1,26-6 1,-20 0 7,0 2 0,0 0 0,1 1 0,-1 1 0,1 1 0,0 1-1,-1 0 1,1 2 0,27 5 0,-46-7-11,1 0 0,-1 0 0,1 1 0,-1-1 0,1 0 0,-1 0 1,1-1-1,-1 1 0,1 0 0,-1-1 0,1 1 0,-1 0 0,1-1 0,-1 0 0,1 1 0,-1-1 0,0 0 0,1 0 0,-1 1 0,0-1 0,0 0 1,0-1-1,0 1 0,2-2 0,3-9-69,0 1 1,14-20-1,-18 29 66,0-1 1,0 1-1,-1-1 0,1 1 0,-1-1 1,0 0-1,1 1 0,0-4 1,6-12 1,-6 14-19,-1 1-1,1-1 0,-1 0 0,0 1 1,0-1-1,-1 0 0,1 0 1,-1 0-1,0 1 0,0-1 1,0 0-1,0 0 0,-1 0 0,1 0 1,-3-5-1,1-2-24,-2-1 0,1 0 0,-9-17 1,-18-46-40,-8-18 151,35 83-54,-1 0 1,0 0-1,-1 0 1,0 0-1,-1 1 1,0 0-1,0 0 0,-1 0 1,0 1-1,-1 0 1,-15-13-1,6 9 18,1 2 0,-25-12-1,-10-6 13,3-8 45,38 27-75,0 1 0,-1 0 1,0 1-1,-12-6 0,15 8 7,0 0 1,0 0-1,1-1 0,0 0 0,0 0 1,0-1-1,-10-12 0,-17-17 14,15 17-9,2 0-1,-30-42 1,34 44-16,-13-16 40,-13-18-4,-6-17 270,24 39-260,-23-45 0,40 66-36,0 0 0,0 0 0,1 0 0,0-1 0,-1-10 0,-9-23-16,-2-7 8,9 17 16,-18-54 0,14 55 159,-11-55 1,18 72-125,-1 1 0,0-1 0,-1 1-1,-7-13 1,0-2-14,-7-10 49,-3-10 237,16 33-236,-1 0-1,-13-24 1,6 14-55,-15-20 7,-7-13 18,25 37-56,-1 0 1,-27-34-1,18 27 12,18 24-15,0 0 0,0 0 0,-1 0-1,1 0 1,-1 1 0,0-1 0,0 1-1,-1 0 1,1 0 0,-1 0 0,-5-2-1,5 2 5,-14-16-8,18 17-1,-1 0 0,1 0-1,-1 0 1,1 1-1,-1-1 1,0 0-1,1 1 1,-1-1-1,0 1 1,0 0 0,0 0-1,0 0 1,0 0-1,-4-2 1,-38-13 5,35 13-4,0 1-1,0-1 0,0 1 0,0 1 0,0 0 0,0 0 1,-11 1-1,-8-7 11,24 5-11,0 0 0,0 1 1,0 0-1,-1 0 0,1 0 1,-7 0-1,-2 1-18,0 1 0,0 1 0,0 0 0,-18 5 0,-22 10-54,12-5 115,39-11-48,-1-1 1,0 1-1,1 0 0,-1 0 1,1 0-1,-1 0 0,1 1 1,-1-1-1,-2 3 0,2-2 5,1 0 1,0-1-1,-1 1 0,1-1 0,-1 0 0,1 0 0,-1 0 1,0 0-1,1 0 0,-6 0 0,-8 0-2,10-1-5,1 0 0,-1 1 1,0-1-1,1 1 1,-1 0-1,1 1 1,0-1-1,-1 1 1,1 0-1,-8 4 0,7-2-149,-1 0-1,1 0 0,0 0 0,0 1 0,0 0 1,1 0-1,0 0 0,0 0 0,0 1 0,1 0 1,-6 9-1,2-1-914,-2-1 441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36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3649,'6'-10'7040,"-5"9"-6734,16-3 1407,14 3-2693,-30 1 1520,7 2-391,-1-1 0,1 1 0,-1 1 0,0-1 0,0 1-1,0 0 1,0 1 0,-1 0 0,1 0 0,-1 0 0,0 1 0,9 8 0,4 2 191,19 13 285,0 0 64,52 48 1,-38-17-532,-36-38-129,35 33 0,-4-3-651,-40-44 379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41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2285 3777,'-1'-5'6109,"-1"-1"-4058,0-13-2037,3 13 140,1 0 0,1 0 0,-1 1 0,1-1 0,0 0 0,0 1 0,1 0 0,-1 0 0,6-6 0,2-1 90,0 0 0,19-15 0,-13 12 443,-13 11-547,1 0-1,-1 1 1,1-1-1,0 1 1,7-4-1,46-22 1026,-22 14-875,-21 8-126,1 1-1,1 0 1,-1 1 0,1 0-1,19-2 1,-21 5-38,-1-1 1,0-1 0,0-1-1,0 0 1,-1 0-1,15-9 1,32-12 319,-52 22-415,0 0-1,0 0 0,-1 0 1,0-1-1,0 0 0,9-8 1,-10 7-11,0 1 0,0 0 1,1 0-1,0 1 0,0-1 0,1 2 1,12-6-1,1 2 20,0-1 1,33-18-1,19-14 79,-54 29-84,-11 7-26,-1-1 0,1 2 0,0-1 0,0 1 0,14-3 0,-20 5-4,1 0-1,-1 0 0,0-1 0,0 1 1,0 0-1,0-1 0,0 0 0,0 1 1,0-1-1,0 0 0,2-3 0,-2 2 1,0 0 0,1 1 0,-1-1 0,1 1-1,0 0 1,0 0 0,3-2 0,-2 0 10,-1 0 1,0 0 0,0 0 0,-1 0-1,1-1 1,-1 1 0,0 0 0,2-6-1,2-4 34,12-15-8,-14 23 1,0 0-1,-1 0 0,1 0 1,-1-1-1,3-10 1,-4-8 581,-2 23-605,0 0 1,0 0 0,0 0-1,0 0 1,0 1-1,0-1 1,0 0-1,1 0 1,-1 0 0,1 0-1,0 0 1,-1 1-1,1-1 1,0 0 0,0 1-1,0-1 1,1-1-1,3-5 3,-1 1 1,0 0-1,-1-1 0,0 0 0,0 0 0,-1 0 1,2-12-1,-1 8 2,0 1 1,0 0 0,7-15-1,-6 14-5,1 0 0,-2 0-1,0 0 1,-1-1 0,0 1-1,0-1 1,-1 1 0,-2-16-1,4-31 218,-2 41-189,-1 0 1,-1 0 0,-1 0-1,-1 1 1,0-1 0,-10-29-1,-6-30 125,6-6 3,-5-91 0,12 127-116,4 41-46,0 0 0,1 0 0,0 0 0,0-1 0,1 1 0,0 0 0,0 0 0,0 0 1,1-1-1,0 1 0,0 0 0,0 0 0,5-11 0,1-1-7,-1 0 0,0-1 0,-1 0 0,-1 0 1,2-39-1,-4 36 53,9-53-179,-8 66 122,1 0 0,1 0 0,-1 0 0,1 1 0,1-1 0,-1 1 0,12-12 0,6-9 0,-19 24 1,1 1-1,-1 0 1,1 0-1,0 0 1,0 1-1,0-1 0,1 1 1,-1 0-1,8-2 1,28-18-2,-5-4 0,-28 23 2,-2 0-1,1-1 1,0 0 0,-1 0 0,0-1-1,0 0 1,0 0 0,-1 0 0,7-12-1,3 9 0,-14 8-1,-1 1 0,1 0 0,0 0 0,-1 0 0,1 0-1,0-1 1,-1 1 0,1 0 0,-1-1 0,1 1 0,0-1 0,-1 1 0,1 0 0,-1-1 0,1 1 0,-1-1 0,1 1 0,-1-1 0,0 0 0,1 1-1,-1-1 1,0 1 0,1-1 0,-1 0 0,0 1 0,1-2 0,-1 1 0,1 0 1,0-1-1,0 1 1,0 0-1,0 0 0,0 0 1,0 1-1,0-1 1,0 0-1,0 0 0,1 0 1,-1 1-1,0-1 0,0 1 1,1-1-1,-1 1 1,0-1-1,1 1 0,1 0 1,31-9 7,-33 9-8,26-6 30,-18 4-34,0-1 0,0 1-1,0 1 1,1-1 0,-1 2-1,1-1 1,-1 1-1,1 1 1,-1 0 0,0 0-1,1 1 1,-1 0 0,11 4-1,12 4 11,-18-6-4,-1 0 0,1 0 1,16 10-1,151 87 110,-57-36-72,-118-60-40,1-1 0,-1 1 0,0 0 0,0 1 0,-1-1 0,1 1 0,-1 0 0,-1 1 0,9 12 0,7 0 9,-19-18-9,1 0 0,-1 0 0,0 0 0,1 0 0,-1 0 0,0 0 0,0 1 0,1-1 0,-1 0 0,0 1 0,0-1 0,0 0 0,-1 1 0,1-1 0,0 1 0,0 0 0,-1-1 0,1 3 0,-1-3 1,1 0-1,-1 0 0,1 0 1,-1 0-1,1 0 0,-1 1 1,1-1-1,0 0 0,0 0 1,-1-1-1,1 1 0,0 0 0,0 0 1,0 0-1,0 0 0,0-1 1,0 1-1,2 0 0,-2 0 1,0-1 0,0 1 0,0 0 0,0-1 0,0 1 0,0 0 0,0-1 0,0 1 0,0 0 0,-1 0 0,1 0 0,0 0 0,-1 0-1,1 0 1,0 0 0,-1 0 0,1 0 0,-1 0 0,0 0 0,1 0 0,-1 0 0,0 0 0,1 1 0,-1 0 0,1 3 1,0-1 1,0 0-1,1 1 0,0-1 1,0 0-1,0 0 1,0 0-1,0-1 0,1 1 1,0 0-1,0-1 1,4 4-1,11 18 8,-8-10-190,1 0 0,17 19 0,-3-4-456,-16-23-509,2 3-3805,1 11 2755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43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581 1001 1720,'12'4'5741,"-33"-5"-1937,5-2-4432,-19-6 1648,1 0 0,1-2 1,0-2-1,-34-18 0,36 15-713,15 7 118,-1 0-1,-23-18 0,33 23-323,1 0-1,-1 0 0,0 1 0,-1 0 1,1 0-1,-1 1 0,-12-3 0,12 3-28,1 1-1,-1-1 1,1-1-1,0 0 1,0 0-1,0 0 1,0-1-1,-7-4 1,1-4-27,-1 1-1,2-2 1,0 0-1,-11-14 1,19 20-38,0 1 1,0-1 0,0 0-1,1 0 1,0 0-1,0 0 1,1-1-1,0 1 1,0-1-1,1 0 1,-1-11-1,3-4-9,1 0 0,1 0-1,0 0 1,14-43 0,0 1 12,14-86 79,-26 129-69,2 1-1,0 0 0,12-25 1,-12 31-22,0 0 0,-1-1 1,-1 1-1,0-1 0,-2-1 0,4-26 1,-8 29-98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48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242 412 1664,'7'0'7951,"3"-8"-5615,-4 4-2202,-1-1 0,0 1 0,0-1 0,0-1 0,0 1 0,-1 0 0,0-1 0,0 0 0,5-10 0,3-5 603,16-40 394,19-28-535,-39 79-434,0 0 0,1 1 0,13-13 1,-1 4 179,-12 9-246,1 0 0,0 1 1,1 0-1,14-7 1,-9 8-41,1 1 0,0 0 0,0 1 0,0 1 0,1 1 0,-1 0 0,24 0 0,-19-4 18,4-1 28,8 8-51,41 1 18,-31 3-50,40 7 42,-46-5-25,16 5 39,-25-2 22,50 22 6,2 7-38,-70-32 42,0 0 0,0 1 0,0 0 1,16 16-1,-21-17 29,-1 0 1,-1-1 0,1 2 0,-1-1-1,0 0 1,-1 1 0,1 0 0,-1 0-1,3 13 1,34 99 767,-31-105-855,3 9 56,-3-2-16,-8-19-63,1 1 0,-1-1 0,0 0 0,0 1 0,0-1 0,0 1 1,-1-1-1,1 1 0,-1-1 0,1 1 0,-1 4 0,-1 6 21,0-6 53,1 1 0,0 0 0,0-1 0,1 1 0,1 8 0,-1-8-62,0 0 0,-1-1 0,-1 1 0,1 0 0,-1-1 0,-1 1 0,-3 12 0,-3 28 58,8-42-78,-1 0 0,0 0-1,-1 0 1,1 0 0,-1-1 0,-1 1-1,1 0 1,-1-1 0,1 0 0,-2 1-1,1-1 1,-5 6 0,5-6-21,0 0 1,1 0-1,-1 0 0,1 0 0,1 0 1,-1 1-1,-1 9 0,-5 16 80,0-7-43,6-18-26,0 0 0,0 0-1,-1-1 1,1 1 0,-1 0-1,0-1 1,-1 0 0,1 1-1,-1-1 1,0-1 0,-6 6-1,7-6-11,0-1 1,1 1-1,-1-1 0,1 1 0,-1 0 0,1 0 0,0 0 0,1 0 1,-1 0-1,1 0 0,0 1 0,0-1 0,0 1 0,0-1 0,1 0 1,0 1-1,0-1 0,1 8 0,-4 30 23,-5 45-12,4-32 3,-11 16 14,5-24-23,6-35 7,1 0 0,-2 0 0,-9 19 1,-7 20-3,16-35-9,-1-1 1,-12 21-1,-1 5-12,18-37 16,-1 1 0,0-1-1,0 0 1,0-1-1,-1 1 1,0 0 0,1-1-1,-1 1 1,0-1-1,-5 4 1,7-7-1,1 1 0,-1-1-1,1 0 1,0 1 0,-1-1 0,1 0 0,-1 1-1,1-1 1,0 0 0,-1 1 0,1-1-1,0 1 1,0-1 0,-1 1 0,1-1 0,0 1-1,0-1 1,0 0 0,0 1 0,0-1 0,-1 1-1,1-1 1,0 1 0,0 0 0,0-1 0,0 1-1,1-1 1,-1 1 0,0 0 0,0-1 0,0 1-1,0-1 1,0 0 0,0 0 0,0 1 0,0-1-1,0 0 1,0 1 0,0-1 0,0 0 0,0 1-1,0-1 1,0 0 0,0 1 0,0-1 0,0 0-1,0 1 1,0-1 0,0 0 0,0 0 0,-1 1 0,1-1-1,0 0 1,0 1 0,0-1 0,-1 0 0,1 0-1,0 0 1,0 1 0,-1-1 0,1 0 0,0 0-1,0 0 1,-1 0 0,1 1 0,0-1 0,-1 0-1,1 0 1,0 0 0,-1 0 0,1 0 0,0 0-1,-1 0 1,1 0 0,0 0 0,0 0 0,-1 0 0,1 0-1,0 0 1,-1 0 0,0 0 0,0 0 0,0 0 0,1 0 1,-1 0-1,0 0 0,0 0 0,0 0 0,1 0 0,-1 1 0,0-1 0,0 0 1,1 1-1,-1-1 0,0 0 0,1 1 0,-1-1 0,0 1 0,1-1 1,-1 1-1,0-1 0,1 1 0,-1 0 0,1-1 0,-1 1 0,1 0 0,-1-1 1,1 1-1,0 0 0,-1 0 0,1-1 0,0 1 0,0 0 0,0 0 1,-1-1-1,1 1 0,0 1 0,0-1 0,0 1 0,-1-1 1,1 0-1,0 0 0,-1 1 0,1-1 0,-1 0 0,0 0 1,1 0-1,-1 0 0,0 1 0,1-1 0,-1 0 1,0 0-1,-1 1 0,-3 0-7,0 1 1,1-1-1,-1 1 0,0-1 1,0-1-1,-1 1 1,1-1-1,-7 1 0,-30 11-37,19-7 32,-5 3 31,27-8-20,-1 0 1,0-1 0,0 1 0,0 0 0,0-1-1,0 0 1,0 1 0,0-1 0,0 0 0,-3 0-1,3 0 1,0 0 0,0 0-1,0 0 1,0 0 0,0 1-1,0-1 1,0 1-1,0-1 1,0 1 0,0 0-1,-3 1 1,3-1 0,-1 0 0,1 0 0,-1 0 1,1 0-1,-1 0 0,0 0 0,0-1 0,1 0 0,-5 1 1,4-1-1,1 0-1,-1 0 1,1 0 0,-1 1 0,1-1 0,0 1 0,-1 0 0,1 0 0,-1 0 0,1 0 0,-4 2 0,5-2 1,0 0-1,0-1 0,0 1 1,-1-1-1,1 1 0,0-1 1,-1 0-1,1 0 0,0 1 1,-1-1-1,1 0 1,0 0-1,-1 0 0,0-1 1,0 1-1,0 0 1,1 0 0,-1 0-1,1 0 1,-1 0 0,1 1 0,-1-1-1,0 0 1,1 1 0,-1-1-1,1 1 1,-1 0 0,1-1 0,-3 3-1,0 0 1,-2 2 0,-1 0 0,0 0 0,0-1 0,0 0 0,-8 4 0,-18 11-24,22-12 21,10-6 1,1-1 0,0 0 0,-1 1 0,1-1 0,-1 0-1,1 1 1,-1-1 0,1 0 0,-1 0 0,1 0 0,-1 1 0,1-1 0,-1 0 0,1 0 0,-1 0 0,1 0-1,-1 0 1,1 0 0,-1 0 0,1 0 0,-1 0 0,1 0 0,-1 0 0,1 0 0,-1 0 0,1-1 0,-1 1 0,1 0-1,-1 0 1,0-1 0,-47-7-79,36 7 70,1 0 1,-1-1-1,-13-5 1,-55-22-79,50 19 85,18 6-5,1 1 1,0-2-1,1 1 1,-1-2 0,1 1-1,-18-14 1,-52-52-57,4 10 64,59 44-11,1-1 1,0-1 0,2 0-1,0-1 1,2-1-1,0 0 1,1-1 0,1 0-1,-12-40 1,20 57 9,-45-148-53,43 135 51,1 1 0,1-1 1,0 0-1,2 0 0,2-34 0,-1 25 2,-1 18-6,1 1-1,0-1 0,0 1 0,1 0 0,2-10 0,7-9-14,0 0 1,2 1 0,1 0-1,1 1 1,27-33 0,-33 44-698,0-1-1,0 0 1,10-25 0,-8 12-149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50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5 614 3025,'-5'-12'7368,"24"15"-6069,21 11-1735,-23-6 819,-1 1 0,1 1 0,-1 1 1,-1 0-1,27 26 0,20 15 344,-18-29-376,-37-20-269,1 0 0,-1 1 0,0 0 0,14 10 0,34 22 87,-44-30-149,-1 0 1,0 0-1,-1 1 1,0 0-1,0 0 1,9 10-1,-15-13-11,1-1 0,0 0 0,0 0-1,0 0 1,0 0 0,1-1 0,-1 0-1,1 1 1,0-2 0,-1 1 0,1 0-1,0-1 1,0 0 0,0 0 0,8 0-1,-5-1-10,0 1-1,0-2 0,-1 1 1,1-1-1,0 0 0,0-1 1,0 1-1,-1-2 0,10-3 1,-11 2 11,0 0 0,0 0 0,0-1 0,-1 0 0,0 0 0,7-10 0,1 1 68,-12 12-66,1 0 0,0 0 1,-1-1-1,0 1 0,1-1 1,-1 1-1,0-1 0,-1 0 1,2-2-1,-1 2-4,-1 0 1,1 0-1,0 0 0,1 0 1,-1 1-1,0-1 0,1 0 1,-1 1-1,4-4 0,46-61 105,-46 58-93,0-1 0,0 0 0,-1 0 0,0 0 0,-1-1 0,0 1-1,2-14 1,-3 11 7,2-1 0,0 1 0,8-21 0,3 6 196,-2 0 0,-1-1 0,-1-1 0,-2 1 0,9-46 0,-14 54-76,2 0 0,1-1 0,11-24 0,-4 9-59,-9 26-66,0 0 0,1-1 0,0 2 0,1-1 0,0 1 1,1 0-1,0 0 0,0 1 0,1 0 0,0 1 0,1 0 0,-1 0 0,23-12 0,16-1 19,11-10 1552,-43 25-680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5:12.2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130 689 1736,'-13'36'791,"13"-36"-712,-1 0 0,0 0-1,1 0 1,-1 0 0,1-1 0,-1 1 0,0 0-1,1 0 1,-1 0 0,1-1 0,-1 1-1,1 0 1,-1 0 0,1-1 0,-1 1-1,1-1 1,-1 1 0,1 0 0,-1-1-1,1 1 1,0-1 0,-1 1 0,1-1-1,0 1 1,-1-1 0,1 1 0,-1-2-1,1 2 5,-1 0-1,1-1 1,0 1 0,-1-1-1,1 1 1,-1-1-1,1 1 1,0-1-1,-1 1 1,1-1-1,0 0 1,0 1-1,-1-1 1,1 1 0,0-1-1,0 0 1,0 1-1,0-1 1,0 0-1,0 1 1,0-1-1,0 0 1,0 1-1,0-1 1,0 0 0,0 1-1,0-1 1,1 1-1,-1-1 1,0 0-1,0 1 1,1-1-1,0 0 1,22-9 305,-19 8-313,0 1 0,0-1 0,0 0 0,0 1 0,0-2 0,5-3 0,-7 3-33,0 1 0,-1-1 0,1 0 0,-1 0 0,0 0 0,1 0 0,-2 0-1,1 0 1,1-4 0,1-5 8,0 1-28,-1 6-13,0 0 1,-1-1-1,0 1 0,0 0 1,0 0-1,0 0 1,-1-1-1,0 1 0,0 0 1,-1-1-1,1 1 0,-3-7 1,-1-9 81,1-1 1,1 1-1,1-1 0,2-28 1,0 27-52,-1 0 0,-2 1 0,-3-27 0,5 49-39,0 0 0,0 0 0,0 0 0,0-1 0,0 1-1,0 0 1,0 0 0,0 0 0,0-1 0,0 1 0,0 0 0,0 0 0,0-1 0,0 1-1,0 0 1,0 0 0,0 0 0,0-1 0,-1 1 0,1 0 0,0 0 0,0 0 0,0 0-1,0-1 1,0 1 0,0 0 0,-1 0 0,1 0 0,0 0 0,0 0 0,0-1 0,0 1-1,-1 0 1,1 0 0,0 0 0,0 0 0,0 0 0,-1 0 0,1 0 0,0 0 0,0 0-1,0 0 1,-1 0 0,1 0 0,0 0 0,0 0 0,0 0 0,-1 0 0,1 0 0,-1 0 1,1 0 0,0 0 0,0 0-1,-1 0 1,1 0 0,0 0-1,0 0 1,-1 0 0,1 0 0,0 0-1,-1 0 1,1 0 0,0 0 0,0 0-1,-1 0 1,1 0 0,0-1-1,0 1 1,0 0 0,-1 0 0,1 0-1,0 0 1,0-1 0,-1 1 0,1 0-1,0 0 1,0 0 0,0-1-1,0 1 1,0 0 0,-1 0 0,1-1-1,0 1 1,0 0 0,0-1 0,0 1 0,0 0 0,0 0 0,0 0 0,0 0 0,0 0 0,-1-1 0,1 1 0,0 0 0,0 0 0,0 0 0,0 0 0,0 0 0,0 0 0,0 0 0,-1-1 0,1 1 0,0 0 0,0 0 0,0 0 0,0 0 0,0 0 0,-1 0 0,1 0 0,0 0 0,0 0 0,0 0 0,0 0 0,0 0 0,-1 0 0,1 0 0,0 0 0,0 0 0,0 0 0,0 0 0,-1 0 0,1 0 0,0 0 0,0 0-1,0 0 1,0 0 0,0 1 0,-1-1 0,1 0 0,0 0 0,0 0 0,0 0 0,0 0 0,0 0 0,-4 10-2,1 15-4,1 0 0,1 0 0,2 0 0,3 27 0,-1-24 29,-2 42 0,-1-60-17,-2 1 1,1 0-1,-1 0 1,-1-1-1,0 1 1,0-1-1,-6 11 1,0 11-2,2-12-66,2-23 25,-3-15 9,7 14 23,-5-11-5,0-1 1,1 0-1,1 0 0,1 0 0,0-1 1,1 1-1,1-18 0,1 8 0,4-55-9,-3 74 14,0 1 1,1-1 0,-1 1-1,1 0 1,0 0-1,1-1 1,-1 2 0,1-1-1,6-9 1,-9 14 1,1 1 2,-1 0 0,0 0-1,0-1 1,0 1 0,0 0 0,0-1 0,0 1 0,0 0 0,0-1 0,1 1 0,-1 0 0,0 0 0,0-1 0,0 1 0,1 0 0,-1 0-1,0 0 1,0-1 0,0 1 0,1 0 0,-1 0 0,0 0 0,1 0 0,-1-1 0,0 1 0,0 0 0,1 0 0,-1 0 0,0 0-1,1 0 1,-1 0 0,0 0 0,1 0 0,-1 0 0,0 0 0,0 0 0,1 0 0,-1 0 0,0 0 0,1 0 0,-1 0 0,0 0 0,1 1-1,-1-1 1,0 0 0,0 0 0,1 0 0,-1 0 0,0 1 0,0-1 0,1 0 0,-1 0 0,0 1 0,1 0 60,-3 1 73,-24 163 160,23-144-282,0 0 0,2 0 0,1 0 1,0 0-1,1 0 0,2 0 0,8 35 0,-10-50-13,1 0 4,-1 0 1,1 0 0,-1 0-1,0 0 1,-1 0 0,1 0 0,-1 0-1,0 0 1,-2 11 0,1-17-7,1 0 0,0 0 0,-1-1 0,1 1 0,0 0 0,-1 0 1,1 0-1,0-1 0,-1 1 0,1 0 0,0 0 0,-1-1 0,1 1 0,0 0 0,0-1 0,-1 1 0,1 0 0,0-1 1,0 1-1,0 0 0,0-1 0,0 1 0,-1 0 0,1-1 0,0 1 0,0-1 0,0 1 0,0 0 0,0-1 0,0 1 1,0-1-1,0 1 0,-5-17-7,-2-129 10,4 113 15,2-35-1,2 66 2,-1 0 0,0 0 1,1 0-1,-1 0 0,1 0 0,0 1 1,-1-1-1,1 0 0,0 0 1,0 0-1,0 1 0,0-1 0,1 0 1,-1 1-1,0-1 0,1 1 0,2-3 1,4 42 296,-7-36-301,-1 1 0,0 0-1,0 0 1,0 0-1,0 0 1,-1 0-1,1 0 1,-1 0 0,0-1-1,0 1 1,0 0-1,0 0 1,0-1-1,0 1 1,-1-1 0,0 1-1,1-1 1,-1 1-1,0-1 1,-2 2-1,0-2-10,2 0 0,-1 0 0,0 0 0,0 0 0,1 0 0,-1 1 0,1-1 0,-1 1 0,1-1 0,0 1 0,0 0 0,0 0 0,1 0 0,-1 0 0,1 0 0,-1 0 0,1 1 0,0-1 0,0 0 0,1 1 0,-1-1 0,1 1 0,0 5 0,-1-8 7,1 0 0,0 0 0,0-1 0,0 1-1,0 0 1,-1 0 0,1-1 0,0 1-1,0 0 1,-1-1 0,1 1 0,-1 0 0,1-1-1,-1 1 1,1-1 0,-1 1 0,1-1 0,-1 1-1,1-1 1,-1 1 0,0-1 0,1 1-1,-1-1 1,0 0 0,1 1 0,-1-1 0,0 0-1,1 0 1,-1 0 0,0 1 0,0-1-1,1 0 1,-1 0 0,0 0 0,0 0 0,1 0-1,-1 0 1,0-1 0,0 1 0,1 0 0,-1 0-1,0 0 1,0-1 0,1 1 0,-1 0-1,0-1 1,1 1 0,-1-1 0,1 1 0,-1 0-1,0-1 1,1 1 0,-1-1 0,1 0 0,-1 1-1,1-1 1,0 1 0,-1-1 0,1 0-1,0 1 1,-1-1 0,1 0 0,0 0 0,0 1-1,-1-1 1,1 0 0,0 0 0,0 1-1,0-2 1,1-10-2,0 1 0,1 0 0,0 1-1,1-1 1,0 0 0,6-11 0,-5 11-3,0-1-1,-1 1 1,0-1 0,3-21 0,-9-8 14,2 34-10,0 0-1,1 0 0,0 0 1,0 0-1,2-13 1,-1 13-4,-1 1 1,0-1 0,0 0 0,-1 0 0,0 0 0,0 0 0,0 0-1,-1 0 1,-4-10 0,3 9-2,1-1 1,0 0-1,0 0 1,-1-16-1,-2-63 108,50 100 17,-34-12-137,-10 1 12,0-1 0,0 0 0,0 0 1,-1 0-1,1 1 0,0-1 1,0 0-1,0 0 0,0 0 1,0 0-1,0 0 0,0-1 0,0 1 1,0 0-1,0 0 0,-1-1 1,1 1-1,0 0 0,0-1 1,0 1-1,0-1 0,-1 1 0,1-1 1,0 1-1,-1-1 0,1 0 1,0 1-1,-1-1 0,1 0 1,-1 0-1,1 1 0,-1-1 0,1 0 1,-1 0-1,1 0 0,-1 1 1,0-1-1,0 0 0,1 0 1,-1 0-1,0 0 0,0 0 0,0 0 1,0 0-1,0-1 0,1-11 4,0 0 1,-1-1-1,-1 1 0,0 0 0,-6-23 0,3 12 8,4 21-106,0 3 64,0 0 0,0 0 0,0 0 0,0-1-1,0 1 1,0 0 0,0 0 0,0 0 0,0 0-1,-1-1 1,1 1 0,0 0 0,0 0 0,0 0-1,0 0 1,0-1 0,0 1 0,0 0 0,0 0-1,-1 0 1,1 0 0,0 0 0,0 0 0,0-1-1,0 1 1,0 0 0,-1 0 0,1 0 0,0 0-1,0 0 1,0 0 0,0 0 0,-1 0-1,1 0 1,0 0 0,0 0 0,0 0 0,0 0-1,-1 0 1,1 0 0,0 0 0,0 0 0,0 0-1,-1 0 1,1 0 0,0 0 0,0 0 0,0 0-1,0 0 1,-1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54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2 232 2016,'-2'15'8140,"5"3"-4854,15 37-3985,-15-47 1678,9 19-139,18 30 0,-8-18-157,-4-3-278,-1 0 0,-2 1 0,15 58 0,-27-77-321,-3-15-73,0 0-1,1-1 0,-1 1 1,1 0-1,0-1 1,0 1-1,-1-1 0,2 1 1,1 2-1,4 8 25,-6-11-34,0 0 0,0 0 0,0-1 0,1 1 1,-1 0-1,1 0 0,-1-1 0,1 1 0,0-1 0,1 2 0,5 3-7,-1-1 1,1 0 0,-1 0-1,1-1 1,1 0-1,-1 0 1,0-1-1,1 0 1,0-1-1,0 0 1,-1 0 0,19 1-1,-12-2 18,0 1 0,0 1 0,0 0 0,-1 1 0,19 7 0,-30-10-10,-1-1 0,0 1 0,1-1-1,-1 0 1,1 1 0,-1-1 0,1 0 0,-1-1-1,1 1 1,-1 0 0,0-1 0,1 1 0,-1-1-1,4-1 1,-3 1 0,-1 0-1,1 0 0,0 0 1,-1 1-1,1-1 1,0 1-1,0 0 0,0 0 1,-1 0-1,1 0 1,0 0-1,3 2 1,11 1 7,-1 0 1,34 1-1,-23-2-4,15-1 15,-29-1-6,1 1 1,24 4 0,-8 0-1,-17-3-4,0 0 1,0 1-1,16 7 1,-11-4 5,0-1-1,1 0 1,33 3 0,-29-5 103,-1 1 1,26 8-1,220 71 515,-217-71-606,-34-9-11,1 2 1,26 9-1,-30-8 81,1-1 0,0-1 0,0 0 0,0 0 0,1-2 0,-1 0-1,31 0 1,-22-3-39,-1-2-1,0 0 0,0-2 0,37-11 1,-52 13-47,1 0 0,-1 0 1,0 0-1,0-1 1,0 0-1,0-1 0,0 0 1,-1 0-1,0 0 1,0-1-1,-1 0 0,1-1 1,6-9-1,-5 6 1,0 1 1,1 0-1,0 0 0,0 1 1,1 0-1,0 1 0,1 0 1,12-6-1,30-24 42,-40 28-36,1-1-1,-1 2 1,1 0 0,15-7-1,26-11 104,-40 18-63,0 0 1,21-6-1,-34 13-47,1 0 0,0-1 0,-1 1 0,1 0-1,-1-1 1,0 1 0,1-1 0,-1 0 0,0 0 0,3-3-1,10-9 77,-12 13-80,-1 0 0,0 0 0,0 0 0,1 0 0,-1 1 0,0-1 0,1 0 0,-1 1 1,4-1-1,-4 1 0,1 0-1,-1-1 1,1 1 0,-1-1 0,0 1 0,1-1 0,-1 0 0,0 0 0,1 0 0,3-3 0,-2 1 8,1 0 0,0 1 0,-1-1 1,1 1-1,0 0 0,0 1 0,1-1 0,-1 1 1,5-1-1,-3 1 11,-1 0 1,0-1 0,0 0-1,0 0 1,0 0-1,0-1 1,6-4-1,6-5 77,-10 7-74,0 0 0,0-1 0,-1 0 0,1 0 0,-1-1 0,-1 0 0,1 0 0,-1-1 0,8-14 0,28-49 137,-21 40-19,-19 27-130,1 1-1,-1-1 0,1 1 1,0 0-1,0-1 0,5-3 1,-1 0 150,-4 5-164,0-1 1,1 1 0,-1 0 0,0 0 0,1 0 0,-1 0 0,1 1 0,0-1 0,5 0 0,11-6 20,-19 6-125,-1 1 99,0 0 0,1 0 0,-1 0-1,1 1 1,-1-1 0,1 0 0,-1 0-1,1 0 1,-1 0 0,1 0-1,0 1 1,-1-1 0,1 0 0,0 1-1,0-1 1,1 0 0,-1 0 0,1-1 0,-1 1 1,1 0-1,-1-1 0,0 1 0,1 0 1,-1-1-1,0 0 0,0 1 0,0-1 1,0 0-1,0 1 0,-1-1 0,1 0 0,-1 0 1,1 0-1,-1 0 0,1-2 0,0 1 4,-1 0-1,1 0 0,0 0 0,0 0 1,1 0-1,-1 1 0,1-1 0,-1 0 1,3-3-1,59-56 77,-57 48-69,-6 13-10,1-1-1,-1 0 1,1 1 0,-1-1 0,1 0 0,-1 1 0,1-1 0,0 1 0,0-1 0,0 1 0,0 0 0,1-2 0,9-8-3,1-3 12,0 0 0,13-19 0,-21 25-145,27-45 303,-10 17-3161,-16 26 2212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57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5033,'6'-6'7510,"-5"5"-7251,14 0 1773,13 4-2033,-11 1 313,-1-1 1,0 2 0,0 0 0,0 1 0,21 11 0,68 45 1101,-93-53-1101,2-1-87,10 8 161,1-1 1,45 20 0,-45-24-171,0 1 0,-1 1 1,0 1-1,27 21 0,-42-27-129,0 1 0,-1 0 0,0 0-1,11 18 1,1 1 12,-11-19-79,0-1-1,0 1 0,1-2 1,-1 1-1,2-1 0,-1-1 1,18 8-1,32 22 37,74 52 113,-76-51-102,-17-6-3,-32-23-58,1 0 1,0-1-1,1 0 1,19 10-1,27 11 5,-43-20-8,0-1 1,1 0 0,0-1-1,21 6 1,26-1 9,25 7 31,-68-11 195,-14-5-201,-1-1-1,1 1 1,-1-1 0,1 0 0,0 0 0,-1 0-1,1-1 1,0 0 0,9 0 0,77-2 136,-2-27-135,-44 24 2,-32 5-37,0-2 1,0 1-1,0-2 0,0 1 1,-1-2-1,16-6 1,-12 2-8,-14 6 7,0 1-1,0 0 1,0-1 0,0 1-1,1 0 1,-1 0-1,0 1 1,1-1 0,-1 0-1,0 1 1,1 0-1,-1-1 1,1 1 0,-1 0-1,1 0 1,-1 0-1,5 1 1,-1 0 6,1 1-6,-1-1 1,1 0-1,0 0 1,0-1-1,0 1 0,0-2 1,-1 1-1,1-1 1,0 0-1,0 0 0,-1-1 1,13-4-1,-15 4 0,-1 1 1,1 0-1,0 0 0,0 1 0,0-1 0,0 1 0,0 0 0,0 0 0,7 1 1,-6-1 1,-1 1 1,1-1-1,0 0 1,-1-1-1,1 1 1,6-3-1,17 2 41,-25 1-77,-1 1-1,0-1 1,0 0 0,0 0-1,1 0 1,-1-1 0,0 1-1,0 0 1,0-1 0,0 1-1,1-1 1,-1 0 0,2-1 0,-4-1 1442,-9-1-953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1:59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35 1072,'-2'3'10869,"11"4"-8451,15 6-2046,-17-12-250,-1 1 0,0-1 1,1 0-1,-1-1 0,0 1 0,1-1 0,-1-1 0,1 1 1,-1-1-1,1 0 0,9-3 0,14-2 307,-18 4-250,0-1 0,0-1 0,0 0 0,15-7-1,10-4 537,-24 12-550,1 0-1,-1 1 1,1 0 0,-1 1 0,1 1 0,22 2 0,25-2 250,-55 0-369,1 0 0,-1 0 1,0 0-1,1 1 0,-1-1 0,10 4 0,-14-4-33,0 1 0,-1 0 0,1-1 0,-1 1 0,1 0 0,-1 0-1,1 0 1,-1 0 0,1 0 0,-1 0 0,0 1 0,1-1 0,-1 0 0,0 1 0,0-1 0,0 1 0,0-1 0,0 1 0,-1-1 0,1 1 0,0 0 0,-1-1-1,1 1 1,-1 0 0,1 0 0,-1-1 0,0 1 0,0 0 0,0 2 0,6 250 621,-5-203-224,-8 78 1,3-106-284,0 0 0,-2 0 0,0 0 0,-2-1 0,-19 43 0,14-39-65,1 1 1,-15 56 0,-19 48-129,41-119 76,0 0 0,-1-1 0,0 1-1,-13 16 1,-4 6 120,-35 41-118,52-65-13,4-7 0,0 0 1,0 0-1,1 1 0,0-1 0,-1 0 0,1 1 0,-1 4 0,0-2-295,0 0 0,-1 1 1,0-1-1,0 0 0,-1 0 1,0-1-1,-5 8 0,-8 2-475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09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354 89 1104,'-8'-8'11485,"49"-6"-12159,-26 9 1511,14-3-312,1 0-1,-1 2 1,1 0 0,56-1-1,-67 6-406,55-9 478,-53 8-404,-13 2-135,-1-1-1,0 1 1,0-1-1,0-1 1,0 1-1,0-1 0,7-4 1,-11 6-20,0 0 1,-1 0-1,1 0 1,0 0 0,-1 1-1,1-1 1,0 1-1,4 1 1,11 2 196,-15-4-203,0 0-1,0 1 1,0-1-1,0 1 1,0 0-1,0 0 1,5 3-1,-5-3-21,-1 0-1,1 0 1,-1 0-1,1 0 0,-1 0 1,1-1-1,0 1 1,-1-1-1,1 0 1,0 0-1,2 0 0,-1 0 1,-1 1-1,1-1 0,-1 0 0,1 1 0,-1 0 1,0-1-1,0 2 0,4 0 0,25 5 69,-7-6-23,-1 0 0,0 2 0,1 0-1,-1 2 1,24 7 0,1 19 19,-27-19-53,6 2 8,1 0 1,0-2-1,34 10 1,-8-12-8,-43-9-14,-1 0-1,0 1 0,0 1 1,0 0-1,0 1 0,0 0 0,16 8 1,33 16 25,-53-25-30,1 1 0,-1-1 0,0-1 0,1 1 0,0-1 0,8 1 0,25 7 25,-28-6-31,0-1 1,0 0-1,1-1 1,-1 0-1,0-1 1,1-1-1,-1 0 0,17-2 1,45-8-4,7 15 81,11-8 34,-38 4-16,-21 1-16,-28-3-59,0 1 0,0 0 0,0 0 0,0 1 1,0 0-1,-1 0 0,1 0 0,0 1 0,0 0 0,-1 0 1,1 0-1,-1 1 0,0 0 0,0 0 0,5 4 0,-8-5 19,0 0 0,0 1 0,0-1 0,-1 1 0,1-1 0,-1 1 0,1-1 0,-1 1 0,1 3 0,-1-3-29,-1-1 1,1 1-1,0-1 0,1 1 0,-1-1 0,0 0 1,1 0-1,-1 1 0,1-1 0,0 0 0,0 0 1,3 2-1,0 0 26,1 0 0,-1 1 0,0 0 0,7 8 0,13 11 457,-20-17-425,-1 0 1,1 0-1,-1 0 1,3 8 0,-9-14-36,-4 6 183,6-6-203,1 0 1,-1 0-1,0 0 1,0 0-1,1 0 0,-1 0 1,1 0-1,-1 0 1,1 0-1,-1 0 0,1 0 1,0 0-1,-1 0 1,1 0-1,0 0 0,1 0 1,-1 1-5,1-1 1,-1 1-1,1 0 1,-1 0-1,0 0 1,1 0-1,-1 0 1,0 0-1,0 0 1,-1 0 0,1 0-1,0 0 1,-1 0-1,1 1 1,-1-1-1,0 0 1,0 5-1,5 13 39,-5-18-41,1 0 1,0 0 0,-1 0 0,0 0 0,1 0 0,-1 0-1,0 0 1,0 0 0,0 0 0,0 0 0,0 0 0,-1 0-1,0 4 1,1-5-2,0 1 0,0 0 0,0 0-1,0 0 1,1 0 0,-1 0 0,0 0-1,1 0 1,-1-1 0,1 1 0,0 0-1,0 0 1,0-1 0,2 4 0,6 18 21,-8-16-4,1 0 0,0 0 1,1-1-1,0 1 0,0-1 1,0 0-1,1 0 0,5 7 1,-3-3-36,-5-9 15,-1 0 0,1 0 0,-1 0 0,1 1 0,-1-1 0,0 0 0,0 0 0,1 0 0,-1 0 0,0 0 0,0 0 0,0 1 0,0-1 1,0 0-1,0 0 0,-1 2 0,0 11 45,-1-6-37,1 0 0,-1 0 0,0 0-1,-1-1 1,0 1 0,-4 8 0,-3 9-44,8-21 27,1 0-1,-1 0 1,0 0 0,0-1 0,-1 1 0,1 0-1,-1-1 1,1 0 0,-6 5 0,5-5 10,1-1 1,0 0 0,0 1 0,0-1 0,0 1-1,0 0 1,0-1 0,1 1 0,-1 0 0,1 0-1,0 0 1,0 0 0,0 0 0,-1 6 0,1-4 0,0 0 1,0 0 0,-1 0 0,0 0-1,0 0 1,0 0 0,0-1-1,-1 1 1,0-1 0,0 1 0,0-1-1,-5 4 1,4-4-10,1 1 1,-1-1-1,1 1 0,0 0 0,0 0 1,0 0-1,1 0 0,0 1 0,0-1 1,-2 9-1,-1 3-7,1 0-1,-2-1 1,0 0-1,-9 16 1,-1 1 33,13-28-26,0 0 1,0-1 0,-1 0 0,1 0 0,-1 0 0,0 0 0,-1 0 0,1-1-1,0 0 1,-9 5 0,-24 20-26,32-23 20,-1 1 1,1-1 0,-1 0-1,0-1 1,-1 1 0,1-1 0,-1 0-1,0-1 1,0 0 0,0 0 0,0 0-1,-8 1 1,-1-1-19,0-1 1,1-1-1,-1 0 0,-29-3 1,34 2 25,2-1 10,0 0 0,0 1 0,-17 2 0,21-2-17,-1-1 1,0 0 0,0 0-1,1 0 1,-1-1 0,1 0-1,-1 0 1,1 0 0,-6-4 0,-8-2 11,-45-19-44,32 12 45,-37-10 1,50 20 6,7 2-8,0 0 0,1-1 0,0 0 0,0-1 0,0 0 0,-16-11 0,23 14 1,-1 0 0,1 0 0,0 0 0,-1 0 0,0 0 0,1 1 0,-1 0 0,0 0 0,0 1 0,-4-1 0,-33-8-2,31 6 10,0 0 0,-1 0 0,1 1 0,-1 1-1,0 0 1,0 0 0,1 1 0,-18 3-1,-6 9 20,30-10-25,1 0 1,0-1-1,-1 1 1,1-1-1,-1 0 1,1 0-1,-7 1 0,6-1 1,0 1-1,0-1 0,1 1 0,-1 0 1,1 0-1,-1 1 0,1-1 0,0 1 1,-7 6-1,2-3 0,-32 27 7,29-22-14,-2 0 0,1-1 1,-16 9-1,-32 16-2,42-23-35,-2 0 0,1-1 0,-2-1 0,-36 12 0,52-21 36,-1 1 0,1 0 1,0 1-1,0-1 0,0 1 1,0 0-1,1 1 0,-8 5 0,6-4 2,-1 0-1,1-1 0,-1 1 0,0-2 0,0 1 0,0-1 1,-11 2-1,-18 1-12,0-1 1,0-3 0,-51-2-1,2 6-1,32-2-1,15 4-17,34-6 23,1 0 0,-1-1 0,0 0-1,0 0 1,1-1 0,-1 1 0,0-1-1,0 0 1,0 0 0,-6-2 0,-85-21-56,31 13 30,27 0 16,-22-7-734,56 16 321,0-1 1,1 1 0,-1-1-1,1 0 1,0 0-1,-1-1 1,-2-2-1,1-3-1236,5-2 693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11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784 691 2513,'-7'7'480,"6"-5"-316,0-1 1,0 1-1,0-1 1,-1 1-1,1-1 0,0 0 1,-1 0-1,1 0 1,-1 0-1,0 0 1,1 0-1,-1 0 1,1 0-1,-1-1 1,0 1-1,0-1 1,-2 1-1,3-1 20,0-1 0,0 1 0,1-1 0,-1 1 0,0-1 0,1 1 0,-1-1 0,0 0 0,1 1 0,-1-1 0,0 0 0,1 0 0,-1 1 0,1-1 0,0 0 0,-1 0 0,1 0 0,0 0 0,-1 0 0,1 0 0,0 1 0,0-1 0,0 0 0,0 0 0,0 0 0,0 0 0,0 0 0,0-2 0,1-26-307,-1 28 331,1-12-19,2 0 0,0 0 0,0 0 0,8-19 0,6-22 27,-16 46-89,1 0 0,-1 0-1,2 0 1,-1 0 0,1 0 0,0 1 0,1-1 0,-1 1 0,1 0 0,1 0 0,5-6 0,50-57 578,-26 40-545,-19 18-120,-5 3-2,-1-1 0,-1 0 0,11-15 0,10-24 60,-32 6 108,3 37-164,0 0 0,0 0 0,0 0 0,-1 0 0,0 0 0,0 0 0,-1 0 0,0 0 0,0 0 0,0 1 0,0-1 0,-1 1 0,0-1 0,0 1 0,-1 0 0,1 0 0,-1 1 0,-6-7 0,-1 4 78,1 0 0,-1 1 0,0 0 1,0 0-1,0 2 0,-16-6 0,18 8-46,0-1 0,0 1 0,0 0 0,-1 1 0,1 0 0,0 0 0,-1 1 0,1 1 0,0-1-1,-1 1 1,1 1 0,0 0 0,0 0 0,0 1 0,0 0 0,1 0 0,-1 1 0,-12 8 0,-33 35 155,-9-1-106,-36 24-69,-10-1 440,106-67-487,-5 3 9,0-1 0,0 0 0,0-1 0,0 0 1,0 0-1,-1 0 0,-14 2 0,20-5-11,0 1 0,0 0-1,1 0 1,-1 0 0,1 0 0,-1 0 0,1 1 0,-1-1 0,-2 3 0,-13 6 53,-49 23-20,-58 16-2189,95-43 1718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22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34 844 2248,'-13'-6'7498,"12"5"-7141,-5-18 2113,5-28-3450,2 33 1943,-8-71 362,4 67-1133,1 0 0,1 0 0,0 0 1,1 0-1,6-35 0,22-112 189,-13 68 644,-13 88-941,2-17 44,1-1 0,1 2 1,1-1-1,18-41 0,-23 61-131,1 1-1,0 0 1,1-1 0,-1 1 0,1 0-1,0 1 1,1-1 0,-1 1-1,1 0 1,-1 0 0,1 0-1,0 1 1,1-1 0,-1 1 0,1 1-1,7-4 1,-9 4-2,1 0 1,-1 0-1,0 1 1,1 0-1,0 0 1,-1 0-1,1 0 1,0 0-1,-1 1 1,1 0-1,0 0 1,-1 1-1,6 0 1,19 1-14,-28-2 8,28 1-74,7 10 79,61 28 0,-22-3 14,-71-34-10,17 8 30,30 19 0,-47-26-20,0 0 0,1 0 0,-1 0 0,-1 1 0,1-1 0,0 1 0,-1 0 0,0 0 0,0 0 0,0 0 0,-1 1 0,1-1 0,2 8 0,-3-7-5,1 1 0,-1-1 0,1 0 0,0 0 0,1 0 0,-1 0 0,1 0 0,0-1 0,6 6 0,19 25-3,-19-20 0,1 0 0,1 0-1,0-2 1,1 1 0,19 14 0,-16-15-1,-1 1 0,-1 1 1,0 0-1,13 19 1,15 23 28,-28-39-13,0 0 1,13 25-1,-21-20-1,-5-21-14,-1 0 1,0 0-1,1 0 0,-1 0 1,1 0-1,-1 0 0,1-1 1,0 1-1,0 0 0,0 0 1,0 0-1,0-1 0,0 1 1,2 2-1,-1-3 0,0 0 0,-1 1 0,0 0 0,1-1 0,-1 1-1,0 0 1,0 0 0,0 0 0,0 0 0,0 0 0,0 0 0,-1 0 0,1 0 0,-1 0 0,1 0-1,-1 0 1,0 0 0,0 0 0,0 1 0,0 1 0,2 22 36,1-14-15,0-1 0,1 1 0,0 0 1,9 17-1,-12-26-18,1 0 1,-2 0-1,1 0 1,0 0-1,-1 0 1,1 0-1,-1 0 1,0 0-1,0 0 1,0 0-1,0 0 1,-2 5-1,2-4 1,-1-1 0,1 1 0,0 0 0,0 0 0,0 0 0,1 0 0,0 6 0,1-3 16,-1 0-1,1 0 0,-2 0 0,1 0 0,-1 0 0,0 0 0,-1 0 1,1 0-1,-3 9 0,-2 23 33,3 15 66,1-44 8,0 0 0,1 0-1,2 19 1,-1-23 10,-1 1 0,1-1-1,-1 1 1,0-1 0,0 0-1,-1 1 1,0-1 0,0 1 0,0-1-1,-1 0 1,0 0 0,-3 6-1,-37 63 1293,41-73-1421,-1 1 0,0-1 1,0 0-1,0 0 0,0 0 1,0 0-1,0 0 0,0-1 1,-4 3-1,-14 13 13,15-12-204,-1 0 0,1 0 0,-1 0 0,0-1 0,0 0 0,-1 0 0,1 0 0,-1-1 0,0 0 0,-8 3 0,-17 8-2652,13-3 1809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23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2409,'2'1'9124,"19"6"-9019,-9-5 3,1 0-1,0 0 0,-1-2 0,1 1 0,19-3 0,8 1 521,1 1-1,56 9 0,15 0 144,9-6-55,-74-13-424,8-1-233,-40 8-165,-1 0 1,26-9 0,-15 5 1010,-13 4-459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32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17 3209,'-12'-17'12302,"21"31"-11233,90 185 419,-36-66-557,-36-73-356,-18-39-373,0 0 0,25 37-1,-30-52-141,1 0-1,0 0 1,0 0-1,1-1 1,0 0 0,0 0-1,0 0 1,0-1-1,1 0 1,-1 0 0,1-1-1,14 5 1,-10-5-29,0-1 0,1-1 0,0 0 0,-1-1 0,1 0 0,-1-1 0,1-1 0,17-3 0,18-1 19,-37 5-41,13-2 17,1 2 0,-1 0 0,1 2 0,34 4 0,-52-4-40,8 2 34,0 0 0,22 7 0,-30-7 2,-1-1-1,0 1 1,0 0 0,0 1-1,0-1 1,-1 1 0,1 0-1,-1 0 1,5 6 0,-8-9-8,0 1 1,1-1-1,-1 1 1,0-1-1,0 1 1,-1-1-1,1 1 1,0 0 0,-1-1-1,1 1 1,0 0-1,-1 0 1,0-1-1,0 1 1,1 0-1,-1 0 1,0 0-1,0 0 1,-1-1 0,1 1-1,0 0 1,0 0-1,-1 0 1,1-1-1,-1 1 1,0 0-1,0-1 1,1 1-1,-1 0 1,0-1 0,0 1-1,0-1 1,-1 0-1,1 1 1,-2 1-1,-6 5 8,0 0-1,0 0 1,-1-1-1,-15 8 1,6-2 0,6-5-21,1 1 1,0 1-1,1 0 0,0 1 1,1 0-1,0 0 0,-13 22 1,2 17 116,19-43-117,0 0 0,0 0 0,-1 0 0,0 0 0,-1 0 0,0-1 0,-7 11 0,-9 14-46,18-26 38,0-1 0,-1 1 0,0-1 0,0 1 1,-7 7-1,7-9 17,0 1 0,1 0 0,-1 0 0,1 0 1,0 0-1,0 0 0,-2 8 0,-14 23 54,2-12-72,-2-2 0,-23 23 1,31-35-13,-1 0 1,0-1-1,0 0 1,-1-1-1,0 0 1,-17 7-1,6-7 5,-13 8 12,35-14 5,0 0 0,-1 0 0,1 0 0,0 1 0,-1-1 0,1 0 0,0 1 0,0-1 0,0 0 0,0 1 0,1-1 1,-1 1-1,0 0 0,0-1 0,1 1 0,-1 0 0,1-1 0,0 1 0,-1 3 0,1-2-1,-1 0 0,0 0 1,0 0-1,0 0 0,0 0 0,0 0 1,-1-1-1,0 1 0,-3 4 1,4-5-5,0-1 1,-1 1-1,1-1 0,0 1 1,0 0-1,0-1 1,0 1-1,1 0 1,-1 0-1,0 0 1,1-1-1,-1 1 1,1 0-1,0 0 1,-1 0-1,1 0 0,0 0 1,0 0-1,0 0 1,1 0-1,-1 0 1,0 0-1,1 0 1,0 2-1,1 1-11,1 0 0,-1 0 0,1 0 0,0 0 0,0-1 0,1 1 0,-1-1 0,1 0 0,0 0 0,0 0 0,0 0 0,1-1 0,-1 0 0,1 0 0,0 0 0,0 0 0,0-1 0,0 0 0,0 0 0,1 0 0,7 1 0,-1 0-16,1-1 0,-1-1-1,1 0 1,-1 0 0,1-1 0,-1-1-1,1 0 1,19-4 0,2-1 32,0 2-1,39 0 1,-34 3 5,49-9 1,-36 1 65,-21 5 14,-1-2 0,1-1-1,-1-1 1,50-21 0,-63 18-21,-15 9-57,1 0 1,-1 1-1,0-1 0,1 1 1,-1 0-1,1 0 1,0 0-1,-1 0 0,5-1 1,8-2 19,0 0 0,0-2 0,0 1 1,-1-2-1,25-14 0,-19 9 85,34-13 0,45-24 68,-95 47-156,0 0 0,0-1-1,0 0 1,0 0 0,-1 0 0,1 0-1,-1-1 1,0 1 0,0-1 0,0 0-1,0 0 1,-1 0 0,0 0-1,1 0 1,-2 0 0,4-10 0,3 10 17,-8 4-41,1 0-1,-1 0 1,1 0 0,-1 0-1,0 0 1,1 0 0,-1 0-1,0 0 1,1 0 0,-1-1-1,0 1 1,1 0 0,-1 0-1,0 0 1,1 0 0,-1-1 0,0 1-1,1 0 1,-1 0 0,0-1-1,0 1 1,1 0 0,-1 0-1,0-1 1,0 1 0,1 0-1,-1-1 1,0 1 0,0 0-1,0-1 1,0 1 0,0 0-1,0-1 1,1 1 0,-1 0-1,0-1 1,0 1 0,0-1-1,0 1 1,0-1 0,-1-8 15,0 8-14,1 1 0,0-1 0,0 0 0,0 0 0,0 0 0,-1 0 0,1 0 0,0 0 0,0 0 0,1 0 0,-1 0 0,0 0 0,0 1 0,0-1 0,1 0 0,-1 0 0,0 0 0,1 0 0,-1 0 0,1 1 0,-1-1 0,1 0-1,-1 0 1,1 1 0,-1-1 0,1 0 0,0 1 0,0-1 0,-1 1 0,1-1 0,0 1 0,0-1 0,-1 1 0,3-1 0,-2 0 3,1-1-1,-1 1 0,1 0 1,-1 0-1,0-1 1,1 1-1,-1-1 1,0 1-1,0-1 1,0 1-1,0-1 1,-1 0-1,2-3 0,12-17 38,-12 20-42,1 0-1,-1 0 1,0 0 0,0 0 0,-1-1 0,1 1 0,0 0 0,-1-1-1,1 0 1,-1 1 0,0-1 0,0 0 0,0 1 0,0-1-1,-1 0 1,1 0 0,-1 0 0,1 0 0,-1-5 0,2-10 31,-1 11-27,1 1-1,0 0 0,0 0 1,1 0-1,4-9 1,-4 10-9,0 0-1,-1-1 1,1 1 0,-1-1 0,-1 1 0,1-1 0,1-9-1,-3 4 13,1 0-1,1 0 0,0 0 0,1 0 0,0 0 0,0 1 0,1 0 0,1-1 0,0 2 1,0-1-1,13-17 0,-15 23 7,0 1 0,0-1 0,-1 0 1,0 0-1,1 0 0,-1 0 0,-1 0 1,4-8-1,24-57 52,-23 56-83,-3 4 23,1 0-1,0 0 0,0 0 1,1 1-1,0-1 0,1 2 1,0-1-1,10-11 0,47-58 21,-60 73 21,0-1 0,1 0 0,-2 1 1,1-1-1,0 0 0,-1-1 0,0 1 1,-1 0-1,1-1 0,1-8 1,8-5 61,-6 8-80,-2-1 23,-2 11-52,0-1 1,0 1-1,0 0 0,0 0 0,0 0 0,0 0 0,0 0 0,0 0 0,0 1 0,1-1 0,-1 0 1,0 0-1,1 1 0,-1-1 0,0 1 0,1-1 0,-1 1 0,3 0 0,9-6-2,-8 4 2,-4 2 0,0-1 0,0 1 0,1-1 0,-1 1 0,0-1 0,0 0 0,0 0 0,0 1 0,0-1 0,0 0 0,0 0 0,0 0 0,1-2 0,29-1 8,12-4-31,-26 4-4,1 1-1,-1 0 1,1 1-1,0 1 0,0 1 1,33 4-1,7 0 0,-48-4-95,-1 0-1,0 0 1,0 1-1,15 4 1,-11-2-70,-8-2 197,-1 0-1,1 1 1,-1-1 0,0 1 0,0 0 0,1 0 0,-1 1-1,3 2 1,25 13-34,-26-15 28,0 0-1,0 0 1,0 1-1,0 0 0,5 5 1,6 1-14,-15-10 18,0 1-1,0 0 1,-1 0-1,1 0 1,0 0-1,-1 1 1,1-1-1,0 0 1,-1 1-1,1-1 1,0 2-1,16 19 67,29 28 0,-27-30-12,29 36 0,-43-45-22,1 0-1,-2 0 1,0 1-1,6 16 1,-7-14-16,1-1 1,1 0-1,9 15 1,-10-19 8,-1 0 0,0 1 0,0-1 0,-1 1 1,5 19-1,-5-17 40,0 1 0,1-1 0,7 16 0,-8-21-46,0-1 0,-1 2 0,0-1 0,0 0 0,-1 0 0,1 1 0,-2-1 1,1 0-1,-1 1 0,0-1 0,-1 9 0,1-11-18,0-1 1,1 0-1,0 0 1,0 1-1,0-1 0,0 0 1,1 0-1,0 0 1,-1 0-1,2 0 0,-1 0 1,3 3-1,-2-2 5,1 1-1,-2-1 0,1 1 1,4 12-1,2 19 30,-4-20 20,0 1 0,2 31 0,-5 7 44,-2-41-122,0 1 0,1 0 0,0 0-1,1 0 1,1-1 0,1 1 0,0-1 0,7 15 0,5 7-4,-13-26 10,1-1 1,1 0 0,0 0 0,0-1-1,0 0 1,1 1 0,1-2-1,0 1 1,0-1 0,15 13-1,12 9-20,-26-22 20,-1-1 1,1 0-1,0-1 1,1 0-1,0 0 0,10 4 1,-19-9 12,1-1 1,-1 0-1,0 0 1,0 0-1,1 1 1,-1-1-1,0 0 1,0 0-1,1 0 0,-1 0 1,0 0-1,0 1 1,1-1-1,-1 0 1,0 0-1,1 0 0,-1 0 1,0 0-1,0 0 1,1 0-1,-1 0 1,0 0-1,1 0 1,-1 0-1,0 0 0,1 0 1,-1 0-1,0-1 1,0 1-1,1 0 1,-1 0-1,0 0 0,0 0 1,1 0-1,-1-1 1,0 1-1,0 0 1,1 0-1,-1 0 1,0-1-1,0 1 0,0 0 1,0 0-1,1-1 1,-1 1-1,7-7-27,7 5 29,-11 2-3,-1 0 0,1 0 0,-1 0 1,0-1-1,1 1 0,-1-1 0,0 1 1,1-1-1,-1 0 0,0 0 0,0 0 1,0 0-1,0 0 0,0-1 1,0 1-1,0-1 0,2-1 0,-2 0 0,1 1 0,0-1-1,0 1 1,0 0 0,0 0 0,0 0-1,0 0 1,1 0 0,-1 1 0,0-1-1,1 1 1,-1 0 0,1 0 0,6-1-1,-5 1-2,0 0 0,0 0 0,0-1 0,0 0 1,0 0-1,7-5 0,4-6-18,-1-1 0,0 0 0,21-28 0,-12 13-31,21-26-2422,-36 38 1883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35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4 412 2889,'-4'-12'12585,"4"9"-11847,15-2-905,-12 5 361,121-48 1152,-109 45-925,-4 0-187,0 1 0,0-1 0,-1-1 0,1 0 0,-1 0 0,18-12 0,-19 11-82,0 0 0,0 1 0,14-5-1,14-7 94,-10 0-35,-19 11-92,-1 1 0,1 0 0,0 0 0,0 1 1,1-1-1,16-3 0,-12 5-37,9-1 41,0-1 0,0-2 0,26-9 0,115-46 66,-52 20-105,-69 27-99,-28 10 15,0 0 1,20-11-1,-24 11 31,-1 1 0,2 0 0,-1 0 0,0 1 0,1 0 0,-1 0 0,18 1 0,-14 1-32,-1-2 1,1 1-1,23-8 1,-25 6 14,0 0 0,0 1 1,1 0-1,-1 1 0,0 0 0,18 1 1,-12 1 45,25-5-10,-32 3 11,-1 0 0,1 0 0,21 2 0,24 6-101,-52-7 51,1 1 1,-1-1-1,0 0 1,0 0-1,0 0 0,1-1 1,5 0-1,25-1 43,-19 3-382,-12-1 113,1 0-1,-1 1 1,0-1-1,0 1 1,1 0-1,-1 0 1,0 0-1,0 1 1,6 2-1,-5 3-586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36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0 455 4849,'1'0'201,"0"1"-1,-1-1 1,1 1 0,0-1 0,-1 0-1,1 0 1,0 1 0,0-1 0,-1 0-1,1 0 1,0 0 0,0 0 0,-1 0-1,1 0 1,0 0 0,0 0-1,-1 0 1,1 0 0,0 0 0,0 0-1,-1-1 1,1 1 0,0 0 0,-1 0-1,1-1 1,0 1 0,-1-1 0,1 1-1,0-1 1,10-3-94,182-41 4325,-119 30-2598,81-27-1,-84 21-1066,-41 13-400,-19 6-207,0 0 1,0-1-1,-1-1 1,1 0-1,-1 0 0,13-8 1,-8 0 129,-11 9-257,-1 0-1,1 0 0,0 0 1,0 0-1,0 1 1,0 0-1,0 0 0,0 0 1,0 0-1,1 1 0,4-1 1,18-3 59,-13 2-9,0 1 1,26-10-1,-24 6-16,0 2-1,26-5 1,-31 8-76,0-1 1,0-1 0,0 0 0,0 0-1,0-1 1,-1 0 0,19-11 0,-15 7-2,-12 7 16,1 0 0,-1 0-1,0 0 1,0 0 0,0-1 0,0 1 0,0-1 0,0 1 0,-1-1 0,1 0 0,0 1 0,-1-1 0,0 0-1,1 0 1,-1 0 0,0 0 0,0 0 0,0-1 0,2-3 0,-2 4 6,0 0 0,0 0 0,1 0 0,-1 0 0,1 0 0,0 1 1,-1-1-1,1 1 0,0-1 0,0 1 0,0-1 0,0 1 0,0 0 0,1 0 0,2-1 0,39-15 94,-42 16-109,33-7 25,-31 8-37,0-1 0,-1 1 0,1-1 0,0 0 0,-1 0 0,1 0 0,-1 0 0,1 0 0,-1-1 0,0 0 0,1 0 0,-1 0 0,0 0 0,0 0 1,-1 0-1,1-1 0,0 1 0,-1-1 0,1 0 0,2-5 0,-3-4-1755,-2 2-233,1-3 995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5:19.85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12 228 1808,'-1'-7'3794,"1"6"-3717,0 0 0,0 0 1,1 0-1,-1 0 0,0 0 1,1 0-1,-1 0 0,1 0 1,-1 0-1,1 0 0,-1 1 1,1-1-1,-1 0 0,1 0 1,0 1-1,0-1 0,-1 0 1,2 0-1,70-40 86,-57 34-109,-15 7-29,1 0 1,-1 0-1,1 0 1,-1 0-1,1-1 1,-1 1-1,0 0 1,1 0-1,-1 0 1,1-1 0,-1 1-1,0 0 1,1-1-1,-1 1 1,0 0-1,1-1 1,-1 1-1,0 0 1,1-1-1,-1 1 1,0-1-1,0 1 1,1 0-1,-1-1 1,0 1-1,0-1 1,0 1-1,0-1 1,0 1-1,0-1 1,0 1-1,0-1 1,0 1-1,0-1 1,0 1-1,0-1 1,0 1-1,0-1 1,0 0-1,0 1 21,2-2-36,-1 1 0,1 0 1,0 0-1,0 0 0,0 0 0,0 0 1,0 1-1,0-1 0,0 1 1,4-1-1,6-3 14,60-8 90,-51 10-38,-19 2-53,-1-1 0,1 1 1,-1 0-1,1-1 1,-1 1-1,0-1 1,1 1-1,-1-1 0,0 0 1,1 0-1,-1 0 1,0 1-1,0-1 1,0 0-1,1-1 0,-1 1 1,0 0-1,0 0 1,-1 0-1,1 0 1,0-1-1,0 1 1,-1 0-1,1-1 0,-1 1 1,1-1-1,0-1 1,6 3 193,0 0-192,-2 0 43,-1 1-1,0-1 0,1-1 0,-1 1 0,0 0 0,0-1 1,1 0-1,-1 0 0,0-1 0,4-1 0,8-9 422,-12 9-461,-1 1-1,1-1 0,0 1 1,0-1-1,0 1 1,0 0-1,7-2 0,-4 2-5,-1 0-1,0 1 0,1-1 0,-1 1 1,1 1-1,-1-1 0,1 1 0,-1 1 1,1-1-1,-1 1 0,1 0 0,-1 0 1,0 1-1,7 2 0,-12-4-10,2 1 1,-1-1 0,1 1 1,0 0-1,-1-1 0,1 1 0,0 0 1,-1 1-1,0-1 0,1 0 1,-1 1-1,0-1 0,1 1 0,-1 0 1,0 0-1,0 0 0,-1 0 1,1 0-1,0 0 0,-1 0 0,1 1 1,-1-1-1,0 0 0,2 5 1,0-2 40,-1 0-1,0 0 1,0 1 0,-1-1 0,0 1 0,0-1 0,0 1 0,0 0 0,-1-1 0,0 10 0,-22 76 61,21-86-112,0-1 0,1 1 0,-1-1 0,1 1 0,0-1 1,1 1-1,-1-1 0,2 7 0,0 21 3,-2-16-5,1-15-1,-1 1 1,0-1 0,0 0 0,1 1 0,-1-1 0,0 1 0,0-1 0,0 1-1,-1-1 1,1 1 0,0-1 0,0 1 0,-1-1 0,1 0 0,-1 1 0,1-1-1,-1 0 1,0 1 0,0-1 0,-1 2 0,1-7-37,1 0 0,-1 0 0,1 0-1,0 0 1,0-1 0,1-5 0,-1 9 37,2-29 15,-1-1 1,-7-57 0,4 75 0,-1 0 1,0 1-1,-1-1 1,0 1-1,-1 0 1,0 1 0,-1-1-1,-1 1 1,1 0-1,-2 0 1,1 1-1,-2 0 1,-14-14 0,21 23-5,1-1 1,-1 1 0,0 0 0,0 0-1,0 0 1,0 0 0,0 0 0,0 0-1,-1 0 1,1 1 0,0-1 0,0 1-1,0-1 1,-1 1 0,1 0-1,0 0 1,-1 0 0,-3 1 0,-46 12 113,26-6-73,-2 6-11,24-12-35,1 1-1,0 0 1,0 0 0,-1-1-1,1 0 1,-1 0-1,1 0 1,-6 1-1,-9 1 38,0 0-1,0 1 0,1 1 0,-1 1 1,2 1-1,-31 15 0,26-12-44,10-4 1,-7 1-7,15-5 9,1-1-1,-1 1 1,1 0-1,-1 0 1,1 0-1,0 0 1,-1 0-1,1 1 1,0-1-1,0 0 1,1 1-1,-1 0 1,-1 3-1,0-2-9,59-26-318,-42 13 323,-3 2 2,1 0 0,0 0 0,0 1 0,0 1 1,15-5-1,31-8-2,-44 12 2,-1 2 0,1 0 0,0 0 0,15-1 0,-23 5 7,0-1 0,0 2 1,0-1-1,0 1 0,0 0 1,0 0-1,0 1 0,-1-1 1,1 1-1,10 6 0,0-2 5,-15-5 5,17 14 190,-11 0-187,-2 1 0,0 0 0,4 23 0,11 38 6,-6-36-12,-11-34 5,-1 1 1,0 0-1,0 0 1,0 13-1,-2-16 6,1 0-1,0 0 0,0 0 0,0 0 0,0 0 0,4 7 1,10 22 58,-6-12-34,2 0-1,19 30 1,-22-36 14,-8-15-60,1 0 0,-1 0 0,0 0 0,1 0 0,-1-1 0,1 1 0,-1 0 0,1 0 1,-1-1-1,1 1 0,0 0 0,-1-1 0,1 1 0,0 0 0,0-1 0,-1 1 0,1-1 0,0 1 1,0-1-1,0 0 0,0 1 0,-1-1 0,3 1 0,4 1 4,0 2 0,0-1 0,0 1 0,0 0 1,8 7-1,-13-9 4,1 1 1,-1 0-1,1 0 0,-1 0 1,0 0-1,0 0 1,-1 0-1,1 0 1,-1 0-1,1 1 0,-1-1 1,0 1-1,0 4 1,2 1-1,0-1 0,0 0 0,1 0 0,-1 0 0,2 0-1,5 8 1,-5-9-8,-1 0 0,1 1 0,-2-1 0,1 1 0,3 13 0,-5-16 1,0 1 0,0 0-1,0-1 1,0 0 0,5 8 0,-3-6 0,0 0-1,-1 0 1,0 1 0,0-1 0,2 12-1,28 80 85,-6-41-110,-28-60 5,1 3 22,0-1 0,0 0 0,0 0 0,0 1 1,0-1-1,-1 0 0,1 0 0,0 0 0,0 1 0,0-1 0,0 0 1,-1 0-1,1 0 0,0 1 0,0-1 0,-1 0 0,1 0 0,0 0 1,0 0-1,-1 0 0,1 1 0,0-1 0,0 0 0,-1 0 0,1 0 1,0 0-1,0 0 0,-1 0 0,1 0 0,0 0 0,0 0 0,-1 0 1,1 0-1,0 0 0,-1 0 0,1 0 0,0 0 0,0-1 0,-1 1 1,1 0-1,0 0 0,0 0 0,0 0 0,-1 0 0,1-1 0,0 1 1,0 0-1,0 0 0,-1 0 0,1-1 0,0 1 0,0 0 0,0 0 0,0 0 1,-1-1-1,-1 6 3,0 0 0,0 0 1,0 0-1,-1-1 0,0 1 1,0-1-1,0 1 0,-1-1 0,1 0 1,-1 0-1,0-1 0,0 1 1,-1-1-1,1 0 0,-9 5 0,-4 0 4,0-1 0,0-1 0,-25 6 0,21-9-28,20-3 19,-1 0-1,0 0 0,1 1 0,-1-1 0,0 0 0,1 0 1,-1 1-1,1-1 0,-1 1 0,0 0 0,1-1 0,0 1 1,-1 0-1,1 0 0,-1 0 0,1 0 0,0 0 0,0 0 1,-1 1-1,1-1 0,-1 2 0,-3 4-3,0 0 1,0 1-1,1 0 0,0 0 0,0 0 1,1 0-1,0 0 0,1 1 1,-3 12-1,2-9-91,3-16-200,4-28 137,-1 6 148,-1 1 0,-1 0-1,-4-43 1,-2 18 0,5 34 11,-1 1 1,-1 0 0,-1-1-1,0 1 1,-1 1 0,-9-26-1,12 39-2,-12-24 33,1 0 0,1 0 1,-14-54-1,24 78-28,1 0 0,-1-1 1,0 1-1,1 0 0,-1 0 0,0 0 1,0-1-1,0 1 0,0 0 0,0 0 1,0 0-1,0 1 0,0-1 0,0 0 1,-1 0-1,1 1 0,0-1 1,0 0-1,-1 1 0,1-1 0,-1 1 1,1 0-1,0-1 0,-1 1 0,1 0 1,-1 0-1,1 0 0,0 0 1,-1 0-1,-1 1 0,-53 5 245,44-4-280,-1 0 26,-1 0 0,-24 8-1,37-9 3,-1-1-1,1 0 0,0 1 0,-1-1 0,1 1 0,-1-1 1,1 1-1,0-1 0,-1 1 0,1 0 0,0 0 0,0 0 0,0 0 1,0 0-1,0 0 0,0 0 0,0 0 0,0 0 0,0 0 0,0 1 1,0-1-1,1 0 0,-1 1 0,0-1 0,1 0 0,0 1 1,-1-1-1,1 1 0,0-1 0,-1 1 0,1-1 0,0 1 0,0-1 1,0 1-1,0-1 0,1 3 0,1 1-17,0 1 0,0-1 1,1 0-1,0 0 0,0 0 0,7 9 0,-6-9 2,12 24-50,-13-23 60,0-1 0,0 1 1,1-1-1,-1 1 0,7 5 0,20 21 29,44 60-1,-66-82-11,-2 1 0,1 0-1,-1 0 1,-1 0 0,0 1-1,0 0 1,-2 0-1,1 0 1,-1 0 0,2 23-1,-5-34-4,0 1 0,0-1-1,0 1 1,0 0-1,0-1 1,0 1-1,0-1 1,0 1 0,-1 0-1,1-1 1,-1 1-1,1-1 1,-1 1-1,1-1 1,-1 0 0,0 1-1,0-1 1,0 0-1,0 1 1,0-1-1,0 0 1,-1 1 0,0-1-2,1 0 0,-1-1-1,1 1 1,-1-1 0,1 0 0,-1 1 0,0-1 0,1 0 0,-1 0 0,0 0 0,1 0 0,-1 0 0,0 0 0,1-1 0,-1 1 0,0 0 0,-1-2 0,-9-3-2,0 0 1,0-1-1,0-1 1,-11-8-1,15 10-7,-56-33-17,44 28 15,1-1-1,0-1 1,-32-27-1,34 24-8,0 0 0,2-1 0,0-1-1,1 0 1,0-1 0,2-1 0,0 0 0,-17-38-1,29 57 16,-1-1-1,1 1 1,0 0-1,-1-1 1,1 1-1,0-1 1,0 1-1,-1-1 1,1 1-1,0-1 1,0 1-1,0-1 1,0 1-1,-1-1 1,1 1 0,0-1-1,0 1 1,0-1-1,0 1 1,0-1-1,0 1 1,1-1-1,-1 1 1,0-1-1,0 1 1,0-1-1,0 1 1,1 0-1,-1-1 1,0 1-1,0-1 1,1 1-1,-1-1 1,0 1-1,1 0 1,-1-1-1,0 1 1,1 0-1,-1-1 1,1 1-1,-1 0 1,0 0-1,1-1 1,-1 1-1,1 0 1,-1 0-1,1 0 1,-1-1-1,1 1 1,-1 0-1,1 0 1,-1 0-1,1 0 1,-1 0-1,1 0 1,-1 0-1,1 0 1,-1 0-1,1 0 1,0 1-1,31 10-41,-5 7 45,-1 0 0,-1 2 0,0 1-1,-2 1 1,-1 1 0,0 0 0,-2 2-1,25 39 1,-14-11 55,35 89 0,-29-59 8,-27-51-17,-11-32-54,0 0 0,0 0 0,-1 0 0,1-1 0,0 1 0,0 0-1,0-1 1,0 1 0,0-1 0,0 0 0,0 1 0,0-1 0,0 0 0,0 1 0,0-1 0,0 0 0,-1-1 0,-17-20-17,2 4 8,1 0 0,1-2 0,1 0 0,-14-26 0,3 2 13,-2 2-1,-2 1 1,-2 1-1,-43-43 1,-9-15 27,24 26-16,59 72-13,-1-1 1,0 0 0,1 1 0,-1-1 0,0 0-1,1 1 1,-1-1 0,1 0 0,-1 0 0,1 1-1,-1-1 1,1 0 0,0 0 0,-1 0 0,1 0-1,0 0 1,0 0 0,0 1 0,0-1 0,-1 0-1,1 0 1,0 0 0,1 0 0,-1 0 0,0 0-1,0 0 1,0 0 0,0 0 0,1 1 0,-1-1-1,0 0 1,1 0 0,-1 0 0,1 0 0,-1 1-1,1-1 1,-1 0 0,1 0 0,0 1 0,-1-1-1,1 1 1,0-1 0,-1 0 0,1 1 0,0-1-1,0 1 1,0 0 0,-1-1 0,1 1 0,0 0-1,0-1 1,2 1 0,2-2-8,0 0 0,1 1 0,-1 0 1,1 0-1,0 0 0,-1 1 0,12 0 0,-1 3 6,0 0 0,0 1 0,-1 0 0,1 2 0,-1 0-1,15 8 1,4 4 12,44 32 1,-60-37 26,-1 1 1,0 0 0,-1 1 0,0 1 0,-2 0 0,0 1-1,0 1 1,-2 0 0,0 1 0,11 24 0,-23-42-28,0-1 0,1 1 0,-1 0 0,0-1 0,0 1 1,1-1-1,-1 1 0,0 0 0,0-1 0,0 1 0,0-1 0,0 1 1,0 0-1,0-1 0,0 1 0,0 0 0,0-1 0,0 1 0,0 0 1,0-1-1,0 1 0,-1 0 0,-11-1 41,-23-18-70,28 14 24,-23-16-20,0-1-1,-29-28 0,-8-6 17,33 29-1,-79-63-24,97 74 9,0-1-1,0-1 0,2 0 1,-19-27-1,33 43 16,-1 1 0,1-1 0,0 1-1,-1-1 1,1 0 0,-1 1 0,1-1 0,0 0-1,-1 1 1,1-1 0,0 0 0,0 1 0,0-1-1,0 0 1,-1 1 0,1-1 0,0 0-1,0 0 1,0 1 0,1-1 0,-1 0 0,0 1-1,0-1 1,0 0 0,0 1 0,1-2 0,0 1-6,0 1 1,0 0-1,0-1 0,1 1 1,-1-1-1,0 1 1,0 0-1,0 0 1,0 0-1,1 0 1,-1 0-1,0 0 1,0 0-1,0 0 1,1 0-1,-1 1 1,0-1-1,0 0 1,2 2-1,30 8 0,0 1-1,-1 2 0,-1 1 1,32 19-1,-24-9 18,0 1 1,-2 1-1,-2 3 0,44 43 1,114 144 230,-191-213-224,-1-3-4,-1 1-1,1-1 1,0 1 0,0 0 0,-1-1-1,1 1 1,0 0 0,-1 0-1,1 0 1,-1 0 0,1-1 0,-1 1-1,1 0 1,-1 0 0,0 0 0,1 0-1,-1 0 1,0 0 0,0 0 0,0 0-1,0 0 1,0 0 0,0 0-1,0 0 1,0 0 0,0 0 0,0 1-1,-12-6 21,-16-9-49,1-1 0,1-2 1,1 0-1,-29-24 0,-94-89-107,121 105 108,5 5 0,0-2-1,2 0 0,0-1 1,1 0-1,1-2 0,2 0 1,-21-41-1,36 65 14,0-1-1,1 0 1,-1 0-1,1 0 1,0 0-1,-1 0 1,1-1-1,0 1 1,0 0-1,0 0 1,-1 0-1,1 0 1,0 0-1,0 0 1,1 0-1,-1 0 1,0 0 0,0-1-1,0 1 1,1 0-1,-1 0 1,1 0-1,-1 0 1,1 0-1,0-1 1,1 1 1,-1-1 1,0 1-1,1 0 1,0 0-1,-1 0 1,1 0-1,0 1 1,-1-1-1,1 0 1,0 1-1,0-1 1,0 1-1,2-1 1,5 0 4,0 1-1,0 0 1,-1 0-1,18 3 1,-4 2-3,-1 2 1,0 0-1,0 2 1,-1 0-1,0 1 1,0 1-1,-1 1 1,31 25-1,11 15 51,56 62-1,-101-97-32,-2-4 25,-2 0 1,0 1-1,0 0 1,-1 1-1,-1 0 1,14 27-1,-24-41-38,0-1-1,1 0 0,-1 1 0,0-1 0,0 1 0,1-1 1,-1 0-1,0 1 0,0-1 0,0 1 0,0-1 1,1 1-1,-1-1 0,0 1 0,0-1 0,0 1 0,0-1 1,0 1-1,0-1 0,0 1 0,-1-1 0,1 1 1,0-1-1,0 1 0,0-1 0,0 1 0,-1-1 1,1 0-1,0 1 0,0-1 0,-1 1 0,1-1 0,0 0 1,-1 1-1,1-1 0,0 0 0,-1 1 0,1-1 1,-1 0-1,1 1 0,-1-1 0,1 0 0,0 0 0,-1 0 1,1 1-1,-1-1 0,1 0 0,-1 0 0,1 0 1,-1 0-1,1 0 0,-1 0 0,1 0 0,-1 0 0,1 0 1,-1 0-1,1 0 0,-1 0 0,1-1 0,-1 1 1,1 0-1,-1 0 0,1 0 0,0-1 0,-1 1 0,-37-15-42,-3-9 4,2-1 0,1-2 0,1-1 0,1-2 0,1-2 0,2-1 0,2-1 0,1-2 0,-31-48 0,-30-44 41,58 83 14,31 43-20,1 1 0,0-1 1,0 1-1,0-1 0,0 1 0,0-1 0,0 0 0,0 1 0,0-1 0,1 0 0,-1 0 0,1 0 0,-1 0 0,1 0 0,0 1 1,0-3-1,0 3 0,0 1 0,0 0 0,0 0 0,1-1 0,-1 1 0,0 0 0,0 0 0,0-1 1,1 1-1,-1 0 0,0 0 0,0 0 0,1-1 0,-1 1 0,0 0 0,1 0 0,-1 0 0,0 0 0,1 0 1,-1 0-1,0 0 0,0-1 0,1 1 0,-1 0 0,0 0 0,1 0 0,-1 0 0,0 1 0,1-1 1,19 7-18,55 32-4,-2 4-1,-2 2 1,-2 4 0,-2 3-1,90 90 1,-145-130 45,3 3 52,0 0-1,0 2 1,-2-1-1,0 2 1,12 20-1,-25-38-63,1 1 0,-1-1 0,0 1 0,1 0 0,-1-1 0,1 1 0,-1 0 0,0-1 0,0 1 0,0 0 0,1-1 0,-1 1 0,0 0 0,0 0 0,0-1 0,0 1 0,0 0 0,0 0 0,0-1 0,0 1 0,0 0 0,-1-1-1,1 1 1,0 0 0,0-1 0,-1 1 0,1 0 0,0-1 0,-1 1 0,0 1 0,0-2-5,0 0 0,-1 1 0,1-1 0,0 0 0,-1 1 0,1-1 0,0 0 0,-1 0 0,1 0 0,0 0 0,-1-1 0,1 1 1,0 0-1,-1 0 0,0-1 0,-55-22-15,54 21 27,-60-29-46,-77-51 0,110 61-14,1-1 1,1-1-1,1-2 0,-33-37 1,3-3 15,-62-81 21,116 143-1,1-1 0,-1 1 0,1-1 0,0 0 0,0 1 0,1-1 0,-1 0 0,1 0 0,-1-5 0,2 8 1,0 0-1,0 0 1,0 0-1,0 0 1,0 1-1,0-1 1,0 0-1,0 0 1,1 0-1,-1 1 0,0-1 1,0 0-1,1 0 1,-1 1-1,1-1 1,-1 0-1,1 1 1,-1-1-1,1 0 1,0 0-1,1 0-2,-1 0-1,1 0 1,-1 1-1,1-1 1,0 0-1,-1 1 1,1-1-1,0 1 0,0-1 1,-1 1-1,1 0 1,4 0-1,9 0 5,0 1-1,0 1 1,0 1-1,0 0 1,0 1-1,0 0 1,-1 1-1,0 1 1,0 0-1,17 11 1,14 10 72,66 53 0,-87-61-16,-1 1 0,20 24 0,-33-34-2,-1 1 0,-1 0 0,0 1 0,-1 0 1,0 0-1,8 20 0,-14-31-43,-1 0 0,1 0 1,-1 0-1,1 0 0,-1 0 1,0 0-1,1 0 0,-1 0 1,0 0-1,0 0 0,0 0 0,0 0 1,0 0-1,0 0 0,0 0 1,0 0-1,0 0 0,0 0 1,-1 0-1,1 0 0,0 0 1,-1 0-1,1 0 0,-1 0 0,1 0 1,-1 0-1,1 0 0,-1 0 1,1 0-1,-1-1 0,0 1 1,0 0-1,0 0 0,1-1 0,-1 1 1,0-1-1,0 1 0,0-1 1,0 1-1,0-1 0,0 1 1,0-1-1,0 0 0,0 1 1,0-1-1,0 0 0,0 0 0,0 0 1,0 0-1,0 0 0,0 0 1,-2-1-1,-5 1-17,-1 0-1,1-1 1,0-1 0,0 1 0,-10-5-1,-4-2-19,1 0 1,0-2-1,1 0 0,0-2 0,0 0 0,2-1 0,-1-1 0,2 0 1,0-1-1,1-2 0,0 1 0,1-2 0,1 0 0,1 0 1,-12-23-1,10 14 0,3 5 20,0-1 0,-15-40 0,25 55 0,0 0 0,0 1-1,1-1 1,0 0 0,0 0-1,1 0 1,0 0 0,0 1-1,1-1 1,0 0 0,0 0-1,1 0 1,2-7 0,-3 14 6,-1-1 0,1 1 0,-1 0 0,1 0 0,0-1 0,0 1 0,-1 0 0,1 0 0,0 0 0,0 0 0,0 0 0,0 0 0,0 0 0,1 0 0,-1 1 0,0-1 0,0 0 0,0 1 0,1-1 0,-1 1 0,0-1 0,2 1 0,1-1 3,0 0 0,-1 1 0,1 0-1,0 0 1,0 0 0,-1 1 0,1-1-1,4 2 1,4 1 18,1 1-1,-1 1 0,20 10 0,-17-7 14,0 2 1,-1 0-1,0 1 0,0 1 0,-2 0 0,13 14 0,60 84 220,-72-92-208,-1-2 10,-1 1 0,9 18 0,-18-30-29,1 0 1,-1 0 0,0 1 0,-1-1-1,1 0 1,-1 1 0,0-1 0,0 1-1,-1-1 1,0 1 0,0-1 0,-1 8-1,1-10-13,-1-1-1,1 0 0,-1 0 1,0 0-1,0 0 0,0 0 1,0 0-1,0 0 0,0 0 1,-1 0-1,1 0 0,-1 0 1,1-1-1,-1 1 0,1-1 1,-1 1-1,0-1 0,0 0 1,0 0-1,0 1 0,0-1 1,0 0-1,0-1 0,0 1 1,0 0-1,-1-1 0,1 1 1,0-1-1,0 0 0,0 1 1,-1-1-1,1 0 0,0-1 1,-1 1-1,1 0 0,-3-1 1,-5-1-19,-1 0 0,1-1 0,0 0 1,-1 0-1,1-1 0,-11-6 0,12 6-11,1-1 0,0 0 0,0 0 0,1-1 0,-1 0 0,1 0-1,0-1 1,1 0 0,0 0 0,0-1 0,0 1 0,1-1 0,0 0-1,1-1 1,0 1 0,0-1 0,0 0 0,1 0 0,-2-11 0,-21-105-111,24 109 122,1-1 0,0 0 0,1 0-1,1 1 1,4-26 0,-1 20 0,-3 17 4,-1-1 1,1 1-1,1 0 1,-1 0-1,4-9 1,-3 12 5,-1 0 0,0 1 0,1-1 0,-1 0 0,1 0 0,0 0 0,0 1 0,-1-1 0,1 1 0,0 0 0,0-1 0,0 1 0,1 0 0,-1 0 0,4-1 0,-2 1 12,0 0-1,-1 0 0,1 0 1,0 1-1,0-1 0,0 1 1,-1 0-1,1 0 0,0 1 1,0-1-1,0 1 1,-1 0-1,1-1 0,0 2 1,-1-1-1,1 0 0,-1 1 1,1 0-1,-1 0 0,0 0 1,0 0-1,0 0 1,0 0-1,4 5 0,2 2 39,-1 1-1,-1-1 1,1 1-1,-2 1 1,1 0-1,6 16 1,-10-20-15,0-1-1,-1 1 1,1 0-1,-1 0 1,-1 0-1,0 0 1,0 0 0,0 0-1,-1 8 1,0-13-16,0 1 0,0 0 0,-1-1 0,1 1 1,-1-1-1,0 1 0,0-1 0,0 1 0,0-1 0,0 1 1,0-1-1,0 0 0,-1 0 0,0 0 0,1 0 0,-1 0 1,0 0-1,0 0 0,0 0 0,0-1 0,0 1 0,0-1 1,0 1-1,-1-1 0,1 0 0,-5 2 0,-1-1 11,-1 0-1,0 0 1,0-1 0,0 0-1,1 0 1,-1-1-1,-10-1 1,-66-11 53,30 3-51,15 5 4,14 2-59,-1-1 0,0-2 0,1 0 0,-50-17 0,71 20 1,0 0 0,0-1 0,0 1 0,0-1 0,1 0 0,-1 0 0,1-1 0,0 1 0,0-1 0,0 0 1,0 0-1,1 0 0,-1-1 0,1 1 0,0-1 0,0 0 0,1 0 0,0 0 0,0 0 0,0 0 0,0 0 0,1-1 0,0 1 0,0 0 0,0-1 0,0 1 0,1-1 0,0 1 0,1-1 0,0-5 0,-1 7 6,1 1 0,-1 0 1,1-1-1,0 1 0,0 0 0,1 0 1,-1 0-1,1 0 0,-1 0 0,1 0 1,0 0-1,0 0 0,0 1 0,0-1 1,1 1-1,-1-1 0,6-3 0,1 0-6,1 1 0,0 0 0,0 0-1,12-3 1,-3 0 21,5-2 4,-4 1 6,1 1 0,0 1 0,38-8 0,-51 14 3,-1 0 1,0 0-1,0 1 0,0 1 1,0-1-1,0 1 1,1 0-1,-1 0 1,0 1-1,-1 0 0,1 1 1,0-1-1,-1 1 1,1 0-1,-1 1 0,6 4 1,-8-5 5,-1-1 0,0 1 0,0 1 1,0-1-1,0 0 0,0 1 0,-1-1 0,0 1 0,1 0 1,-2 0-1,1 0 0,0 0 0,-1 0 0,1 0 1,0 7-1,1 6 70,-1 0 1,-1 29 0,0-6 10,0-28-76,-1 0 0,-1 0 0,0-1 0,0 1 0,-1 0-1,-1 0 1,0-1 0,-1 1 0,0-1 0,0 0 0,-1 0 0,-1-1 0,0 0 0,0 1 0,-1-2 0,-12 14 0,17-21-36,0 0 0,0 0 0,0-1 0,0 1 0,-1-1 0,1 1 1,0-1-1,-1 0 0,1 0 0,-1 0 0,1 0 0,-1 0 0,0-1 0,1 1 1,-1-1-1,0 0 0,1 1 0,-1-1 0,0 0 0,1-1 0,-1 1 0,0 0 1,1-1-1,-1 0 0,0 0 0,1 1 0,-1-1 0,1-1 0,0 1 0,-1 0 1,1-1-1,0 1 0,0-1 0,-1 1 0,1-1 0,1 0 0,-1 0 1,0 0-1,0 0 0,-1-3 0,-11-20-84,0-1 1,-17-48 0,27 63 80,1 0 1,0-1-1,0 0 1,2 1-1,-1-1 1,1 0 0,1 0-1,0 0 1,3-17-1,-2 23 4,0 1 0,1-1 0,0 1 0,0 0-1,1-1 1,0 1 0,-1 0 0,2 0 0,-1 1 0,0-1-1,1 1 1,0 0 0,4-4 0,6-3-21,0 0-1,27-15 1,-38 25 36,0-1 0,0 1 0,0 0 0,0 0 0,0 0 0,0 0 0,0 0 0,1 0 0,-1 1 0,0 0 0,1 0 0,-1 0 0,4 0 0,42 13 212,-49-13-212,2 1 13,-1 0 1,1 0 0,-1 0-1,1 1 1,-1-1 0,0 0-1,0 1 1,0-1-1,0 0 1,0 1 0,0 0-1,0-1 1,0 1 0,0-1-1,-1 1 1,1 0-1,-1 0 1,1-1 0,-1 1-1,0 0 1,1 0 0,-1 0-1,0-1 1,0 1-1,-1 0 1,1 0 0,0 0-1,-1 2 1,0 4 30,0 0 0,-1-1 0,0 1 1,0-1-1,-6 13 0,4-13-32,-1 1 1,0-1-1,0 0 1,-1 0-1,0-1 1,0 0-1,-1 0 0,0 0 1,0-1-1,0 0 1,0 0-1,-1-1 0,-12 6 1,13-7-26,1 0 0,-1-1 0,0 0 0,0 0 0,-1-1 0,1 1 0,0-2 0,0 1 0,-1-1 0,1 0 0,0 0 0,0-1 0,-1 0 0,1 0 0,0-1 0,0 0 0,-7-3 0,10 3-11,0-1 0,1 1-1,-1-1 1,1 1 0,0-1 0,0 0-1,0 0 1,0-1 0,1 1 0,-1-1 0,1 1-1,0-1 1,-1 0 0,2 0 0,-1 0-1,0 0 1,1 0 0,0 0 0,0 0 0,0 0-1,1 0 1,-1-8 0,1 7 0,-1-1 0,1 0 1,1 1-1,-1-1 0,1 0 0,0 1 0,1-1 1,-1 1-1,1 0 0,0-1 0,0 1 0,1 0 1,-1 0-1,1 0 0,0 0 0,7-7 0,-5 7 6,1 0-1,0 1 0,1 0 0,-1 0 1,0 0-1,1 1 0,0-1 0,0 2 1,0-1-1,0 1 0,15-2 0,-5 1 23,0 2 0,0 0-1,0 1 1,21 2 0,-35-2 6,0 1 1,0-1-1,0 1 1,0 0 0,0 0-1,0 0 1,0 0-1,0 0 1,-1 0-1,1 1 1,-1 0-1,1-1 1,-1 1 0,1 0-1,-1 0 1,0 1-1,0-1 1,4 5-1,-3-2 19,0 0-1,-1 1 0,0-1 0,1 1 0,-2-1 0,1 1 0,-1 0 0,1 0 0,-1 7 1,0 5 46,-1 1 0,-1-1 0,0 0 0,-1 0 0,-7 27 0,6-37-65,0 1-1,0-1 1,-1 0-1,0 0 1,0 0-1,-1-1 1,0 1 0,0-1-1,-1 0 1,0 0-1,0-1 1,-1 0 0,0 0-1,0-1 1,0 0-1,-11 7 1,6-6-30,1-1 1,0 0 0,-1 0-1,0-1 1,0-1-1,-1 0 1,1 0 0,-1-1-1,1-1 1,-25 0-1,32-2-6,1 0 0,0 1-1,0-1 1,0-1 0,-1 1-1,1-1 1,0 1 0,1-1-1,-1 0 1,0-1 0,1 1-1,-1-1 1,1 1 0,0-1-1,-1 0 1,1 0 0,1-1-1,-1 1 1,0-1 0,1 1-1,0-1 1,0 0 0,0 0-1,0 0 1,1 0 0,-1 0-1,1 0 1,0 0 0,0 0-1,1-1 1,-1 1 0,1 0-1,0-6 1,0 5 7,-1 0 1,1 1 0,1-1-1,-1 0 1,1 1-1,-1-1 1,2 0-1,-1 1 1,0-1 0,1 1-1,0 0 1,0-1-1,0 1 1,0 0-1,1 0 1,-1 0 0,1 0-1,0 1 1,1-1-1,-1 1 1,0 0-1,1 0 1,0 0-1,0 0 1,0 1 0,0-1-1,0 1 1,0 0-1,0 0 1,8-1-1,-1 1 27,0 1-1,0 0 0,0 1 0,-1 0 0,1 1 0,0 0 0,0 0 0,-1 2 0,1-1 0,-1 1 0,1 1 0,-1-1 1,0 2-1,-1 0 0,18 11 0,-23-11 30,0 1 0,0 0 0,0 1 0,-1-1 0,0 1-1,0-1 1,0 1 0,-1 0 0,0 0 0,0 0 0,-1 0 0,1 11 0,-2-17-36,1 5 18,-1 1 0,1 0 0,-1-1 0,-1 1 0,1-1 0,-1 1 0,0-1 0,0 1 0,-1-1 0,0 0 0,0 0 0,-1 1 0,1-1 0,-1-1 0,0 1 0,-1 0 0,0-1 0,0 0 0,0 0 0,0 0 0,-1 0 0,0-1 0,0 1 0,-7 4 0,2-3-31,1 0 0,-1-1 1,1 0-1,-2-1 1,1 0-1,0 0 0,-1-1 1,1-1-1,-1 0 0,0 0 1,0-1-1,0 0 1,0-1-1,-13-2 0,21 2-7,0-1-1,0 1 0,0-1 0,1 0 1,-1 0-1,0 0 0,1 0 0,-1-1 1,1 1-1,-1-1 0,1 0 1,-1 1-1,1-1 0,0 0 0,0 0 1,0-1-1,0 1 0,0 0 0,1-1 1,-1 1-1,1-1 0,0 1 0,-1-1 1,1 0-1,0 0 0,0 1 1,1-1-1,-1 0 0,1 0 0,-1 0 1,1 0-1,0-3 0,0 3 7,0 0 0,0 1 0,0-1 0,0 0 0,1 0-1,-1 1 1,1-1 0,0 0 0,0 1 0,0-1 0,0 0 0,0 1 0,1 0-1,-1-1 1,1 1 0,-1 0 0,1-1 0,0 1 0,0 0 0,0 0 0,0 1-1,0-1 1,0 0 0,1 1 0,-1-1 0,1 1 0,-1 0 0,1 0 0,-1 0-1,1 0 1,0 0 0,-1 0 0,6 0 0,-2 1 16,1 0 0,-1 0-1,0 1 1,1 0 0,-1 0 0,1 1 0,-1-1-1,0 2 1,0-1 0,0 0 0,0 1 0,6 4 0,1 1 31,0 1 0,-1 1 0,21 19 0,-42-26-1990,-20-10 1217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39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5937,'0'0'6223,"4"2"-4924,16 3-827,1 0 0,0-1 0,33 1 0,10 2 666,-51-4-865,1 1 0,0 0 0,21 11 0,-19-8-147,-1-1 0,20 5 0,-8-5-2,-1 1 1,-1 0-1,0 2 1,0 1-1,0 2 1,25 15 0,-16-6 95,24 18-14,-1 3 46,-38-29-72,0 1 0,0 1 0,-1 1 0,28 32-1,-34-32-30,1-1-1,-2 1 0,0 1 0,-1 0 0,-1 1 0,0 0 1,-2 0-1,8 27 0,-9-21-31,-2-9-42,0 0 1,-2 0-1,2 17 1,1 5 30,-3-31-91,-1-1 0,0 1 0,0 0 0,-1-1 1,0 1-1,0 0 0,0-1 0,-1 7 0,0-8 24,1-1 0,0 1 0,0 0 0,1-1-1,-1 1 1,1 0 0,1 6 0,-1-8-22,0 0 0,0 0 1,-1 0-1,1 0 0,-1 0 1,0 0-1,1 0 1,-1 0-1,0 1 0,0-1 1,-1 0-1,1 0 0,0 0 1,-1 0-1,1 0 0,-1 0 1,1 0-1,-1 0 1,-2 4-1,2-4-4,0 0 1,0 1-1,0-1 0,1 1 0,-1-1 1,1 1-1,-1-1 0,1 1 1,0-1-1,0 1 0,0 3 0,-2 19 89,1-20-79,0 0 0,0 0 0,1 0 0,-1 0-1,1 0 1,1 10 0,0-10-5,-1 0 0,0 1 0,0-1 1,0 0-1,-1 0 0,-1 7 0,-10 57 93,3-8-38,7-53-73,1 0-1,0 1 1,0-1-1,1 1 1,0-1-1,0 1 1,1-1 0,0 1-1,1-1 1,0 0-1,0 1 1,6 10-1,3 6-18,2 0 0,22 34-1,-30-50 27,0 0 0,-1 1 0,0 0 0,-1 0 0,3 15 0,-4-15 5,1-1-1,0 1 0,0-1 0,1 0 0,7 14 0,68 98-23,-69-106-14,1 0-1,0 0 1,1-1-1,1-1 1,0 0-1,1 0 1,0-1-1,31 19 1,-19-13-3,34 29 1,-20-15-38,-36-28 71,-1-1 0,0 1 0,0-1 0,0 1 0,-1 0 0,1 0 0,-1 0 0,3 8 0,-4-8-1,1 0 0,0 0 0,1 0 0,-1 0-1,1 0 1,0 0 0,0 0 0,5 5 0,63 47 6,51 39 21,-96-76-23,-13-9-24,0-1-1,29 15 1,-36-20 19,0 0 0,0 1-1,0-1 1,-1 1 0,1 0 0,-1 1-1,0-1 1,-1 1 0,0 0 0,0 0-1,0 1 1,0-1 0,-1 1 0,4 12-1,0-6-2,0-1 1,0 1-1,2-2 0,-1 1 0,1-1 0,1 0 0,0-1 0,13 11 0,13 14-10,-30-28-13,0 0 1,1 0-1,0-1 0,0 1 1,1-2-1,-1 1 0,1-1 1,17 8-1,-12-6 10,0 2 0,0-1 0,-1 2 0,0 0 1,12 12-1,-17-15-54,1 0 1,-1-1 0,1 0 0,1 0-1,13 6 1,10 14 141,-8-14-87,37 22-1,-6-1-6,-27-18 0,-2-1-36,33 13 1,-52-24 35,-1 0 0,-1 1 1,1 0-1,0 1 0,-1-1 0,6 7 1,6 4-69,65 60-303,-10-23-1647,-58-43 2041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40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16 274 5649,'2'6'739,"-1"-5"-579,0 0-1,-1 0 1,1 0 0,-1 1-1,1-1 1,-10 23 9842,9-25-9806,-6-10 2194,0-12-2053,6 13-253,2 0 1,-1 0-1,1 0 0,1 0 1,0 0-1,0 0 0,1 0 1,0 1-1,8-13 1,-5 8-9,0 1 0,-1-1 0,5-19 0,-10 28-66,1 1-1,0-1 1,0 0-1,0 1 1,6-9-1,-6 10 2,0-1-1,1 1 0,-1-1 0,-1 0 0,1 0 1,-1 0-1,2-5 0,2-2 98,-5 11-135,1 0 0,-1 0 0,0 0 0,0 0 0,0 0 0,1 0 0,-1 0 0,0-1 0,0 1 0,0 0 0,0 0 0,1 0 0,-1 0 0,0 0 0,0-1 0,0 1 0,0 0 0,0 0 0,0 0 0,1 0 0,-1-1 0,0 1 0,0 0 0,0 0 0,0 0 0,0-1 0,0 1 0,0 0 0,0 0 0,0 0 0,0-1 0,0 1 0,0 0 0,0 0 0,0 0 0,0-1 0,0 1 0,0 0 0,-1 0-1,1 0 1,0-1 0,0 1 0,0 0 0,0 0 0,0 0 0,0 0 0,0-1 0,-1 1 0,1 0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41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98 4345,'-17'42'16305,"25"-49"-16375,5-2 90,0 0-1,0-1 1,-1-1-1,19-21 1,2-1-455,-21 20-313,-3-3 321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4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 4577,'-19'4'10225,"24"16"-10213,10 16 517,-4-8 297,-1 1 0,9 38 0,-17-58-628,-1 1 1,0-1 0,0 0 0,-1 1-1,0-1 1,-1 0 0,0 0 0,0 1-1,-1-1 1,0 0 0,-1 0 0,-3 9-1,2-9-8,1 1-1,1-1 0,0 1 0,0 0 0,1 0 0,0 15 0,1-15-153,-1 0 0,0 0 1,0-1-1,-1 1 0,0 0 0,-6 15 0,2-7 22,0 0 0,1 0 0,-4 31 0,-3 11 24,-4-4-116,6-27 129,-6 40 0,16-63-113,0 0 0,0-1 0,0 1-1,1 0 1,0 0 0,0-1-1,0 1 1,1-1 0,0 1-1,0-1 1,0 0 0,1 1-1,6 8 1,-2-3 6,0-1 1,1 0-1,1 0 0,-1-1 0,15 11 1,-16-14-11,1-1 0,0 0 1,1 0-1,-1-1 0,18 6 1,-21-8 24,0-1 1,0 1 0,1-1 0,-1 0-1,0-1 1,0 1 0,0-1 0,1 0-1,-1 0 1,0-1 0,0 1 0,7-3-1,-9 1-2,0 0 0,1 0 0,-1-1 0,0 1 0,0-1 0,0 0 0,0 0 0,2-3 0,12-12 38,4 0-21,-11 9 22,1 0 0,0 1 0,0 0 0,18-8 0,-22 12-16,6-3 32,0 1 0,1 0 0,-1 0 0,1 2 0,0 0 0,1 0 0,-1 1 0,23-1 0,-28 4-16,1 2 0,-1-1 0,-1 1 0,1 1 0,0-1 0,0 1 0,-1 1 0,0 0 0,1 0 0,-2 1 0,1 0 0,0 0 0,12 11 0,-8-1 17,-1 0 1,0 0-1,0 1 1,9 22-1,7 9-17,-17-31-20,0 0 0,0 1 0,-2 1 0,0 0 1,-1 0-1,-1 0 0,6 32 0,-11-42-26,1 1 1,0-1-1,5 16 0,-6-22-2,0 0-1,0 0 1,0 0-1,1 0 0,-1 0 1,0 0-1,1-1 1,0 1-1,-1 0 0,1-1 1,0 1-1,0-1 1,0 0-1,0 1 1,0-1-1,0 0 0,3 1 1,2 1-16,-3-2 2,0 0 0,0 1 0,-1-1 0,1 0 0,0-1 0,0 1 0,8 0 0,0-1-33,-10 0 41,1 0 1,0 0-1,-1 0 0,1 0 0,0 0 1,0 0-1,-1-1 0,1 1 0,0-1 1,-1 0-1,1 0 0,-1 0 1,1 0-1,-1 0 0,1 0 0,3-4 1,19-10-170,-22 14 161,0-1 1,0 1-1,0-1 0,0 0 0,0 0 1,0 0-1,-1 0 0,1-1 0,-1 1 1,0-1-1,1 1 0,2-5 0,4-7 32,1 0 0,0 0-1,21-19 1,-26 28-7,2-5-26,1 0 1,-2 0 0,1-1 0,-1 0 0,-1 0 0,0-1 0,-1 0 0,0 1 0,4-19 0,-4 11 31,2 1 0,1 0 0,9-21 1,16-16 21,-13 24-15,23-55 0,-37 77-8,0-1 0,0 1 0,1 0 0,8-9 0,-9 12-4,0-1 0,0 0 1,-1 0-1,1-1 0,-1 1 0,-1-1 1,5-12-1,-6 13 0,0 1 0,1 0 0,0-1 1,0 1-1,0 1 0,7-8 0,12-26 32,-16 27-1,1 0-1,0 0 1,1 1 0,11-13-1,-19 23-31,10-21 67,-9 19-59,0 0 1,0 1-1,0-1 1,0 0 0,0 1-1,1-1 1,-1 1-1,4-5 1,2-1 28,-1 0 0,1-1 0,6-13 0,-10 16-22,1 0-1,-1 0 1,2 0-1,-1 0 1,1 1-1,-1-1 1,2 1 0,-1 0-1,8-5 1,7-5 121,28-25 1,-8 5 5,-3 1 4,10-8-1449,-30 31 844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2:45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1 642 2361,'14'-14'9766,"-1"0"-9368,0 1-158,-8 7-165,-2 4 7,-1-1-1,1 0 0,-1 0 1,0-1-1,0 1 0,0 0 1,0-1-1,0 0 0,-1 1 1,2-8-1,-2 7 0,0 0 0,0 0 0,0 0 0,0 0 0,1 1 1,-1-1-1,1 0 0,0 1 0,0-1 0,0 1 0,1-1 0,-1 1 0,1 0 0,0 0 0,5-4 1,-7 6-64,1 1 0,0-1 0,0-1 0,-1 1 1,1 0-1,0 0 0,-1-1 0,1 1 0,-1 0 1,0-1-1,1 0 0,-1 1 0,0-1 0,0 0 1,0 0-1,0 1 0,0-1 0,0 0 0,-1 0 1,1 0-1,0-4 0,3-6 154,-4 10-142,1 1 1,-1 0-1,1 0 1,0-1-1,0 1 1,0 0-1,0 0 1,0 0-1,0 0 1,0 0-1,0 0 0,0 0 1,0 0-1,2 0 1,-2 0-10,0 1-1,0-1 1,0 1-1,0-1 1,-1 0 0,1 1-1,0-1 1,0 0-1,0 0 1,-1 1 0,1-1-1,0 0 1,-1 0-1,1 0 1,-1 0 0,1 0-1,-1 0 1,0 0-1,1 0 1,-1 0 0,0 0-1,0 0 1,1 0-1,-1 0 1,0 0 0,0-2-1,0-2 24,1 0 1,-1 1-1,1-1 0,0 1 0,1-1 0,-1 1 0,1 0 0,3-6 1,-2 5-33,-1-1 1,0 1 0,0-1 0,0 0 0,1-6 0,8-71 310,-6 48-261,0 0-1,-2-48 1,-11 45-361,6 30 211,-7-23-74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3:16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54 4145,'-32'-27'8465,"22"18"-7337,-19-8 1136,29 18-2250,0 0 1,0 0-1,0 0 0,0 1 1,1-1-1,-1 0 0,0 0 1,0 0-1,1 0 0,-1 0 1,1 0-1,-1 0 0,1 0 1,-1 0-1,1 0 1,0 0-1,-1 0 0,3 1 1,14 25 24,-16-26-31,9 13-49,-10-12-42,1-1 0,0 1 0,0 0 0,0-1 0,0 1 0,0-1 0,0 1 0,0-1 0,1 0 0,-1 1 0,1-1 0,-1 0 0,1 0 0,-1 0 1,1 0-1,-1 0 0,1 0 0,0-1 0,2 2 0,3-2-560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3:17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42 3401,'-9'-6'10896,"9"6"-10686,6-4 176,8 4-205,-1-1 1,0 2-1,17 2 1,14 0 446,-38-3-479,1 0-1,-1-1 0,1 0 1,-1 0-1,11-3 0,12-3 309,-16 5-350,1 1-1,0 1 0,0 0 1,0 1-1,-1 0 0,19 5 1,-29-6-64,0 1 0,0-1 1,0 0-1,0-1 0,0 1 1,0 0-1,0-1 0,4-1 1,-4 1-4,0 0 0,0 1 0,-1-1-1,1 1 1,0 0 0,0-1 0,0 1 0,0 0 0,4 1 0,11 3 164,0-2 0,0 0 0,33-2 0,6 1-94,49 7 15,-69-6-82,-25-1-18,1 0 0,-1-1 1,1 0-1,20-4 0,-8 0-23,-5 1-262,0-2 0,31-10 0,-20 3-34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3:21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1534 2641,'-33'8'8979,"46"-14"-8519,-7 3-417,0-1 1,0 1-1,0-1 1,-1-1-1,1 1 0,-1-1 1,0 1-1,0-1 1,-1-1-1,0 1 0,7-11 1,4-9 392,16-40 0,-19 40-206,-6 9-73,-1 0-1,0 0 1,-1 0 0,-1-1 0,1-20-1,-1 13 68,9-36-1,12-59 57,-18 81-177,16-57 1,4 11-23,-13 35-44,3 1 0,2 1 0,33-65 0,-36 85 30,14-42-1,-19 43-58,1 1-1,19-32 1,40-32 43,-46 43 10,-19 38-51,0 1 0,0-1 0,-1-1 0,6-16-1,10-20 7,-13 32-9,2 0-1,-1 1 1,20-21-1,-24 29-9,1 0 0,0 0 0,-1 0-1,1 0 1,1 1 0,-1 0 0,0 0 0,1 1-1,-1 0 1,1 0 0,0 0 0,8-2-1,0 1 0,1 1 0,-1 0 0,1 1 0,0 0 0,-1 1 0,1 1 0,0 0 0,-1 1 0,23 6 0,-22-3 14,1 1 0,-2 1-1,1 0 1,-1 1 0,0 1-1,14 11 1,2 1 68,130 71 37,-2-1 1518,-151-86-1600,-1 1 0,0 0 1,0 0-1,0 0 0,7 12 0,12 13 16,35 41 164,-40-46-146,41 40 0,-15-29 42,-32-28-656,0 2 1,14 15-1,-24-22 70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3:22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52 2609,'-25'-2'5252,"41"-4"-158,28-8-4210,-31 8-701,0 1 0,1 0 0,0 1 1,0 1-1,0 1 0,0-1 0,0 2 0,24 0 1,-19 2 39,-1 0 0,0 1 0,0 1 1,0 1-1,-1 0 0,25 10 0,-31-10-275,-1 0-1,1 1 0,-1 0 0,0 1 0,0 0 0,0 0 1,-1 1-1,0 1 0,0-1 0,-1 1 0,0 1 1,0 0-1,-1 0 0,11 18 0,0 2-538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00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2534 1005 2288,'-9'-18'4582,"5"11"-4202,-5-16 496,-2 0 0,0 1 0,-20-30 0,15 31 500,-2 0 1,-25-23-1,25 26-599,0-1 1,-17-24 0,25 22-215,9 18-522,0 1 0,0-1-1,-1 1 1,1 0 0,0-1 0,-1 1 0,0 0-1,1 0 1,-1 0 0,-3-3 0,-33-37 742,31 35-695,1 0 0,-1 0 0,0 1 0,-1 0 0,1 0-1,-1 1 1,-12-6 0,-63-27 348,75 35-383,-89-35 371,-127-32 0,215 67-414,1 0 0,-1-1 0,1 1 0,0-1 0,1-1-1,-1 0 1,1 0 0,-13-12 0,19 16-8,-15-10 39,0 1 0,-1 0 0,0 2 0,0-1 0,-20-5 1,30 12-32,1 1 0,-1 0 0,0 0 1,-11 0-1,-4-1 12,3 2 0,16 0-21,1 0-1,0 0 1,-1 0 0,1 0 0,0 0-1,0-1 1,-1 1 0,1-1 0,-3 0-1,-97-33 50,76 32-42,23 2-7,1 0-1,-1 1 1,1-1-1,-1-1 1,1 1-1,-1 0 1,0-1 0,1 1-1,0-1 1,-1 1-1,1-1 1,-3-2 0,-25-10 7,26 11-6,-1 0 1,0 0-1,1 0 0,-1 0 0,1-1 0,-5-3 1,5 3-1,0 1 0,0-1 0,-1 1 0,1 0 0,-1 0 0,1 0 0,-1 0 0,0 1 1,0 0-1,0 0 0,0 0 0,0 1 0,-7 0 0,11-1-1,-2 1 1,1-1 0,0 0 0,-1-1 0,1 1 0,0 0 0,0-1 0,0 1-1,0-1 1,0 0 0,1 1 0,-1-1 0,-2-3 0,-17-13 15,13 13-7,-1 0 0,1-1 0,0 0 0,-10-9 0,-2-1 12,-14 11-13,-54-37 22,83 40-32,-9-6 17,0 2-1,-1 0 1,-27-8 0,38 13-10,-1 0 0,0 1-1,0-1 1,1 1 0,-1 0 0,0 0 0,0 1 0,0-1 0,1 1 0,-1 0 0,0 0-1,1 1 1,-1-1 0,1 1 0,-1 0 0,1 1 0,-5 2 0,3 0 0,0 0 0,0 1 0,0 0 0,1 0 1,-8 11-1,9-11-1,0-1 0,0 1 0,-1-1 1,0 0-1,0 0 0,0 0 0,-9 5 0,3-4-2,1-1 2,0 0 0,1 1 0,-1 1 0,1 0 1,-9 8-1,-4 4-5,17-15 0,-1 0 0,1 1 0,-1 0 0,1 0 0,-7 10 0,5-7 0,5-7 0,0 1 0,1 0 0,-1-1 0,0 1 0,1 0 0,-1 0 0,1 0 0,0 0 0,0 1 0,-1-1 0,1 0 0,1 0 0,-1 1 0,0-1 0,1 1 0,-1-1 0,1 0 0,-1 1 0,1 3 0,0-6 0,0 1 0,0 0 0,0 0 0,-1-1 0,1 1 0,0 0 0,0 0 1,-1-1-1,1 1 0,-1 0 0,1-1 0,-1 1 0,1-1 0,-1 1 0,1 0 0,-1-1 1,1 1-1,-1-1 0,0 0 0,1 1 0,-1-1 0,0 1 0,1-1 0,-1 0 0,0 1 1,1-1-1,-1 0 0,0 0 0,0 0 0,0 0 0,1 0 0,-1 0 0,0 0 0,0 0 0,1 0 1,-1 0-1,-1 0 0,1 0 0,0 0 0,0-1 0,0 1 0,0 0 0,0 0 1,0 1-1,0-1 0,0 0 0,0 0 0,0 0 0,0 1 0,0-1 0,0 0 1,1 1-1,-1-1 0,0 1 0,0-1 0,0 1 0,1-1 0,-1 1 0,0 0 1,0-1-1,1 1 0,-1 0 0,1 0 0,-1-1 0,1 1 0,-1 0 0,1 0 1,-1 1-1,0 0-2,1 1 0,-1 0 1,1-1-1,-1 1 1,0-1-1,0 0 0,0 1 1,0-1-1,-1 0 0,1 0 1,-1 0-1,1 0 0,-1 0 1,0 0-1,0 0 0,0 0 1,-2 2-1,1-2 0,2-1 1,0 0 0,0 0 0,0 0 0,1 0 0,-1 1 0,1-1 0,-1 0 0,1 0 0,-1 0 0,1 0 0,0 1 0,-1-1 0,1 0 0,0 0 0,0 1 0,0-1 0,0 0 0,0 0 0,0 1 0,1 1 0,-1-2 0,0 1 1,1-1-1,-1 0 1,0 0-1,0 1 0,0-1 1,0 0-1,-1 0 1,1 1-1,0-1 0,0 0 1,-1 0-1,1 1 1,-1-1-1,1 0 0,-1 0 1,1 0-1,-2 1 1,-8 9 1,4-5 2,1 0-1,-1 0 0,1 1 1,0 0-1,-4 10 1,-25 38-21,24-39-3,0 0 0,-9 22 1,-10 19-11,-4 13 6,31-67 22,1 0 0,-1 1 0,0-1 0,0 0 0,0 0 0,-1-1 0,1 1 0,-5 4 0,-14 17-2,-6 20-2,21-35 2,0 0 0,1 1-1,-1 0 1,2-1-1,-5 13 1,-40 114-4,45-121-239,0-1 0,-1 0-1,0 0 1,-1 0 0,-12 19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5:22.1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24575,'0'0'0,"0"0"0,0 0 0,0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02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191 245 2617,'-5'1'283,"1"0"1,0 0-1,0 0 1,-1-1-1,1 0 1,0 0-1,-1 0 1,1 0-1,-1-1 1,1 0-1,0 1 0,0-2 1,-1 1-1,1 0 1,0-1-1,0 0 1,0 0-1,1 0 1,-1 0-1,0-1 1,1 1-1,0-1 1,-1 0-1,1 0 1,0 0-1,0-1 1,1 1-1,-1-1 1,1 1-1,0-1 1,-1 0-1,-1-6 1,4-5 5353,1 13-5497,-1 1 0,1 0 1,0 0-1,0 0 0,0 0 0,0 0 0,0 1 0,0-1 0,0 0 1,1 0-1,-1 1 0,0-1 0,2 0 0,15-9-44,54-56 775,-63 58-765,0 0 0,1 0 0,0 1 0,1 0-1,-1 1 1,1 0 0,1 0 0,12-4 0,-18 9-89,-1-2 12,0 1 1,1 0-1,-1 1 1,0-1-1,1 1 1,-1 0-1,1 1 1,-1-1-1,1 1 1,0 0-1,-1 1 1,11 1-1,57 10 210,43 9-60,-66 8-45,-31-22-100,0 0-1,0 2 0,-1 0 0,0 1 0,19 15 0,-26-17-18,-5-3 4,-1-1-1,1 0 1,-1 1-1,0 0 1,0 0-1,0 1 1,0-1-1,-1 1 1,0 0-1,5 11 1,-7-12 1,1 0-1,-1 0 1,0 0 0,-1 1 0,1-1 0,-1 1-1,0-1 1,0 1 0,-1-1 0,0 1 0,0 0-1,0-1 1,-1 1 0,1-1 0,-1 1-1,-1-1 1,1 1 0,-3 6 0,0-5 5,0-1 0,0 1 1,-1-1-1,0 0 0,0 0 0,0 0 1,0 0-1,-1-1 0,0 0 0,0-1 1,-1 1-1,-13 6 0,17-9-20,-1-1 0,1 0 0,-1 0 0,1 0 0,-1 0 0,0-1 0,0 1 0,-5-1 0,7 0 0,0-1 0,-1 1-1,1 1 1,-1-1 0,1 0-1,0 0 1,-1 1 0,1 0 0,0-1-1,-1 1 1,1 0 0,0 0-1,0 0 1,0 0 0,0 1 0,0-1-1,0 0 1,0 1 0,0 0-1,-2 2 1,0-1 1,0 1 1,0-1-1,0-1 1,-1 1-1,1-1 0,-1 1 1,1-1-1,-1 0 1,0-1-1,1 1 0,-1-1 1,0 0-1,0 0 1,-7 0-1,11-1-6,0 0 0,0 0 0,1 0 0,-1 0 0,0 0-1,1 0 1,-1 0 0,0 0 0,1 1 0,-1-1 0,0 0 0,1 0 0,-1 1 0,1-1-1,-1 0 1,0 1 0,1-1 0,-1 1 0,1-1 0,-1 1 0,1-1 0,0 1 0,-1-1-1,1 1 1,-1 0 0,1-1 0,0 1 0,-1-1 0,1 2 0,0-1 0,-1-1-1,1 1 1,0-1 0,-1 1 0,1 0 0,0-1 0,-1 1 0,1-1 0,-1 1 0,1-1-1,-1 1 1,1-1 0,-1 1 0,1-1 0,-1 0 0,1 1 0,-1-1 0,0 0 0,1 1-1,-1-1 1,0 0 0,1 0 0,-1 0 0,0 0 0,1 1 0,-1-1 0,0 0 0,1 0-1,-1 0 1,0 0 0,1-1 0,-1 1 0,0 0 0,1 0 0,-1 0 0,0 0 0,1-1-1,-1 1 1,0 0 0,1-1 0,-2 0 0,-102-35-24,55 26 17,39 8 4,-1 0 1,1 0-1,0-1 1,0 0-1,0-1 0,-12-6 1,-72-54 11,71 46-294,-1 1-1,-1 2 0,0 0 0,-33-14 1,54 28 193,1 0 0,-1 0 0,1-1 1,0 1-1,-1-1 0,1 0 0,0 0 1,0 0-1,0-1 0,-3-2 0,3-12-70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06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1670 3785,'-1'0'6868,"-3"-6"-4631,-5-16-1709,-66-144 2503,63 142-2593,2-1 0,1-1 0,1 0 0,1 0 0,-4-27 0,-7-135 1056,17 98-875,2 53 132,-8-66 0,0 61-418,3 20-127,0-1 0,0-34 0,4 48-179,1 1 0,0-1 0,0 0 0,1 1-1,0 0 1,0-1 0,1 1 0,0 0 0,1 0 0,6-10-1,28-60 79,-29 57-93,1 0 1,0 1 0,15-21-1,-20 36 12,0-1 1,0 1-1,1 0 0,-1 1 0,8-5 1,-8 5 19,1 0 0,-1 0 0,0 0 0,0-1 0,0 0 0,7-10 0,8-12 29,-17 22-55,1 1 1,0-1-1,-1 0 1,0 0-1,0 0 1,0 0-1,-1 0 1,1-1-1,-2 1 1,1-1-1,0 0 0,0-7 1,0 9-23,-1-1 0,1 1 0,0 0 0,0 0 0,1 0 0,-1 0 0,1 0 0,0 1 0,0-1 0,0 1 0,1 0 0,-1-1 0,1 2 0,0-1 0,7-4 0,20-20 29,-13 6 59,23-39-1,-28 40 9,0 1 0,29-33 0,-41 51-267,0 0 0,0 0 0,0 0 0,0 0 0,1 0 0,-1 0 0,0 0 0,1 0 0,-1 1 0,1-1-1,-1 0 1,1 1 0,-1-1 0,1 1 0,-1 0 0,1-1 0,-1 1 0,4 0 0,12 5-775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07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40 1536,'-28'5'20890,"45"-4"-21171,-6-2 496,0 0 1,0-1 0,0 0 0,-1-1-1,1 0 1,17-8 0,-20 7-201,1 0 0,0 1 0,0 0 1,-1 1-1,2 0 0,-1 0 0,0 1 0,0 0 1,0 1-1,0 0 0,14 2 0,-19-2-11,20 4 40,42 14-1,-59-15-44,0-1-1,-1 1 0,1 0 1,-1 1-1,0 0 1,0 0-1,0 0 0,-1 1 1,1 0-1,8 10 0,-13-14-111,0 0 0,0 1-1,0-1 1,0 0-1,0 0 1,0 1 0,1-1-1,-1 0 1,1 0-1,-1-1 1,0 1-1,1 0 1,-1 0 0,1-1-1,0 1 1,-1-1-1,1 1 1,-1-1 0,1 0-1,0 1 1,-1-1-1,1 0 1,3 0 0,19-5-760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09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19 4841,'-16'-1'2384,"11"1"-1797,1 0-1,-1 0 0,-15-7 8173,42 3-8233,45-1-32,0 4-1,114 10 1,-160-4-401,-1 0 0,1 2 0,-1 0 0,21 11 1,38 14 278,-49-21-271,0 1 0,-2 1 0,1 2 0,-2 0-1,0 2 1,43 36 0,-27-21-333,151 126 1020,-167-133-1507,30 41 0,-41-45-935,-2 0-1,23 42 1,-26-33 360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11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1488 4833,'-1'4'1147,"-7"12"3441,2-23-2401,7 7-2164,-1-1 0,0 0 0,0 0 0,0 1 0,1-1 0,-1 0 0,0 0 0,0 1 0,1-1 0,-1 0 0,1 1 0,-1-1 0,1 1 0,-1-1 0,1 0 0,-1 1 1,1-1-1,-1 1 0,1-1 0,0 1 0,-1 0 0,1-1 0,0 1 0,-1 0 0,1-1 0,0 1 0,0 0 0,0 0 0,0-1 12,5-1 5,-1-1 0,0 0 0,0 0 0,0 0 0,-1-1 0,1 1 0,7-9 0,21-17 385,-30 26-342,0 0 0,0 0 1,0 1-1,-1-2 0,1 1 0,-1 0 1,0 0-1,0-1 0,0 1 0,0-1 1,0 0-1,-1 1 0,0-1 0,0 0 0,1-5 1,0-6 193,0-1 0,-1-23 0,-1 22-97,0-13 245,-6-33 0,0-23 242,4 51-440,-1 1 0,-1-1 0,-2 1 0,-1 0 0,-16-45 0,-76-158 360,54 150-392,23 47-88,-22-55-1,36 76-97,-18-31 0,16 33 16,1-1 1,-8-20 0,7 17 22,9 19-37,-1 0-1,1 0 1,0-1 0,0 1-1,0-1 1,0 1 0,1-1-1,-1 1 1,1-1 0,-1 1-1,1-1 1,0-3 0,-2-29 43,0 24-28,2 0 0,-1 0 1,2-16-1,0 24-24,-1 1 1,1-1 0,-1 0-1,1 1 1,0-1-1,0 1 1,0-1-1,0 1 1,1-1 0,-1 1-1,1 0 1,-1-1-1,1 1 1,0 0-1,0 0 1,0 0 0,0 1-1,3-3 1,3-2 1,0 1-2,-1 0-1,1 0 1,1 0-1,-1 1 1,1 0 0,-1 1-1,1 0 1,0 0-1,14-2 1,9 4-17,0 1 0,0 2 0,0 1 0,0 1 0,51 14 0,-4-1 61,-42-10-26,-25-3-6,0-1-1,1-1 1,0 0-1,-1-1 0,1 0 1,0-1-1,-1 0 1,21-4-1,-19 2-3,-1 0 0,0 1-1,1 0 1,-1 1 0,0 1 0,1 0-1,21 5 1,-8 0 23,0 2-1,43 18 1,-49-16-7,-1 1-1,28 20 1,-8-5-5,-29-20-11,1 0 1,-1-1-1,1 0 1,0-1 0,0-1-1,21 4 1,-15-3-5,-1 1 2,1 1 0,-2 1 1,27 13-1,25 10 39,70 11 65,-102-26-54,46 28 1,-62-32-274,-7-2-2197,-1 8-3760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13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2428 1037 3553,'-1'1'174,"1"-1"1,0 1 0,-1-1-1,1 1 1,-1 0-1,1-1 1,-1 1 0,1-1-1,-1 1 1,1-1 0,-1 1-1,0-1 1,1 1-1,-1-1 1,0 0 0,1 1-1,-1-1 1,0 0-1,1 0 1,-1 1 0,0-1-1,1 0 1,-1 0-1,0 0 1,-1 0 0,-25-3 1035,26 3-1104,-16-3 431,1-2 0,1 0 0,-1-1 0,1 0 1,-18-10-1,-74-49 1828,95 57-2192,-155-116 2311,72 49-1510,-44-46 154,-8-6-216,-137-88-18,244 185-853,26 20-26,0-1 0,0 0 0,1-1 0,1 0 0,-14-18 0,14 14 18,0 1 1,0 1 0,-1 0 0,-1 1 0,-26-20-1,34 30-29,1 1-1,-1 0 1,1 0-1,-1 0 1,0 1-1,1-1 1,-9 1-1,-18-6 111,4 0-60,0 1 0,-1 1 1,-54-1-1,47 14 5,7 1-23,6-6-15,17-3-20,1 0 1,-1 1 0,0-1 0,0 1 0,1 1-1,-1-1 1,1 1 0,-1 0 0,1 1 0,0-1 0,0 1-1,0 0 1,0 0 0,-5 5 0,7-6-1,0 0 1,-1-1 0,1 1-1,0-1 1,0 1 0,-1-1-1,1 0 1,-1 0 0,1-1-1,-1 1 1,1-1 0,-1 0-1,1 1 1,-1-2 0,-6 0-1,7 1 1,1-1-1,-1 1 0,0 0 0,0 0 0,0 0 0,0 0 0,0 1 0,0-1 0,1 1 0,-1-1 0,0 1 0,0 0 0,1 0 1,-1 0-1,0 1 0,1-1 0,-1 1 0,1-1 0,0 1 0,-4 3 0,5-4-3,0-1 0,0 1 0,0 0-1,0-1 1,0 1 0,0-1 0,0 1-1,0-1 1,0 0 0,0 1 0,-1-1 0,1 0-1,0 0 1,0 1 0,0-1 0,0 0 0,-1 0-1,1-1 1,-2 1 0,-13 1-34,-74 26 16,7-1 15,34-15-555,1-2 0,-1-2-1,-1-2 1,-65-3 0,103-2-280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16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971 2333 3249,'-61'24'3372,"60"-24"-3285,1 0 0,0 0 0,-1 0 0,1 0 0,-1 0 0,1 0 0,0 0 0,-1 0 0,1 0 0,-1 0 0,1 0 0,0 0 0,-1 0 0,1 0 0,0 0 0,-1 0 0,1 0 0,-1-1 0,1 1 0,0 0 0,-1 0 0,1-1 0,0 1 0,0 0 0,-1 0 0,1-1 0,0 1 0,-1 0 0,1-1 0,0 1 0,0 0 0,0-1-1,-1 1 1,1 0 0,0-1 0,0 1 0,0 0 0,0-1 0,0 1 0,0-1 0,0 1 0,0 0 0,0-1 0,0 1 0,0-1 0,0 1 0,0 0 0,0-1 0,0 1 0,0 0 0,0-1 0,0 1 0,0-1 0,1 1 0,5-21 2074,-6 21-2325,14-36 719,-1 5 342,18-65-1,-29 85-774,2 1 0,-1 1 0,2-1 1,-1 0-1,7-9 0,-5 9 103,0-1 1,-1 1 0,6-17-1,-6 11 32,2 1-1,0 0 1,0 1-1,19-26 1,15-31 143,-27 47-312,0 1 0,1 1 0,34-39 0,-11 15 55,-24 28-109,-5 8-11,-1 0 0,0-1-1,-1 0 1,0 0 0,0-1 0,-1 0-1,7-22 1,-6 11 9,1-2 30,-1-1 0,0 0 0,-2 0 0,-1-1 0,-2 1-1,0-29 1,-2 52-54,-3-47 336,-17-96 0,17 135-319,2 4-9,-1 0-1,0 0 1,0 0-1,0 0 0,-6-10 1,6 14-10,0 1 1,1-1-1,0 0 0,-1 0 1,1 0-1,0 0 0,1 0 1,-1 0-1,0 0 1,1 0-1,0 0 0,0 0 1,0-1-1,0 1 0,0 0 1,0 0-1,2-5 1,-2 5-3,0 0 0,0 1 1,0-1-1,-1 0 1,1 1-1,-1-1 0,0 0 1,0 1-1,0-1 1,0 1-1,0-1 0,0 1 1,-1 0-1,-2-4 1,-27-35 29,24 32-22,-9-14 17,1-1 0,0-1 1,-15-40-1,6 14-10,22 48-16,0 1 0,0-1 0,0 1 0,0-1 0,0 1 0,0-1 0,-1 1 0,-4-3 0,4 3 1,1 0-1,-1 0 0,1 0 0,0 0 0,0 0 0,0 0 1,0-1-1,0 1 0,0-1 0,-2-4 0,-11-23 15,-1 1 0,-2 1 0,0 0 1,-2 2-1,-31-32 0,-29-41 28,53 73-2,23 23-40,1 0 0,-1 1 1,1-2-1,0 1 0,0 0 0,0 0 1,1-1-1,-1 0 0,-2-4 1,3 4-4,0 0 1,-1 0 0,1 0 0,-1 0-1,0 0 1,-4-3 0,4 4-1,0 0 0,1 0 0,-1 0 0,1 0 0,0-1 0,0 1 0,0-1 0,0 1 1,0-1-1,-1-4 0,1 2 2,-2 0-1,1 0 1,-1 0 0,0 0 0,0 1 0,0-1 0,-1 1 0,0 0 0,0 0 0,0 1-1,0 0 1,-8-5 0,-18-17 9,26 22 14,-1 0-1,0 0 1,0 0 0,0 1 0,0 0-1,-1 0 1,1 1 0,-1 0 0,0 0-1,0 0 1,-12-1 0,9 2 8,-1-2 0,1 1 1,0-2-1,-12-4 0,17 6-4,0 1-1,0-1 1,-1 1 0,1 0-1,0 0 1,-1 1 0,1-1-1,-1 1 1,-8 1 0,7 0 1,0-1 0,0 0 0,0-1 1,0 0-1,-9-1 0,6-1-13,1 0 0,-1 1 0,1 0 0,-1 1 0,0 0 0,0 1 0,-19 1 0,24-1 9,1 0 0,-1-1 0,0 1 0,0-1 0,1 0 0,-1 0 0,0 0 0,1-1 0,-1 0 0,-7-4 0,-26-8 135,25 10-137,1-1 0,-1 0 0,-12-7 0,20 9-13,-42 2 36,37 1-379,0 0 0,0 0 0,0 1 1,0 0-1,0 0 0,0 1 0,-17 6 0,26-7 172,-17 6-844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18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12 399 6481,'-11'11'4070,"21"-8"-1360,32-10-838,137-41 444,-89 20-1990,-61 17-179,1 1 0,55-9 0,9 11 304,-59 6-283,0-2 0,68-15 0,-74 13-98,0 0 1,1 2-1,-1 2 1,1 0-1,39 4 1,-8-1 131,-33-3-55,-1-1 0,1-1 1,44-14-1,-35 9 166,-29 7-261,25-6 64,-1 0 0,2 3 0,52-3 0,-31 9 14,-29 1 62,-1-2 0,1-1 0,38-6-1,-57 5-100,0 0 0,1-1 0,-1 0-1,11-6 1,-12 5-57,1 0 1,-1 1-1,1 0 0,0 0 1,0 1-1,0 0 1,0 0-1,11-1 0,40 3 68,97 13 0,-94-6 93,88 0 0,-26-18 5,26-1 2,2 3-76,-146 8-125,0 0 1,0 0-1,0-1 1,-1 1-1,1-1 1,0-1-1,-1 1 0,1 0 1,5-5-1,-6 4 4,1 0-1,-1 0 1,1 1-1,-1-1 0,1 1 1,0 1-1,0-1 1,0 1-1,6-2 0,0 2 5,0 0 0,0-1 0,0 0 0,0-1 0,0-1 0,15-6 0,-19 7-1,1 0 0,-1 1 0,1 0 0,-1 0 0,16-1 0,-17 3-5,0-1-1,0 1 1,0-2-1,-1 1 0,1-1 1,0 0-1,0 0 0,-1 0 1,9-5-1,-11 4-59,1 1 1,0 0-1,1 1 0,-1-1 0,0 1 0,0-1 0,1 1 1,-1 1-1,1-1 0,-1 0 0,1 1 0,-1 0 0,1 0 1,-1 1-1,0-1 0,1 1 0,8 2 0,7 0-1095,4 3 471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20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20 149 5241,'-3'15'1083,"-3"8"64,-5-1 7336,50-38-5757,-23 10-2574,23-7 548,55-13 0,45-11-192,-41 9 295,-46 12-331,-37 11-382,1 0 1,-1 1-1,26-4 1,-17 5 12,39-11 1,20-3 13,-45 13-68,-18 1-20,-1 1 0,1 1 1,0 0-1,0 2 1,22 3-1,-10-2 34,-31-2-38,25 6 86,-7 4-99,29 20 0,-44-27-9,20 17 41,-6-7-19,-12-10-16,0 1 0,0-1-1,0 1 1,0 1 0,-1-1 0,0 1 0,1-1-1,-2 2 1,1-1 0,5 7 0,-2 2 19,0 0-1,0 0 1,8 24 0,-13-33-20,-1 0 1,0 1-1,0-1 0,0 1 1,0-1-1,-1 1 1,0-1-1,0 1 0,-1 0 1,0 0-1,0 0 0,0-1 1,0 1-1,-1 0 1,0-1-1,0 1 0,-3 7 1,0 2-2,1 0 0,0 0 1,1 0-1,0 0 1,2 0-1,0 0 0,0 0 1,1 0-1,1 0 1,7 27-1,-7-26 12,0 1 0,-1 0 0,-1-1 0,-1 1 0,0 0 0,-4 17 0,-3 49 56,9-69-63,-1-1-1,-1 1 0,0-1 1,-1 0-1,0 0 1,-1 1-1,0-1 0,-10 24 1,10-33-14,1 0 0,0 0 0,0 1 0,1-1 1,-1 0-1,1 1 0,0 0 0,0-1 0,1 1 0,-1-1 0,1 1 1,0 0-1,0-1 0,1 1 0,-1 0 0,1-1 0,0 1 1,0-1-1,1 1 0,-1-1 0,1 1 0,0-1 0,0 0 0,0 0 1,5 6-1,1 0-4,-1 0 0,-1 0 0,8 17 1,-11-20-2,-1-1 1,1 0 0,1 0-1,-1 0 1,1 0-1,0-1 1,1 1 0,-1-1-1,1 0 1,0-1 0,0 1-1,1-1 1,-1 0-1,8 4 1,31 13-26,11 4 39,54 35 1,-86-39 14,-21-18-20,0-1 1,1 1-1,-1-1 1,1 0-1,0 0 0,-1 0 1,5 3-1,14 10 9,-19-13-9,-1 0 0,1-1 1,0 1-1,0-1 0,-1 1 1,1-1-1,0 0 0,0 0 1,0 1-1,1-2 0,1 2 1,113 51 55,-97-43-50,-1 0-1,-1 1 0,1 0 0,-2 2 0,0 0 0,28 29 0,24 18 23,8-7 25,-72-50-53,0 0 0,0 0 0,-1 0 0,1 1 0,-1 0 1,0 0-1,0 0 0,0 0 0,-1 1 0,5 6 0,-4-3 10,1 0-1,-1 0 1,-1 1 0,1-1 0,-1 1-1,-1 0 1,0 0 0,0 0 0,-1 0-1,1 15 1,0 30 7,1 32-2,-3-78-16,-1-1 1,0 0-1,0 1 1,-1-1-1,0 0 1,0 1-1,0-1 1,-7 12 0,-17 30 75,21-37-67,0 0 0,-2 0 0,1-1 0,-1 0 0,-1 0 0,0-1 0,-18 19 0,16-20 1,1 0 1,0 1 0,0 1-1,1-1 1,1 1-1,0 0 1,-10 22-1,11-19-43,-2-1 1,0 0-1,-1 0 0,-14 17 0,19-26-107,0 0 0,-1 0-1,1-1 1,-1 1 0,0-1-1,0 0 1,-1 0-1,1-1 1,0 0 0,-1 0-1,0 0 1,1 0 0,-1-1-1,0 0 1,-10 1-1,-33 0-1099,-6-5 2824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21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20 6057,'-1'1'298,"1"0"-1,-1 0 0,0 0 1,0 0-1,0 0 1,0 0-1,-1 0 0,1 0 1,0-1-1,0 1 1,0 0-1,0-1 0,-1 1 1,-1 0-1,2-1-206,1 0 0,-1 0 0,1 0-1,-1 0 1,1 0 0,-1 0 0,1 0 0,-1 0 0,0-1-1,1 1 1,-1 0 0,1 0 0,0 0 0,-1 0-1,1-1 1,-1 1 0,1 0 0,-1-1 0,1 1 0,-1 0-1,1-1 1,0 1 0,-1 0 0,1-1 0,0 1-1,-1-1 1,1 1 0,0 0 0,0-1 0,-1 1 0,1-1-1,0 1 1,0-1 0,0 1 0,0-1 0,0 1-1,-1-1 1,1 1 0,0-1 0,0 0 0,1 0 79,-1 0 0,0 0 0,0 1 1,1-1-1,-1 0 0,0 1 0,1-1 1,-1 1-1,1-1 0,-1 0 0,1 1 1,-1-1-1,1 1 0,-1-1 0,1 1 0,0-1 1,-1 1-1,1 0 0,0-1 0,-1 1 1,1 0-1,0 0 0,-1-1 0,1 1 1,0 0-1,0 0 0,-1 0 0,1 0 1,1 0-1,32-5-180,-30 4 354,8 0-142,-1 1 0,0 0 1,0 1-1,0 0 0,0 1 0,0 0 1,0 1-1,19 7 0,-10-3 91,1 0-1,0-2 0,0 0 1,23 1-1,-25-2-183,0 0 0,29 11 0,8 3 129,-11-6 755,85 37-1,-95-31-189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5:25.1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1 1352,'-2'0'446,"0"0"1,0 0-1,0 0 0,0 0 0,1 0 0,-1 1 0,0-1 1,0 1-1,0-1 0,0 1 0,1 0 0,-4 1 0,4-1-411,1 0 0,-1 0 0,0-1 0,1 1 0,-1 0 0,1 0 0,-1 0 0,1 0-1,0 0 1,-1 0 0,1 0 0,0 0 0,-1 0 0,1 0 0,0 0 0,0 0 0,0 0 0,0 0 0,0 0-1,0 0 1,0 0 0,1 0 0,-1 0 0,0 0 0,1 0 0,-1 0 0,1 1 0,1 1-27,-1 0 0,1-1 0,0 0 0,0 1 0,0-1 0,0 0 0,0 0 0,0 0 0,1 0 0,4 3 0,20 16 72,117 104 160,-52-51 331,-68-57-484,-5-3 64,1-1 0,1 0 0,0-2 0,28 12 0,-44-20-53,0-1 1,-1 1-1,1 0 0,-1 1 0,0-1 0,0 1 0,0 0 0,0 0 0,-1 0 0,1 0 0,-1 1 0,3 4 0,-3-3-37,1-1 1,0 1-1,0-1 0,1 0 1,0 0-1,-1-1 1,2 1-1,4 3 1,2-1-52,-1 0 0,0 2 0,-1-1 0,0 1 0,0 1 0,-1 0 0,11 15 0,-18-24-6,0 1 1,0 0-1,0-1 1,0 1-1,1-1 1,-1 0-1,0 0 1,1 0-1,-1 0 1,1 0-1,-1-1 1,1 1 0,0-1-1,-1 1 1,1-1-1,-1 0 1,6-1-1,-5 1 9,1 0-1,-1 0 1,0 1-1,0-1 1,0 1-1,1-1 1,-1 1-1,0 0 1,0 0-1,0 0 1,0 1-1,5 2 1,7 9 209,2-1 0,21 13 0,-35-23-212,-1 0-1,1 0 0,-1 0 0,0 1 0,0-1 1,1 0-1,-2 1 0,1 0 0,0-1 0,0 1 0,-1 0 1,1 0-1,-1 0 0,1 3 0,12 50 93,-5-18-23,-9-38-153,0-1-1,0 1 1,0 0 0,0-2-2531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23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1137 5065,'-24'-1'13508,"22"0"-13088,2 0-366,-1-1-1,1 1 0,0-1 1,0 1-1,0 0 0,0-1 1,0 1-1,0-1 0,0 1 1,0 0-1,1-1 0,-1 1 1,0 0-1,1-1 1,-1 1-1,1 0 0,1-2 1,11-28 193,2 0 0,2 2 0,0 0 0,30-37 0,99-102 977,-131 150-951,-1-1 0,23-40 0,-2 4 216,-25 39-296,-1-1 0,8-19 1,-10 18-50,2 2 1,11-20 0,-4 13-20,4-8 45,39-43-1,-51 66-142,0 0 0,0 0 1,1 1-1,0 0 0,0 1 0,1 0 0,0 0 0,0 1 1,16-6-1,-20 9-7,0-1 1,0 0-1,-1-1 1,1 1-1,-1-1 1,0 0 0,0 0-1,0 0 1,6-7-1,-5 4 5,0 1 0,1 0 0,0 0-1,9-5 1,-1 2-3,-1 1 0,1 0 0,0 1 0,1 0-1,0 2 1,0-1 0,26-3 0,-33 7-6,0 0 0,0 0 0,0-1 0,-1 0 0,1-1 0,-1 1 0,0-2 1,0 1-1,0-1 0,9-8 0,35-19 72,-38 27-66,0 0-1,0 1 1,18-3-1,7-2 17,-20 4-21,1 0 1,1 2-1,-1 0 0,0 1 0,1 1 0,-1 0 0,30 4 1,26 5-5,-61-7-60,1-1 0,-1 2 0,0 0 0,0 0 0,0 2 0,-1 0-1,1 0 1,-1 2 0,24 12 0,-18-7-164,0 0-1,43 16 0,-6-4 585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25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65 648 4433,'-10'-1'599,"7"1"-358,0-1 0,0 1-1,0-1 1,0 1 0,0 0 0,0 1 0,0-1-1,0 0 1,0 1 0,0-1 0,0 1-1,-16 1 7780,19-2-7910,0-1-1,1 0 0,-1 1 0,0-1 0,0 0-1,1 1 1,-1-1 0,0 0 0,1 1 0,-1-1 0,1 0 0,-1 1-1,1-1 1,-1 1 0,1-1 0,-1 1 0,1-1 0,1 0 0,19-10 307,-12 6-307,0 1 1,0-1 0,-1-1-1,1 1 1,-1-1 0,-1-1-1,12-11 1,5-6 650,2 1 0,49-35 1,-66 53-659,0 1 1,-1-1-1,1 1 1,13-3-1,-14 5-42,0-1-1,0 0 0,-1-1 1,1 0-1,-1 0 0,11-7 1,-10 5 1,0 1 0,0 0-1,15-7 1,-14 8 6,-1 0-1,1-1 1,-1 0-1,9-7 1,-2 1 71,1 0-1,0 2 1,1 0-1,23-10 1,0 1-9,36-10 193,-65 25-288,14-7 20,-25 10-51,1 0 1,-1-1-1,1 1 1,0 0-1,-1-1 0,1 1 1,-1 0-1,1-1 1,-1 1-1,0 0 0,1-1 1,-1 1-1,1-1 1,-1 1-1,0-1 0,1 1 1,-1-1-1,0 0 1,1 1-1,-1-1 1,0 1-1,0-1 0,0 1 1,0-1-1,0 0 1,1 1-1,-1-1 0,0 0 1,0 1-1,0-1 1,-1 1-1,1-1 0,0 0 1,3-2 31,0 0 0,1 0 0,-1 0 1,1 1-1,0-1 0,0 1 0,-1 0 0,1 0 0,6-1 1,13-9 56,-23 12-91,1 0 0,-1 0 0,0 0 0,1 0 0,-1 0-1,0-1 1,0 1 0,1 0 0,-1 0 0,0 0 0,0-1 0,1 1 0,-1 0 0,0 0 0,0-1 0,0 1 0,1 0 0,-1 0-1,0-1 1,0 1 0,0 0 0,0-1 0,0 1 0,0 0 0,0-1 0,1 1 0,-1 0 0,0-1 0,0 1 0,0 0-1,0 0 1,0-1 0,0 1 0,-1 0 0,1-1 0,0 1 0,0 0 0,0-1 0,0 1 0,0 0 0,0-1 0,0 1-1,-1 0 1,1 0 0,0-1 0,0 1 0,0 0 0,-1 0 0,1-1 0,0 1 0,0 0 0,-1 0 0,1-1 0,-1 1-1,1 0 1,0 0 0,0 0 0,-1 0-1,1 0 1,0-1 0,0 1 0,0 0-1,-1 0 1,1 0 0,0-1 0,0 1 0,0 0-1,0 0 1,-1-1 0,1 1 0,0 0-1,0 0 1,0-1 0,0 1 0,0 0 0,0 0-1,0-1 1,0 1 0,0 0 0,0 0-1,0-1 1,0 1 0,0 0 0,0-1 0,0 1-1,0 0 1,0 0 0,0-1 0,0 1-1,0 0 1,1 0 0,-1-1 0,0 1 0,0 0-1,0 0 1,0 0 0,1-1 0,-1 1-1,0 0 1,0 0 0,0 0 0,1-1 0,-1 1-1,0 0 1,0 0 0,1 0 0,-1 0-1,0 0 1,0 0 0,1 0 0,-1 0-1,0 0 1,1-1 0,5-1 13,1 0 1,0 0-1,0 0 0,0 1 0,0-1 1,8 1-1,32-6 65,-16-3-67,37-18 0,-30 9 32,-27 13-13,1 0 0,1 0-1,-1 1 1,1 0 0,0 1 0,21-3 0,60-11 67,-92 18-94,0-1-1,0 1 0,0-1 0,0 1 0,0-1 0,-1 0 1,1 0-1,0 0 0,-1 0 0,1 0 0,2-2 1,13-6 23,0 11-113,0 1 1,0 0-1,-1 1 1,1 0-1,-1 2 0,0 0 1,-1 0-1,25 15 1,-1-2-567,14 1 152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27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1027 5705,'-45'-38'3512,"45"38"-3446,-1 0 0,1 0-1,0 0 1,-1 0 0,1 0 0,0 0 0,0 0 0,-1 0 0,1 0 0,0-1 0,0 1 0,0 0 0,-1 0 0,1 0 0,0 0 0,0-1 0,0 1 0,-1 0 0,1 0-1,0-1 1,0 1 0,0 0 0,0 0 0,0-1 0,-1 1 0,1 0 0,0 0 0,0-1 0,0 1 0,0 0 0,0-1 0,0 1 0,0 0 0,0 0 0,0-1 0,0 1 0,0 0-1,0-1 1,0 1 0,0 0 0,1 0 0,-1-1 0,0 1 0,0 0 0,0 0 0,0-1 0,0 1 0,1 0 0,-1 0 0,0 0 0,0-1 0,0 1 0,1 0 0,19-8 109,-10 6 48,110-31 1872,-103 28-1790,1 2 0,19-2-1,-25 4-191,1 0 0,-1-1 0,1-1 0,-1 0 0,1 0 0,12-7 0,142-57 1695,-136 55-1633,-25 10-137,0 1 0,0-1 0,-1-1 1,1 1-1,0-1 0,-1 0 0,0 0 0,0-1 0,0 0 0,0 0 0,0 0 0,-1 0 0,6-7 0,-4 3 12,0 1 0,0 1 0,1-1 0,0 1 0,9-6 0,-9 6 8,0 0 0,0 0 0,0 0-1,0-1 1,7-10 0,-11 13-36,0 1 0,0 1 1,1-1-1,-1 0 0,1 1 0,-1-1 0,1 1 0,0 0 1,0 0-1,0 1 0,0-1 0,1 1 0,-1 0 1,0 0-1,8 0 0,-5 0 11,-1-1 0,1 1-1,-1-1 1,0 0 0,0-1 0,0 1 0,7-6-1,9-6 108,-2-2 0,0 0 0,-1-2-1,25-28 1,158-183 760,-175 193-761,-16 21-57,0 0 1,15-13-1,-19 20-26,0 1 1,-1-1-1,0-1 1,4-8-1,-6 10-21,1 0 0,-1 0-1,1 1 1,0 0 0,0 0 0,1 0-1,12-10 1,-11 12-229,-1 0-1,0-1 1,0 0-1,0 0 1,-1 0-1,0-1 1,0 1-1,0-1 1,6-11 0,-6 0-247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34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1512 2168,'-10'7'1440,"-14"3"8316,35-7-9721,-1 0-22,0-1 1,0 1-1,1-2 1,-1 1-1,0-1 1,1-1-1,-1 0 1,15-2-1,-17 0 84,0-1 1,0 0-1,0 0 0,12-8 0,-14 7 16,0 1 0,0-1 0,0 2 0,1-1 0,-1 1 0,0 0 0,1 0 0,8-1 0,-11 3-38,0 0-1,0-1 0,0 0 1,0 0-1,0 0 1,0 0-1,0 0 0,-1-1 1,1 1-1,-1-1 1,1 0-1,-1-1 0,1 1 1,-1 0-1,3-4 1,3-3 149,-2-1 0,1 1 1,9-18-1,-12 18-161,0 1 0,1 0 1,-1 0-1,2 0 0,-1 1 1,1 0-1,12-10 0,22-7 36,-33 21-82,-1-1 0,0 1 0,0-1 0,0-1 0,-1 0 0,1 0 0,-1 0 0,0 0 0,-1-1 0,1 0 0,-1 0 1,0-1-1,5-9 0,-3 2 22,2-1 0,0 1 1,0 1-1,1 0 0,1 0 1,0 1-1,1 0 0,0 0 1,20-13-1,-13 9 7,-2 0 0,0-1 0,16-21 0,-13 7 23,-18 26-57,0 1 0,1 0 0,-1 0 0,1-1-1,0 2 1,0-1 0,1 0 0,-1 1 0,1-1 0,4-2 0,-3 2 10,0-1 1,0 1-1,0-1 0,-1 1 0,1-1 0,-1-1 1,6-10-1,8-8 64,-15 19-63,-1-1 0,1 1 0,-1 0-1,0 0 1,0-1 0,-1 1 0,1-8 0,7-20 91,4-10 16,-13 37-114,1 1 1,1-1-1,-1 0 0,1 1 1,0-1-1,0 1 0,1-1 1,-1 1-1,1 0 0,0 0 1,1 0-1,-1 1 0,1-1 1,5-5-1,-1 3 40,-1 0 0,-1 0-1,1-1 1,-1 0 0,-1-1 0,0 1-1,0-1 1,0 0 0,-1 0 0,3-10-1,-1 5 59,0 0 0,0 1 0,14-20-1,-6 14 38,2 1 0,-1 1 1,25-20-1,-35 31-102,1 0 1,-1-1 0,0 1-1,-1-1 1,7-12 0,-8 12 4,1 0 0,1 0 1,-1 1-1,1-1 1,0 1-1,9-8 0,12-13 36,-22 21-78,0 1-1,0 1 1,1-1 0,0 1 0,6-5-1,-3 3 4,0-1-1,0 1 0,-1-1 0,0-1 0,5-8 0,18-16 31,-17 21-27,0 1 0,0 1 0,1 0 0,18-8 0,-2 0 4,-18 11-2,-1 0-1,0-2 1,-1 1 0,19-18-1,-25 23-12,-1 0 0,1 1 0,0 0-1,0 0 1,0 0 0,0 0-1,0 0 1,0 1 0,0 0 0,0 0-1,0 0 1,5 1 0,-2-1 23,-6 0 210,17 30-89,-8-16-121,-1 1 0,0-1 1,-1 1-1,10 26 1,0 4 46,2 0 0,3-2 0,54 81 0,-64-107-56,1-1-1,1-1 1,1 0 0,0-1 0,29 19 0,-22-19 1,48 18 0,-30-14-1,-34-14-12,1 1 0,-2-1-1,1 1 1,0 0-1,6 7 1,-4-4 1,0 1 39,8 5 22,-15-13-66,1 1 1,-1-1 0,0 1 0,0 0-1,0 0 1,-1 0 0,1 0-1,0 0 1,-1 0 0,1 0 0,-1 0-1,0 1 1,1-1 0,-1 1-1,-1-1 1,1 1 0,1 2 0,0 1 6,0 0 1,1 0-1,-1 0 1,1 0-1,1-1 1,4 6-1,1 1-7,9 8 6,19 30 0,-34-45-7,1 1 0,-1-1 1,0 1-1,0 0 0,-1 0 0,1 0 1,-2 1-1,1-1 0,0 0 0,-1 1 1,0 12-1,-1-17-1,-1 1 1,1-1-1,-1 1 1,0-1-1,0 1 0,0-1 1,0 0-1,0 1 1,0-1-1,-1 0 0,-2 3 1,3-4-1,-1 1-1,1 0 1,0 0-1,0 0 1,-1 0 0,1 0-1,0 1 1,1-1-1,-1 0 1,0 0 0,1 1-1,-1-1 1,1 0-1,0 1 1,-1-1 0,1 3-1,4 29 1,-1-15 0,-1 0 1,-1 1-1,-1-1 1,0 0 0,-5 27-1,4-36-4,0-1 0,1 1 1,0 0-1,1-1 0,0 1 0,3 12 0,1 14-1,-3 9 30,-4 51 0,-1-17-4,0-53-29,2-24 3,0 1 1,0 0-1,1-1 1,0 1-1,-1 0 0,1-1 1,0 1-1,0 0 1,1 0-1,-1-1 1,1 5-1,0-5 2,0-1-1,-1 1 0,1-1 1,-1 1-1,1-1 0,-1 1 1,0 0-1,0-1 1,0 1-1,0 0 0,0-1 1,0 4-1,-1-4-31,0 0 1,0 0-1,0 0 0,-1 1 1,1-1-1,0-1 0,0 1 1,-1 0-1,1 0 1,0 0-1,-1-1 0,-1 1 1,-3 2-166,3-1 56,1 0 0,-1 0 0,1 0 0,-1 0 0,1 0 0,0 0 0,-1 1 0,1-1 0,1 1-1,-1-1 1,-2 5 0,-3 4 1081,-9 7-435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35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47 1440,'-11'0'5986,"4"0"-5266,1 0-40,3 0-48,0 0-72,-1 2-144,3-2-104,-1 0-208,1 0-64,-1 0-56,-1-2-96,-15-6-744,-40-31 616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38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2154 601 1888,'-34'-24'5647,"-26"-5"-3838,41 20-1476,-117-59 2927,125 62-3022,9 4-169,-1 0 0,0 1 0,0-1 0,0 1 0,0-1 1,0 1-1,0 0 0,0 0 0,0 1 0,0-1 0,0 1 1,-5-1-1,3 1 32,0-1 1,-1 0-1,1 0 1,0 0-1,0 0 1,0-1 0,1 0-1,-1 0 1,0 0-1,1-1 1,-5-3-1,-49-39 1037,18 12-378,0 8-403,-63-31 0,89 49-274,-29-10 156,35 14-214,0 1-1,0-1 1,1-1-1,-1 0 1,0 0-1,1 0 0,0-1 1,0 0-1,-6-6 1,8 5-11,-1 1 1,-1-1 0,1 1 0,-1 0 0,1 0 0,-2 1-1,1 0 1,-8-3 0,-14-8 10,-35-26 128,48 29-73,-1 1 0,0 1-1,-1 0 1,0 2-1,-27-10 1,4 8 143,22 2-59,18 6-155,-1 1 1,0 0 0,0 0 0,1 1 0,-1-1 0,0 0 0,0 1 0,0-1 0,0 1 0,0-1 0,-4 1 0,5 0-2,-1 0 1,1 1 0,-1-1 0,1 0 0,-1 1 0,1-1 0,-1 1 0,1 0 0,0 0 0,-1-1 0,1 1 0,0 0-1,0 0 1,0 0 0,-1 0 0,1 0 0,0 1 0,0-1 0,-1 2 0,-18 33 9,17-29-8,-21 64 48,21-64-48,-1 0 1,1 0-1,-1 0 1,-1-1 0,-8 12-1,-3 3 12,12-11-24,0 1 1,0 0 0,1 0-1,0 0 1,1 0-1,1 0 1,0 0-1,0 23 1,-7-6 47,7-27-46,1 1 0,0 0-1,0-1 1,0 1 0,-1 0-1,1-1 1,-1 1 0,1-1-1,-1 1 1,0-1 0,1 1-1,-1-1 1,0 1 0,0-1 0,0 1-1,0-1 1,-1 0 0,1 0-1,0 0 1,0 0 0,-3 2-1,-1 0-1,1-1 1,0 0-1,-1-1 0,1 1 0,-1-1 0,1 1 0,-9 0 0,-2-1-2,1 0-1,0-1 1,-27-3-1,31 1 6,0-1 0,0 0 0,0 0 0,0-1 0,0-1-1,-9-5 1,-23-11-15,6 6 11,1-3 0,1-1 1,1-1-1,-39-32 0,20 15 3,49 36 1,1-1-1,0 2 1,0-1 0,-1 0 0,1 0 0,-1 1 0,1-1 0,-5 0 0,4 1-1,1 0 1,0 0 0,-1-1-1,1 1 1,0-1-1,0 1 1,-1-1 0,1 0-1,0 0 1,0 0-1,0 0 1,-4-3 0,-1-2 3,0 0 0,-1 0 0,0 1 1,-16-8-1,19 11-1,1 0 1,-1 0-1,0 0 1,0 1-1,0 0 1,0 0-1,0 0 0,0 0 1,0 1-1,0 0 1,-5 0-1,7 1-1,1-1 0,0 1-1,0 0 1,0 0 0,0 0 0,0 0-1,0 0 1,0 0 0,0 0-1,0 1 1,0-1 0,1 1-1,-1-1 1,-1 3 0,-20 14-20,19-16 15,1 1 0,0 0 0,0 0 0,0 0 0,1 0 0,-1 0 0,1 1-1,-1-1 1,1 1 0,-2 5 0,-11 13-3,6-10-3,1 0 1,0 1-1,1 0 0,0 0 0,1 0 0,0 1 0,1 0 0,1 0 1,0 0-1,-2 19 0,6-24-13,0 0-1,1 0 1,0 0-1,0 0 1,1-1 0,5 14-1,-4-13 20,-1-1 1,0 1-1,0 0 0,-1 0 0,0 0 1,0 18-1,-2-20 0,1 1-1,0 0 1,1 0 0,-1-1 0,1 1 0,1 0-1,0-1 1,0 1 0,0-1 0,1 1-1,6 10 1,-8-15 3,1 1-1,-1-1 0,1 1 0,-1-1 1,0 1-1,0 0 0,-1-1 0,1 1 1,-1 0-1,0 0 0,0 3 1,0-2 0,0 0 0,1-1 0,-1 1 1,1 0-1,0-1 0,2 7 1,-1-7 0,-1 0 0,0-1 1,-1 1-1,1 0 1,-1-1-1,1 1 1,-1 0-1,0-1 0,-1 1 1,1 0-1,-1-1 1,1 1-1,-3 7 1,1-6-1,1-1 1,0 1-1,1 0 1,-1 0-1,1 0 1,0 6-1,1 5-132,-1 0 0,0 0-1,-5 30 1,2-32-39,2 0 0,0-1 0,0 1 0,1-1 0,4 28 0,-1-24-320,0-3-323,0 1 1,1 0 0,10 24-1,10 8-23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40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1252 1718 1960,'-13'1'6522,"-2"6"-4756,-7 3-902,11-5-696,0-2 1,0 1-1,0-2 1,-1 1 0,1-2-1,-1 1 1,1-1-1,-1-1 1,0 0 0,1-1-1,-19-3 1,-32-13 379,-60-13 775,85 22-1143,1-2 0,-44-18 0,-43-13 129,-2 18 182,108 20-471,0-2-1,0 0 1,0-1-1,-27-14 1,-34-12 90,52 24-46,0-1 0,1-1 0,0-2 0,1 0 0,-23-16 0,41 24-38,1-1 1,0 0-1,0 0 0,0 0 0,0 0 0,-3-8 1,6 11-33,0-1 1,0 0 0,1 0 0,-1-1 0,1 1 0,0 0 0,0 0 0,0-1 0,0 1-1,0 0 1,1-1 0,0 1 0,0-1 0,0-3 0,0-1-2,0 1 0,0-1 0,-1 1 0,0-1 0,0 1 0,-1-1 0,0 1 0,0 0 0,0 0-1,-1 0 1,-5-8 0,3 3-2,0 0-1,-5-22 1,9 25 9,0 0-1,0-1 1,1 1 0,1 0 0,2-15 0,-2 14 1,0-1-1,0 1 0,-1 0 1,-2-15-1,1 7 14,0 1-1,0-1 1,2 0-1,0 1 1,2-1-1,3-17 1,-1 8-5,-1-35 16,-3 47-14,0-1-1,4-22 0,1-1 1,-6 32-9,1 1 0,0-1 0,0 0 0,0 1 1,1-1-1,0 1 0,0-1 0,1 1 0,0 0 0,0 0 0,0 0 1,7-8-1,-3 6-2,-3 5 2,0-1 0,-1 1 0,1-1 0,-1 0 0,0 0 0,0 0 0,-1 0 0,1-1 0,-1 1 0,0-1-1,0 1 1,0-1 0,-1 0 0,0 0 0,0 0 0,1-7 0,0 0 5,1 0 1,0 0-1,0 0 1,2 0-1,-1 0 0,2 1 1,-1 0-1,2 0 1,-1 1-1,1-1 0,11-10 1,17-31 62,-24 38-4,1 0 0,0 0 0,1 2 0,1-1 1,0 2-1,0 0 0,17-10 0,32-25 165,-51 37-204,1 1 1,0 0-1,0 1 0,0 1 1,1 0-1,0 0 0,0 2 1,1 0-1,27-4 0,-28 3-17,-1 0 0,1 0 0,-1-1 0,-1-1-1,1 0 1,-1-1 0,13-10 0,-13 10 27,0 1 0,0 1 0,1 0 0,0 1 0,0 1 0,1 0 1,20-4-1,6-2 70,-33 9-77,0 0 0,-1 0 1,1 1-1,0 0 0,-1 0 0,1 1 1,12 2-1,-11-2-8,0 0 0,0 0 0,0 0 0,0-1 1,12-2-1,18-2 5,1 1 0,42 3 0,-40 0 37,-28 1-20,0 1-1,0 0 1,1 0-1,12 5 1,34 5 94,-37-11-63,-18-1-63,-1 0 0,1 0 0,0 1 0,0 0 0,0-1 0,0 2 0,0-1 0,4 2 0,48 15 65,-41-14-50,0 0 0,-1 1 0,29 14 0,-27-9-12,15 9 2,62 25-1,104 30-1424,-143-54 952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43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2282 1146 2865,'-22'2'4832,"19"-2"-4503,-1 1 0,1-1 1,-1 0-1,1 0 1,-1 0-1,1 0 0,-1 0 1,1-1-1,0 0 0,-1 0 1,1 0-1,-7-2 1,0-4-109,-1 1 0,1-1 0,0-1 0,0 0 0,1 0 0,-10-12 0,-51-67 1352,51 62-1150,0 0 0,-40-37 1,43 48-358,0 1-1,-1 1 1,-1 1 0,0 0 0,0 1-1,-1 1 1,-1 1 0,1 0 0,-23-4-1,21 4-45,1-1 0,-1-1 0,2 0 0,0-1 0,0-2 0,1 0-1,-31-28 1,-30-21 87,44 39-55,-55-42-6,81 57-60,0 0 0,1 0 0,0-1 0,0 0 1,1-1-1,-12-19 0,14 20 7,-1 0 0,0 0 0,0 1 0,0 0 0,-1 0 0,0 1 0,-1 0 0,-11-9 0,-6 0 26,-40-22-1,-8-4-3,64 36-11,0 1 0,0 0-1,-1 0 1,0 1 0,0 1 0,0-1-1,0 2 1,-14-3 0,-30-13 30,43 14-29,0 0 1,0 0-1,-14-2 1,17 4-4,0 0 0,1 0 1,-1-1-1,1 0 0,-13-7 0,14 6 0,0 1-1,-1-1 1,1 2-1,-1-1 1,0 1-1,0 0 1,-8-1-1,-6 0 3,1-2 1,-1 0-1,1-1 1,-26-11-1,29 11-3,12 4-1,0 1 0,0 0 0,-1 1 1,1-1-1,0 1 0,0 0 0,0 1 0,-1-1 1,1 1-1,0 0 0,-6 2 0,5-2 1,0 1-1,-1-1 1,1 0-1,0-1 1,0 0-1,-1 0 1,-11-1-1,-5-5-9,0-1 0,0-1-1,1 0 1,-27-15 0,-33-16-142,55 42 201,20-2-47,3 0-2,0 0-1,0 0 1,0 0-1,0 0 1,0 1-1,0 0 1,1-1-1,-1 1 1,0 0 0,1 1-1,0-1 1,-1 1-1,-2 3 1,-2 1 1,4-4-2,1-1 1,0 1 0,0 1 0,0-1-1,0 0 1,0 1 0,1 0 0,0-1-1,-3 6 1,4-7-2,0 0 0,0 0 1,0 0-1,0 0 0,0 0 0,0-1 0,-1 1 0,1 0 1,-1-1-1,1 1 0,-1-1 0,0 1 0,1-1 1,-1 0-1,0 0 0,-4 2 0,2-2-4,0 1 0,0-1 0,1 1 0,-1 0 0,0 0 0,1 1 0,-1-1 0,1 1 0,0-1 0,0 1 0,0 0 0,0 1 1,0-1-1,1 0 0,-1 1 0,1-1 0,-3 6 0,1 10-49,3-14 50,0 0 0,0 1 0,0-1 0,0 1 0,1-1 0,0 10 0,1 10 2,0 1 0,-2-1 0,-6 37 0,-1 22-14,8-76 15,1 1-1,0-1 1,0 1 0,5 15-1,-3-16 2,-1 0 0,0 0 0,-1 0 0,0 0-1,0 11 1,-1-4-2,1 0-1,0 0 0,1-1 0,7 26 1,4 29-1,2 20 5,-10-72-1,-2 0 0,0 0 0,-1 0 0,-1 1 1,0-1-1,-3 20 0,1-29-5,0 0 1,0 1-1,1-1 1,0 0-1,0 0 1,1 0-1,0 0 0,1 0 1,-1 0-1,1 0 1,1-1-1,0 1 1,4 8-1,62 139-42,-58-127 47,22 61 12,-23-58-19,1-1 0,1 0-1,2-1 1,24 39-1,-16-37 19,-11-13-37,1-2 0,0 0 0,1 0-1,16 14 1,-24-25 15,1-1 0,-1 0 0,1 0 0,0-1 0,0 0-1,0 0 1,0 0 0,0-1 0,1 0 0,-1 0 0,1 0-1,-1-1 1,1 0 0,0 0 0,-1-1 0,12 0 0,157-22-88,38-1 117,-188 23-3,1 1 0,-1 1-1,0 1 1,0 1 0,0 1 0,35 13 0,26 6 0,12 5-16,-14 0 6,65 28 26,-115-44-26,0 0 1,1-3-1,0 0 0,0-3 0,60 6 1,-65-9-223,0 1 0,41 12 1,-40-7-63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44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1291 3089,'-52'28'1688,"51"-27"-1614,1-1 1,-1 1-1,0-1 1,0 0-1,0 1 0,0-1 1,0 0-1,1 0 0,-1 0 1,0 1-1,0-1 0,0 0 1,0 0-1,0 0 1,0-1-1,0 1 0,0 0 1,1 0-1,-1 0 0,0-1 1,0 1-1,0 0 1,0-1-1,0 1 0,1-1 1,-1 1-1,0-1 0,0 1 1,1-1-1,-1 1 1,0-1-1,1 0 0,-1 0 1,1 1-1,-1-1 0,1 0 1,-1 0-1,1 1 0,0-1 1,-1 0-1,1 0 1,0 0-1,-1 0 0,1 0 1,0-1-1,-1-5 350,1 1-1,0-1 1,0 1-1,1-1 1,1-6-1,-1 2 30,8-35 1155,-6 38-1386,-1 0 1,0 0-1,-1-1 1,1-10-1,0-12 361,7-47-1,1 10 14,18-67 1055,-26 123-1554,0 0 0,1 1 1,0-1-1,8-17 0,8-30 100,-13 37-15,13-37 1,-12 43 91,-1-1 0,-1 0-1,5-29 1,-9 38-228,2 0 0,-1 1 1,1 0-1,0-1 0,1 1 0,-1 0 1,1 0-1,1 1 0,-1-1 0,1 1 1,10-9-1,19-30 140,-20 22-95,-6 8 16,1 0 1,0 1-1,1 0 1,1 1-1,0 0 1,16-14-1,-24 25-99,7-7 80,0 1 0,1 0 0,23-13 0,-27 17-53,4-1-1,-1 0-1,0 0 1,0-1 0,0 0-1,-1-1 1,0 0-1,0-1 1,10-10 0,-16 14-16,1 0 0,0 1 0,0-1 0,1 1 1,-1 0-1,7-3 0,15-10-3,-20 12-7,0 0 0,0 0 0,1 1 0,0 0 0,-1 0-1,1 1 1,10-2 0,-9 2-85,-1 0 1,0-1-1,0 1 0,1-1 1,-2-1-1,1 1 0,9-7 1,8-7-817,12 0 377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46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1396 2921,'-46'-8'3943,"-7"-3"-1620,48 9-1846,0 0 0,0-1-1,0 1 1,0-1 0,1 0-1,-1 0 1,1 0 0,0-1 0,-6-6-1,9 9-404,-1-1 0,1 1 0,0-1 0,0 1 0,0-1-1,0 0 1,0 1 0,0-1 0,1 0 0,-1 0 0,0 0 0,1 0-1,-1 1 1,1-1 0,0 0 0,0 0 0,0 0 0,0 0 0,0 0-1,0 0 1,0 0 0,1 0 0,-1 0 0,1 0 0,-1 0 0,1 1-1,0-1 1,2-3 0,119-171 1598,-76 116-1291,-3-3-1,40-78 1,-71 117-259,-2 5-4,-1 0-1,0-1 1,-2 0-1,7-28 1,-7 22 325,17-43 1,-15 47-265,-1 0 0,8-41 0,-12 48-89,0 1 0,0 0 0,14-25 0,-4 6 82,-7 18-37,1-1 1,14-18-1,5-11 56,-16 23-103,1 1-1,0 0 0,2 1 1,0 0-1,1 1 0,26-26 1,-31 35-188,0-1-1,15-20 1,-4 3 1676,-4 6-885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5:54.4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1809 1535 2993,'-1'1'127,"1"0"0,0 0 0,-1 0 0,1 0 0,0 0 0,-1 0 1,1 0-1,-1 0 0,0 0 0,1-1 0,-1 1 0,0 0 0,1 0 0,-1-1 1,0 1-1,0 0 0,0-1 0,1 1 0,-1 0 0,0-1 0,0 1 0,0-1 1,0 0-1,0 1 0,0-1 0,0 0 0,0 0 0,0 1 0,0-1 0,0 0 1,-1 0-1,1 0 0,-1-1 0,-14 12 832,2 1-795,-13 8-13,-2-1 1,0-2-1,-45 20 0,35-21-112,-79 29 43,105-41-77,1-1 0,0 0 0,0-1 0,-1-1-1,1 0 1,-1 0 0,-22-3 0,31 0-18,-1 1 0,0-1 0,0 0 0,1 0 0,-1-1 0,1 1-1,-1-1 1,1 0 0,0 0 0,0-1 0,1 1 0,-1-1 0,1 0 0,-1 0-1,1 0 1,1 0 0,-1 0 0,0-1 0,1 1 0,0-1 0,-2-8 0,-2-1-18,1 0 0,1-1 0,1 1 0,0-1 1,-1-30-1,9 4-9,0 13 7,-4 21 20,0 0 1,0 1 0,1-1-1,-1 1 1,1 0 0,1-1-1,-1 1 1,1 0 0,0 0 0,1 0-1,-1 1 1,1-1 0,0 1-1,0 0 1,6-5 0,-2 4 13,0-1 1,0 1-1,1 1 1,-1 0-1,1 0 1,1 0-1,-1 1 1,1 1-1,10-3 1,4 0 160,1 2 0,-1 1-1,1 1 1,-1 1 0,1 1 0,-1 1 0,40 7 0,-48-5 147,0 1 0,0 0 0,0 1-1,-1 1 1,1 0 0,-2 1 0,28 17 0,-34-18-142,1 1 1,-1 0-1,-1 0 1,1 0-1,-1 1 1,-1 0-1,1 0 1,-1 1-1,-1 0 1,1 0-1,-2 0 1,1 1-1,3 11 1,-7-18-129,0 0 1,0 0-1,-1 0 0,1 0 1,-1 1-1,0-1 1,0 0-1,0 0 0,0 0 1,0 0-1,-1 0 1,0 0-1,1 0 0,-1 0 1,0 0-1,0 0 1,-3 4-1,1-2-18,0-1-1,0 0 1,0 0 0,-1 0-1,0-1 1,0 1-1,0-1 1,0 0 0,-8 5-1,-2-1-28,1-1 0,-2 0-1,1-1 1,0-1 0,-1 0 0,-16 2-1,11-3-21,0-2 0,0 0 0,0-1 0,0-1 0,0-1 0,0-1 0,0-1 0,1 0 0,0-2 0,-22-8 0,7-1-29,2-1-1,0-1 0,1-2 1,-51-40-1,9 5 40,35 27 5,-58-53 1,94 78 0,-1-1-1,1 1 1,0 0 0,0 0-1,0-1 1,1 0 0,-1 1-1,1-1 1,-1 0 0,1 1-1,0-1 1,0 0 0,0 0-1,0 0 1,0 0 0,1 0-1,-1-5 1,2 6-8,-1 0 0,1 0 0,0-1 0,0 1 0,0 0 0,0 0 0,0 0 0,0 0 0,0 0 0,1 0 0,-1 1 0,1-1 0,-1 0 0,1 1 0,0-1 0,0 1 0,0-1 0,0 1 0,0 0 0,0 0 0,0 0 0,0 0 0,0 0 0,3 0 0,9-5-17,1 2 1,-1 0-1,1 0 1,0 1-1,0 1 1,0 1-1,27 0 1,-18 3 49,0 1 1,0 1-1,0 1 0,28 9 1,13 11 275,-1 3 0,82 49 0,-144-76-279,1 0 4,93 58 502,-87-53-409,0 2-1,0-1 1,0 1-1,-1 1 1,0-1-1,-1 1 1,9 14-1,-15-21-77,0 0-1,1 0 1,-1 0 0,0 0-1,-1 0 1,1 0-1,0 1 1,-1-1 0,1 0-1,-1 1 1,0-1 0,1 0-1,-1 1 1,0-1-1,-1 0 1,1 1 0,0-1-1,-1 0 1,0 4 0,-1-3-13,1 0 0,-1 0 1,0 0-1,0 0 1,0 0-1,-1-1 0,1 1 1,-1-1-1,1 1 0,-1-1 1,-5 3-1,-5 4-21,-2-2 1,1 0-1,-1-1 0,-22 6 0,-6 1 22,-1-2 1,-70 9-1,89-17-29,-1-2-1,1-1 1,-1 0 0,1-2-1,0-1 1,-31-8-1,43 7-18,0 0 0,0-1 0,1-1 0,0 0 0,0-1 0,-22-15 0,27 16 7,-1-1 0,0 1 1,1-2-1,1 1 0,-1-1 0,1 1 1,0-2-1,1 1 0,0-1 0,-4-9 0,7 13 4,1 1 0,1-1-1,-1 1 1,0-1-1,1 0 1,0 1-1,0-1 1,0 1-1,1-1 1,0 0-1,0 1 1,0-1 0,0 1-1,1 0 1,-1-1-1,1 1 1,0 0-1,0 0 1,4-5-1,5-7-56,1 0-1,0 0 0,17-14 0,-17 18 63,2 1 0,0 0 0,0 0 0,1 2 0,0 0 0,1 0 0,-1 2 1,2 0-1,-1 0 0,1 2 0,0 0 0,0 1 0,0 1 0,1 0 0,-1 2 0,22-1 0,-10 3 79,0 0 1,-1 2 0,1 1 0,0 1-1,-1 2 1,0 1 0,-1 1 0,0 1-1,31 16 1,-52-22-6,1 0 0,-1 1 0,0-1 0,0 1 0,-1 1 1,1-1-1,-1 1 0,0-1 0,-1 2 0,0-1 0,0 0 0,0 1 0,0 0 0,-1 0 0,0 0 1,-1 0-1,0 0 0,0 0 0,0 1 0,-1-1 0,0 1 0,0 0 0,-1-1 0,0 1 0,-1-1 1,-2 15-1,2-17-55,-1 0 1,0-1 0,0 1-1,0-1 1,0 0 0,-1 0-1,1 0 1,-1 0-1,0 0 1,0-1 0,-1 1-1,1-1 1,-1 0 0,0 0-1,0 0 1,0 0 0,0-1-1,0 1 1,-7 1 0,-5 3-38,-1 0 1,0-2 0,0 0-1,-18 3 1,11-4 4,-1-2 1,0 0 0,0-2-1,1-1 1,-1-1-1,0-1 1,1-1-1,0-1 1,-46-16-1,53 16 7,1-2 1,0 0-1,1 0 0,0-2 0,0 0 0,1-1 0,0 0 1,1-1-1,0 0 0,0-1 0,1-1 0,1 0 0,0-1 1,1 0-1,-10-18 0,17 27-6,1 0 1,0-1-1,0 1 0,0 0 1,0-1-1,1 1 1,0-1-1,0 1 1,1-1-1,-1 0 0,1-6 1,1 8 3,0 1 0,0-1 0,0 1 0,0 0 1,0-1-1,1 1 0,-1 0 0,1 0 0,0 0 0,0 0 0,0 0 1,0 0-1,1 1 0,-1-1 0,1 1 0,0-1 0,-1 1 0,1 0 1,4-2-1,3-1 5,0 0 0,0 1 0,1 0 1,-1 1-1,1 1 0,0-1 0,0 1 0,0 1 1,0 0-1,0 1 0,0 0 0,16 2 1,12 3 62,0 2 1,43 13 0,-30-5 76,-1 1 0,-1 3 0,-1 2 0,54 32 0,-96-49-43,1 0-1,-1 1 1,-1 0-1,1 0 1,-1 1-1,10 10 1,-15-14-50,0-1 0,0 0 1,-1 1-1,1-1 0,0 1 0,0-1 1,-1 1-1,1-1 0,-1 1 0,0-1 1,1 1-1,-1 0 0,0-1 0,0 1 1,0 0-1,0 2 0,-1-2-9,0 0 0,1 0 0,-1 0 0,0 0 0,0 0 0,-1 0 0,1 0 0,0 0 0,-1-1 0,1 1 0,-1-1 0,1 1 0,-1-1 0,0 1 0,1-1 0,-3 1 0,-21 13 54,-52 23-1,27-15-22,-23 13 36,-137 46 0,184-75-117,0-1-1,0 0 0,-1-2 1,0-2-1,1 0 0,-1-1 1,0-2-1,0-1 0,-50-10 1,60 10 53,17 2-37,0 0-1,0 0 0,0 0 1,0 0-1,0 0 0,0-1 1,0 1-1,0 0 0,0 0 1,0 0-1,0 0 0,0 0 1,0 0-1,0 0 0,0 0 1,0-1-1,0 1 1,0 0-1,0 0 0,0 0 1,0 0-1,0 0 0,0 0 1,0 0-1,0 0 0,0-1 1,0 1-1,0 0 0,0 0 1,0 0-1,0 0 1,-1 0-84,1 0 83,0 0 0,0 0 1,0-1-1,0 1 0,0 0 1,0 0-1,0 0 1,0 0-1,-1 0 0,9-1-168,55 0 0,-47 2 175,0-1 1,0-1-1,1 0 0,20-5 0,-6 1 36,1 2-1,-1 1 0,1 2 0,0 1 0,55 9 0,-58-6 39,-1 1-1,35 12 1,-51-13 22,-1 0 1,-1 0 0,1 1-1,-1 1 1,1-1-1,-2 2 1,1-1-1,12 13 1,-21-18-59,0 0 0,0 0 1,0 0-1,0 0 0,0 0 0,-1 0 1,1 0-1,0 0 0,-1 0 1,1 1-1,-1-1 0,1 0 1,-1 1-1,0-1 0,1 0 0,-1 1 1,0-1-1,0 0 0,0 1 1,0-1-1,0 0 0,0 1 0,-1 1 1,0-1 3,0 1 1,0-1 0,0 1 0,0-1 0,-1 1-1,0-1 1,1 0 0,-1 1 0,0-1-1,-4 3 1,-4 4 28,-2-1-1,1 0 1,-20 10-1,28-17-49,-85 40 161,63-31-119,0 1 1,1 2 0,1 0-1,-32 23 1,49-32-72,-1 1 0,1-1 0,-1 0 0,0-1 1,-1 0-1,1 0 0,-1 0 0,1-1 0,-1 0 0,0-1 0,1 0 0,-1 0 0,0 0 0,0-1 0,0-1 1,0 1-1,0-1 0,0 0 0,1-1 0,-9-2 0,15 4 5,1 0-1,-1 0 1,0 0-1,1 0 1,-1-1 0,1 1-1,-1 0 1,0 0-1,1 0 1,-1-1-1,1 1 1,-1 0 0,1 0-1,-1-1 1,1 1-1,-1 0 1,1-1 0,0 1-1,-1-1 1,1 1-1,-1-1 1,1 1 0,0-1-1,-1 1 1,1-1-1,0 1 1,0-1-1,-1 1 1,1-1 0,0 1-1,0-1 1,0 0-1,0 1 1,0-1 0,0 1-1,0-1 1,0 0-1,0 1 1,0-1 0,0 1-1,0-1 1,0 0-1,0 1 1,1-1-1,-1 1 1,0-1 0,0 1-1,1-1 1,-1 1-1,0-1 1,1 1 0,-1-1-1,1 0 1,4-5-21,1 1 0,-1-1 0,1 1 0,8-5 0,0-2 21,-7 6 6,0 0 1,0 1 0,0 0 0,1 0 0,-1 1 0,1 0-1,0 0 1,16-4 0,13-2 51,0 2-1,68-5 0,-103 13-26,0-1 0,0 1 0,0 0 0,0 0 0,0 0 0,0 0 0,0 0 0,0 1 0,0-1 0,0 1 0,0-1 0,0 1 0,0-1-1,-1 1 1,1 0 0,0 0 0,0 0 0,0 0 0,-1 1 0,1-1 0,-1 0 0,1 1 0,-1-1 0,1 1 0,-1-1 0,0 1 0,0 0-1,0-1 1,0 1 0,0 0 0,0 0 0,0 0 0,-1 0 0,1 0 0,-1 0 0,1 3 0,0 0 10,-1-1 1,0 0-1,-1 1 1,1-1-1,-1 0 0,0 1 1,0-1-1,0 0 1,0 0-1,-1 0 1,0 0-1,1 0 1,-2 0-1,1 0 0,0-1 1,-5 6-1,-1-2-23,0 0-1,0-1 1,0 0-1,-1-1 1,0 0-1,0 0 1,-1-1-1,1 0 1,-1 0-1,-19 4 1,-20 7-4,38-11 2,-1-1 1,0-1-1,-20 2 1,-12 2 5,17 9-84,16-13-11,11-2 70,0 0 0,0 0 1,0 0-1,-1 0 0,1 0 0,0 0 0,0 0 0,-1 0 0,1-1 0,0 1 1,0 0-1,0 0 0,-1 0 0,1 0 0,0-1 0,0 1 0,0 0 0,0 0 0,0 0 1,-1-1-1,1 1 0,0 0 0,0 0 0,0-1 0,0 1 0,0 0 0,0 0 1,0-1-1,0 1 0,0 0 0,0 0 0,0-1 0,0 1 0,0 0 0,0 0 0,0-1 1,3-1 15,0 1 0,0-1 1,0 1-1,1 0 1,-1 0-1,0 0 0,1 0 1,-1 1-1,0-1 1,5 1-1,-2-1 2,12-1 4,-12 1-1,1 0 0,0 0 0,0-1-1,0 0 1,-1 0 0,8-3 0,-5 0 114,-18 5 125,-17 5 104,19-3-348,0 1 0,-1 0 0,2 1 0,-10 5 0,12-7 0,1 1 0,-1-1 0,0 0 0,0 0 0,0-1 0,0 1 0,0-1 0,-1 0 0,1 0 0,0 0 0,-1-1 0,1 1 0,-7-1 0,-4 1 9,0 1 0,-1 1-1,-26 7 1,-3 2 4,-59-1-13,78-10 17,24-1-14,-1 0 0,0 0 0,1 0-1,-1 0 1,1 0 0,-1 0 0,0 1-1,1-1 1,-1 1 0,1 0 0,-1 0-1,1-1 1,0 2 0,-1-1 0,1 0-1,-2 2 1,-2 3 0,1 0 1,0 0-1,1 1 0,0 0 1,0 0-1,0 0 0,1 0 0,0 0 1,0 1-1,1-1 0,-3 14 1,3-13-4,0-3 1,0-1 0,0 0 0,-1 0 1,1 0-1,-1 0 0,0 0 0,0 0 0,-1-1 0,1 0 0,-1 1 0,1-1 0,-1-1 1,-8 6-1,2-2-21,0-1 1,0 0 0,0 0-1,-22 5 1,25-9 10,0 0 0,0-1 0,0 1 1,0-2-1,0 1 0,0-1 0,1 0 1,-1-1-1,0 1 0,0-1 0,1-1 0,-1 1 1,1-1-1,-1 0 0,1-1 0,0 1 1,1-1-1,-10-8 0,-64-32 33,41 22 10,32 19-26,-1 0 0,1-1 0,0 1 0,0-1 0,-7-6-1,4 8-15,0 0 0,0 1-1,-16 1 1,-44-7 64,68 7-65,1 1 0,-1-1 0,1 0 0,-1 0 0,1 0 0,0 0 0,-1 0 0,1 0 0,-1 0 0,1 0 0,-1 0 0,1 0 0,-1 0 0,1 0-1,-1 0 1,1 0 0,-1 0 0,1 0 0,-1 0 0,1-1 0,-1 1 0,1 0 0,0 0 0,-1-1 0,1 1 0,-1 0 0,1-1 0,0 1 0,-1 0 0,1-1 0,0 1 0,-1 0 0,1-1 0,0 1 0,0-1 0,-1 1 0,1 0 0,0-1 0,0 1 0,0-1-1,0 1 1,0-1 0,0 1 0,0-1 0,-1 1 0,1-1 0,0 1 0,1-1 0,-1 1 0,0-1 0,0 1 0,0-1 0,0 1 0,0-1 0,0 1 0,1 0 0,-1-1 0,0 0 0,24-30 40,-10 13-34,-10 11-1,0 0 1,0 0 0,1 1-1,0 0 1,0 0 0,6-6-1,-5 6 3,0 0 0,0-1 0,-1 0-1,9-15 1,-1-4 24,35-78 41,-47 102-52,0 0-1,0 0 1,0 0-1,-1-1 1,1 1-1,-1 0 1,1-1 0,-1 1-1,0 0 1,0 0-1,0-1 1,0 1 0,0 0-1,-1-1 1,1 1-1,-1 0 1,1-1-1,-2-1 1,0 1 2,0 1 0,0 0 0,0-1 1,0 1-1,0 0 0,-1 1 0,1-1 0,-1 0 0,1 1 0,-1-1 1,0 1-1,0 0 0,1 0 0,-6-2 0,0 1-58,-1 0 0,1 1 1,0 0-1,0 0 0,-17 1 0,15 25 338,8-17-298,1 0 0,-1 1 0,1-1 0,1 0 0,0 0 1,0 1-1,0-1 0,1 0 0,0 0 0,1 0 0,0 0 0,0 0 0,1 0 1,0 0-1,0-1 0,1 1 0,0-1 0,0 0 0,10 12 0,-14-19 3,18 26 23,-18-25-20,0 0 0,1 0 0,-1 0 0,0 0 1,0 0-1,0 0 0,-1 0 0,1 0 0,0 0 0,0 0 1,0 0-1,-1 0 0,1 0 0,-1 0 0,1 0 0,0-1 0,-1 1 1,0 0-1,1 0 0,-1 0 0,1-1 0,-1 1 0,0 0 1,0-1-1,1 1 0,-2 0 0,1 0 0,1 0 0,0-1 0,-1 1 0,1 0 1,-1 0-1,1-1 0,0 1 0,0 0 0,-1 0 0,1 0 0,0-1 0,0 1 0,0 0 1,0 0-1,0 0 0,0 0 0,0-1 0,0 1 0,0 0 0,1 0 0,-1 0 0,1 1 0,-1-2 0,0 0-1,0 1 0,0-1 0,1 0 0,-1 1 0,0-1 0,0 0 0,0 1 0,0-1 0,0 0 0,1 1 1,-1-1-1,0 0 0,0 1 0,0-1 0,0 1 0,0-1 0,0 0 0,0 1 0,0-1 0,-1 0 0,1 1 1,0-1-1,0 0 0,0 1 0,0-1 0,0 0 0,0 1 0,-1-1 0,1 0 0,0 1 0,0-1 0,-1 0 1,1 1-1,0-1 0,0 0 0,-1 0 0,1 0 0,0 1 0,-1-1 0,1 0 0,0 0 0,-1 0 0,1 0 1,0 1-1,-1-1 0,1 0 0,0 0 0,-1 0 0,0 0 0,-29 21 14,24-17-21,-1 0 0,1 1 0,0 0 0,0 0 0,1 1 0,-1-1 0,1 1 0,0 0 0,1 1 0,0-1 0,-6 11 0,9-14-6,0 0-1,-1 0 1,2 0 0,-1 0 0,0 0-1,0 0 1,1 0 0,0 0 0,0 0-1,0 0 1,0 0 0,0 0 0,0 0-1,1 1 1,0-1 0,0 3 0,35 10-312,-28-15 313,1-1 0,0 0 0,0-1 0,0 0 0,0-1 1,0 0-1,0 0 0,11-5 0,-19 6 10,80-39 0,-75 37 2,0 0 1,0 0-1,-1-1 1,1 1-1,6-7 1,-7 6-2,0 0 0,0 0 0,0 1 0,1-1 0,-1 1 0,8-2 0,8-3 2,0-1 0,-1 0 0,0-2-1,22-14 1,-21 8 12,-17 14-8,0 0 0,-1 0 0,1 0 0,0 0 0,1 1 0,-1-1 0,0 1 0,1 0 0,0 0 0,-1 1 0,10-3 0,-8 3-7,0-1 0,0-1 0,0 1 0,0-1 0,-1 0 0,0 0 0,1-1 0,-1 1 0,0-1 0,5-6 0,11-6-3,-13 10 8,1 1 0,0 0 0,0 0 0,0 1 0,1 0 0,-1 1 0,20-5 0,-2 4 16,48 0-1,-66 3-18,4 1 4,1 0 0,-1 0 0,1-1-1,0-1 1,0 0 0,17-6-1,-24 5 1,-1 1-1,0-1 0,-1 0 0,1 0 0,6-6 1,-21 21 649,5-6-650,0-1-1,0 1 1,0-1 0,-1 0-1,-10 8 1,-1 0-1,0-1 0,-1-1-1,0 0 1,-1-1 0,-36 14 0,22-12-3,-180 72 8,204-80-14,0 0 0,-1 0 0,0-1 0,0 0 0,0-1 0,0 1 0,0-2 0,0 0 0,0 0 0,0 0 0,-14-2 0,17 1 0,-1 0 0,1 1 0,-1-1 0,1 1 0,-10 3 0,12-3 0,0 1 0,-1-2-1,1 1 1,0 0 0,0-1 0,0 1-1,0-1 1,-1 0 0,1-1 0,0 1-1,0-1 1,-7-2 0,9 3-18,0-1 1,1 0 0,-1 0-1,1 0 1,0 1 0,-1-1 0,1-1-1,0 1 1,0 0 0,-1 0-1,1 0 1,0-1 0,0 1-1,0 0 1,0-1 0,1 1-1,-1-1 1,0 1 0,1-1-1,-1 0 1,1 1 0,-1-1-1,1 0 1,0 1 0,0-1-1,-1 0 1,1 1 0,0-1-1,1 0 1,-1 1 0,0-1-1,0 0 1,1 1 0,-1-1 0,1 1-1,0-1 1,-1 0 0,2-1-1,2-6 20,0 1 0,0 0 0,1 0 0,9-10-1,-14 17-2,8-7-6,0 0 0,1 0 0,0 1-1,0 0 1,0 0 0,1 1 0,0 0-1,17-6 1,-5 1-14,10-5-18,0 3 0,67-20 0,70-5 64,-20 7 197,-135 27 244,-40 9-83,-8 1-422,12-1 39,-275 47 14,201-40 0,-120 2 0,207-14-66,-14-1 112,23 1-82,-1 0-1,1 0 0,-1 0 0,1 0 0,-1 0 0,1 0 0,-1 0 0,1 0 0,0 0 0,-1-1 0,1 1 0,-1 0 0,1 0 0,0-1 0,-1 1 0,1 0 1,0 0-1,-1-1 0,1 1 0,0 0 0,-1-1 0,1 1 0,0 0 0,0-1 0,-1 1 0,1-1 0,0 1 0,0 0 0,0-1 0,0 1 0,0-1 0,-1 0 1,18-8-441,61-38 306,-54 31 146,-1 2 0,2 1 0,34-14 1,263-75 127,-242 79-33,-62 18-14,1-2-1,-1 0 1,-1-1-1,23-13 0,-40 21-52,0 0-1,1 0 1,-1 0-1,0 0 0,0-1 1,1 1-1,-1 0 0,0 0 1,1 0-1,-1 0 0,0 0 1,1 0-1,-1 0 0,0 0 1,1 0-1,-1 0 0,0 0 1,0 0-1,1 0 0,-1 0 1,0 0-1,1 1 0,-1-1 1,0 0-1,0 0 0,1 0 1,-1 0-1,0 1 0,0-1 1,1 0-1,-1 0 0,0 0 1,0 1-1,1-1 1,-1 0-1,0 0 0,0 1 1,0-1-1,0 0 0,0 1 1,1-1-1,-1 0 0,0 0 1,0 1-1,0-1 0,0 0 1,0 1-1,0-1 0,0 1 1,0 0 5,0-1 0,0 1 0,0 0 0,0 0 0,0-1 0,0 1 0,0 0 0,0-1 0,-1 1 0,1 0 0,0 0 0,0-1 0,-1 1 1,1 0-1,0-1 0,-1 1 0,1-1 0,-1 1 0,1 0 0,-1-1 0,1 1 0,-1-1 0,1 1 0,-1-1 0,1 0 0,-2 1 0,-34 15 18,0-1 0,-1-2 0,-1-2 0,-39 7 1,-155 15 1,189-28-53,1-2 1,-1-2-1,0-2 0,0-1 1,-44-9-1,86 11 7,0 0-1,1 0 1,-1 0 0,1 0 0,-1 0-1,1 0 1,-1 0 0,1 0 0,-1-1-1,1 1 1,-1 0 0,1 0-1,-1 0 1,1-1 0,-1 1 0,1 0-1,-1 0 1,1-1 0,0 1-1,-1 0 1,1-1 0,-1 1 0,1-1-1,0 1 1,0 0 0,-1-2 0,11-5-413,30-5-72,-1 6 444,0 3 0,0 0 0,1 3-1,77 9 1,-50-4 79,112 6 395,-237 9 321,-284 60-481,317-73-264,-38 15 1,46-16-22,7-4 0,10-2 21,-1 0 1,1 0-1,0 0 0,0-1 0,0 1 1,-1 0-1,1 0 0,0 0 0,0 0 1,0 0-1,-1 0 0,1 0 0,0 0 0,0 0 1,0 0-1,-1 0 0,1 0 0,0 0 1,0 0-1,0 0 0,-1 1 0,1-1 1,0 0-1,0 0 0,0 0 0,0 0 1,-1 0-1,1 0 0,0 0 0,0 1 1,0-1-1,0 0 0,0 0 0,-1 0 1,1 0-1,0 1 0,0-1 0,0 0 1,0 0-1,0 0 0,0 1 0,0-1 1,0 0-1,0 0 0,0 0 0,0 1 0,0-1 1,0 0-1,0 0 0,0 0 0,0 1 1,0-1-1,0 0 0,0 0 0,0 0 1,0 1-1,0-1 0,0 0 0,0 0 1,0 0-1,0 0 0,1 1 0,-1-1 1,0 0-1,0 0 0,-34 12-118,7-6 143,0-2-1,-32 2 0,24-2-6,22-3-16,0-1-1,0 0 1,0 0-1,-18-4 1,-16 0 4,22 5 2,18-1-15,-1 0 0,0 0 1,0 0-1,1-1 0,-1 0 0,1 0 0,-14-5 0,-3-2-44,20 8 39,1-1-1,-1 0 1,0 0 0,0 0 0,1-1-1,-1 1 1,1-1 0,-1 0 0,1 0-1,0 0 1,-1 0 0,1-1 0,0 1-1,1-1 1,-1 0 0,0 0-1,1 0 1,-4-6 0,3-1-12,1-1 1,1-1-1,0 1 0,0 0 1,1 0-1,0 0 1,4-22-1,-2 13 14,-2-53 92,7 29-65,8 2 19,-11 32-28,0-1 0,-1-1-1,4-16 1,3 2 20,-9 24-18,1 0 0,-1-1 0,0 1 1,1-1-1,-2 0 0,1 1 0,0-1 0,0 0 0,-1 0 1,1 1-1,-1-5 0,-1-10 23,0 0 0,-1 0 1,-1 0-1,0 1 0,-1-1 0,-7-15 0,7 17-29,0 1-1,2-1 0,-1 1 1,2-1-1,0 0 0,0 0 1,2 0-1,0 1 0,0-1 1,5-17-1,4-8 10,2 0 0,24-52 0,-22 47 82,-12 35-33,1 0 1,0 0-1,1 0 1,5-11-1,-3 13-57,-1 1-1,1 0 1,0 0 0,1 1-1,-1 0 1,15-10 0,44-25-12,-58 36 15,0 1-1,-1 0-1,0 0 0,0-1 1,-1 0-1,9-9 1,8-7 8,-10 15-12,-10 6-2,-1-1 0,0 0 1,0 1-1,0-1 0,1 0 1,-1 1-1,0-1 1,0 0-1,0 0 0,0 0 1,0 0-1,-1 0 0,2-2 1,15-15 13,-12 14-12,-1 0 0,0 0 0,-1 0 0,1-1 0,3-5 0,-6 7 2,-1 0-1,1 0 0,-1 0 0,1 0 0,-1 1 0,0-1 0,0 0 0,0 0 0,-1-4 0,0-11-2,1 12 3,1-12-3,0 1 1,1 0 0,1 0-1,0 0 1,1 0 0,9-22-1,-7 24 3,-1 0-1,-1 0 1,0-1-1,-1 1 1,0-1-1,-2 0 1,0 0 0,-1-16-1,-5 6 8,4 24-10,0 0 0,0 0 0,1 0 0,-1 0 0,1 0-1,-1 0 1,1 0 0,-1 0 0,1 0 0,0 0 0,0 0 0,0 0 0,0 0 0,1 0 0,-1 0-1,1 0 1,-1 0 0,1 0 0,-1 0 0,1 0 0,0 0 0,0 0 0,0 0 0,2-2 0,-1 1 4,0 0 1,-1 0 0,1 0 0,-1-1 0,0 1 0,0 0 0,0-1 0,-1 1 0,1 0 0,-1-1 0,0 1 0,0-1 0,0 1 0,0 0 0,-1-5 0,0-4 49,2 11-54,-1 0 0,1-1 0,0 1 0,-1 0 0,1 0-1,0-1 1,0 1 0,0 0 0,-1 0 0,1 0 0,0 0 0,1 0 0,-1 0 0,0 0-1,0 1 1,0-1 0,0 0 0,1 1 0,-1-1 0,0 0 0,1 1 0,-1 0-1,0-1 1,3 1 0,34-7 16,148 17 82,-149-8-92,-25-2-2,-1 1 0,1 1 0,-1-1 0,1 2 0,20 6 0,-18-4-6,4 3 9,0-2 0,1 0 1,33 5-1,-14 0-3,-33-9-4,1 0-1,-1 0 1,1 0-1,-1-1 1,1 0 0,10 1-1,45 1 9,-42-1-3,0-1-1,0 0 1,28-4 0,-46 3-5,-1 0 1,0 0-1,1 0 0,-1 0 0,0 0 0,1 0 0,-1 0 0,0 0 1,1 0-1,-1 0 0,0 0 0,1 0 0,-1 0 0,0 0 0,1 1 1,-1-1-1,0 0 0,0 0 0,1 0 0,-1 0 0,0 1 1,1-1-1,-1 0 0,0 0 0,0 1 0,0-1 0,1 0 0,-1 0 1,0 1-1,0 0 0,11 6 67,-6-5-64,0 0-1,0 1 0,0-1 0,0 1 0,-1 0 1,1 0-1,-1 1 0,0-1 0,0 1 1,0 0-1,0 0 0,5 9 0,2 0 3,8 6 9,1 1 22,-1 0 1,24 34-1,-32-40-31,1-1-1,1 0 1,0-1-1,1 0 1,17 11 0,20 18 3,75 52 51,-67-51-79,-52-37 18,0-1-1,0 1 1,0-1-1,1 0 1,0-1-1,-1 0 1,1 0 0,1 0-1,-1-1 1,0-1-1,0 1 1,10-1-1,-7 3 76,-11-4-77,0 0 0,0 0 0,0 0 1,0-1-1,0 1 0,0 0 0,0 0 0,0 0 1,0 0-1,0 0 0,0 0 0,0 0 1,0 0-1,0-1 0,0 1 0,0 0 1,0 0-1,0 0 0,0 0 0,0 0 1,0 0-1,0 0 0,0 0 0,0-1 1,0 1-1,0 0 0,0 0 0,0 0 1,0 0-1,0 0 0,0 0 0,0 0 1,1 0-1,-1 0 0,0 0 0,0 0 1,0 0-1,0 0 0,0 0 0,0-1 1,0 1-1,0 0 0,0 0 0,1 0 1,-1 0-1,0 0 0,0 0 0,0 0 0,0 0 1,0 0-1,0 0 0,0 0 0,1 0 1,-1 0-1,0 0 0,0 0 0,0 1 1,0-1-1,0-1 2,1 0 0,-1 0 0,1 0 0,-1 0 1,1 1-1,-1-1 0,1 0 0,0 1 0,-1-1 0,1 0 0,0 1 0,-1-1 1,1 1-1,0-1 0,0 1 0,0-1 0,-1 1 0,1-1 0,0 1 0,0 0 0,0 0 1,0-1-1,0 1 0,0 0 0,0 0 0,-1 0 0,3 0 0,-2 0 1,0 0-1,-1 0 1,1 0-1,0 0 1,0 0-1,-1 0 1,1 0-1,0-1 0,0 1 1,-1 0-1,1 0 1,0-1-1,-1 1 1,1-1-1,0 1 1,-1 0-1,1-1 1,0 1-1,-1-1 1,1 0-1,-1 1 0,1-1 1,-1 1-1,1-1 1,-1 0-1,26-21 17,-20 15-13,1 0-1,0 1 1,0-1 0,0 1-1,1 1 1,12-7-1,17-16 20,-36 28-21,-1-1 1,0 0-1,1 1 0,-1-1 0,0 0 0,0 0 0,0 1 1,1-1-1,-1 0 0,0 0 0,0 1 0,0-1 1,0 0-1,0 0 0,0 1 0,-1-1 0,1 0 0,0 0 1,0 1-1,0-1 0,-1 0 0,1 1 0,0-1 0,-1 0 1,1 1-1,-1-1 0,1 0 0,-1 1 0,0-2 0,-16-15 10,14 16-10,3-2-1,-1 1 0,0 0-1,1 0 1,-1-1 0,1 1 0,0 0-1,0-1 1,0 1 0,0 0 0,0-1-1,0 1 1,1 0 0,-1-1 0,1 1 0,0 0-1,-1 0 1,1 0 0,2-4 0,3-14-3,-6 15-4,0 0 0,-1 0 0,1 0 0,-1 0 0,0 0 0,0 0 0,-1 1 0,1-1 0,-1 0 0,-3-6 0,-8-22-29,12 0 49,1 28-12,1 1-1,-1-1 1,-1 1-1,1-1 1,-1 0-1,1 1 1,-4-9-1,-24-83 3,22 81 13,6 12-12,-1 1 1,0 0 0,1 0-1,-1 0 1,0 0 0,0 0-1,0 0 1,0 0 0,0 0-1,-1 0 1,1 1 0,-1-1 0,1 0-1,-1 1 1,0-1 0,1 1-1,-1 0 1,0-1 0,-4-1-1,4 1 5,0 0 0,0-1-1,0 0 1,0 1 0,0-1-1,1 0 1,-1 0 0,1 0-1,-1 0 1,1 0 0,0 0-1,1 0 1,-1 0 0,0-1-1,1 1 1,0 0 0,0 0-1,0-1 1,0 1 0,0 0-1,0 0 1,1-1 0,1-5-1,0 8-7,-1-1 0,1 0 0,-1 1 0,1-1 0,0 1 0,-1 0 0,1-1 0,0 1 0,0 0 0,0 0 0,0 0 0,0 1 0,0-1 0,4-1 0,18-10 23,-20 9-24,-1 1 1,1-1-1,0 1 0,0 0 0,0 0 1,0 0-1,0 0 0,0 1 0,1 0 1,-1 0-1,0 0 0,1 0 0,-1 1 1,1 0-1,-1 0 0,1 0 0,-1 0 1,0 1-1,1-1 0,-1 1 0,0 0 1,1 1-1,-1-1 0,0 1 0,0 0 1,0 0-1,0 0 0,0 0 0,0 1 1,-1-1-1,4 4 0,46 50 208,-42-47-154,-10-8-47,1 1 1,-1-1-1,1 0 1,-1 1-1,1-1 0,-1 1 1,0-1-1,0 1 1,1 0-1,-1 0 0,1 3 1,7 16 7,-2 0 0,0 0 0,-2 1 0,5 35-1,-5-11-1,-2-10 9,12 51-1,-14-82-27,-1 0-1,1 0 0,-1 0 1,0 0-1,-1-1 0,1 1 0,-1 0 1,0 0-1,0-1 0,0 1 1,-1 0-1,0-1 0,0 1 0,-4 5 1,-6 19-22,11-28 6,0-1 0,0 0 0,0 1 0,-1-1 0,1 0 0,0 0-1,0 0 1,-1 0 0,1 0 0,0 0 0,0-1 0,-1 1 0,1 0 0,0-1-1,0 1 1,0-1 0,0 1 0,0-1 0,-2 0 0,-15-38-38,3 19 52,11 16 6,0-1 0,0 1 0,1-1 0,0 0 0,0 0 0,0 0 0,1-1 0,0 1 0,0-1 0,0 1 0,-1-7 0,-11-56-6,7 26 91,-15-42 0,19 82-64,-1-1 0,0 0-1,1 1 1,-1 0-1,0 0 1,0 0-1,0 0 1,-1 1 0,1 0-1,0 0 1,0 0-1,-1 0 1,1 0 0,-1 1-1,-6 0 1,9 1-10,0-1-1,0 1 1,0 0 0,0 0 0,0-1 0,0 1-1,1 1 1,-1-1 0,0 0 0,1 0 0,-1 1 0,1-1-1,-1 1 1,1-1 0,0 1 0,-1 0 0,1-1-1,0 1 1,0 0 0,-1 3 0,-11 15 3,2-6-6,7-10-6,1 1 1,-1-1-1,1 1 1,0 0-1,0 0 1,-3 8-1,5-11 0,1 1 1,-1-1-1,0 0 0,1 1 0,0-1 0,0 0 0,-1 1 0,1-1 0,1 0 0,-1 1 0,0-1 0,1 0 0,0 5 0,0-4 0,0-1 0,-1 1-1,1-1 1,-1 1 0,0-1 0,0 1 0,0 0 0,0-1 0,0 1 0,0-1-1,-1 1 1,-1 4 0,40-102-541,-37 92 541,0 0 0,0 0 0,-1 0 0,1 0 0,-1-1 1,1 1-1,-1-6 0,3-7 5,-2 12 3,1 0 0,0 0 0,1 0-1,-1 1 1,1-1 0,0 1-1,-1-1 1,1 1 0,1 0 0,-1 0-1,0 1 1,1-1 0,0 0 0,-1 1-1,1 0 1,0 0 0,0 0-1,0 1 1,0-1 0,1 1 0,-1 0-1,0 0 1,1 0 0,-1 1 0,0 0-1,1-1 1,-1 2 0,9 0-1,-12-1 139,14 22-21,-7-8-111,-4-7-9,1 1-1,-1-1 0,0 1 0,-1 0 0,0 0 1,0 0-1,-1 1 0,0-1 0,0 1 1,-1-1-1,0 1 0,-1-1 0,0 13 0,0-8-1,0 0-1,1 0 0,1 0 1,0 0-1,1 0 0,6 19 0,-1-2 6,11 75 13,-4-19-10,-12-77-11,0 1-1,1-1 0,0 0 0,1 0 0,5 9 0,10 17-3,-12-23-1,0-1 1,0 0-1,2 0 0,-1-1 1,1 0-1,1-1 0,0 0 1,0 0-1,13 6 0,-12-4 11,0 0 0,0 1 0,11 16-1,-20-25-4,1 3 4,0 0 0,-1 0 0,0 1 0,0-1 0,-1 1 0,3 8 0,0 1 7,8 21 4,12 59 0,-24-91-16,-1 1 0,0 0 0,0 0 0,0 0 0,-1-1 0,0 1 0,0 0 0,-3 6 0,-3 33 2,6-40-2,0 1 0,0-1 0,-1 0 1,1-1-1,-1 1 0,0 0 1,-1 0-1,1-1 0,-1 1 1,-5 5-1,-10 22 3,-7 28 7,17-55-12,8-5 2,0 0-1,-1 0 1,1 0 0,-1 1 0,1-1 0,-1 0 0,1 0-1,0 0 1,-1 1 0,1-1 0,0 0 0,-1 0 0,1 1 0,0-1-1,-1 0 1,1 1 0,0-1 0,0 0 0,-1 1 0,1-1-1,0 0 1,0 1 0,-1-1 0,1 1 0,0-1 0,0 0 0,0 1-1,0-1 1,0 1 0,0-1 0,0 1 0,-17 72-8,9-41 2,1 0-1,1 1 1,-2 61-1,8-56 7,1-16 0,0 0 0,-2-1 0,-1 1 0,0 0 0,-8 29 0,6-42-8,0 1 0,0-1 0,-1 0 0,0 0 0,-9 13 0,-25-10-176,32-11 178,-1 1 0,0-1 0,0 0-1,1-1 1,-1 0 0,0 0 0,0-1-1,0 0 1,0 0 0,1-1 0,-1 0-1,-7-3 1,-9-2 12,0 0 1,-34-5-1,50 12 10,0-1 1,0 1 0,0 1-1,0-1 1,0 1 0,0 1-1,1 0 1,-1 0 0,-9 3-1,7-1-16,1 1 0,0-1 0,0 1 0,0 1 0,1-1 0,0 2 0,0-1 0,0 1-1,1 0 1,-7 9 0,8-10 0,6-4-2,-1-1-1,0 0 0,0 0 1,0 0-1,0 0 1,0-1-1,0 1 1,0 0-1,-1 0 1,1-1-1,0 1 0,0 0 1,-1-1-1,1 1 1,0-1-1,-1 0 1,1 1-1,0-1 1,-1 0-1,1 0 0,0 0 1,-1 0-1,1 0 1,-3 0-1,-12 1 11,9 0-22,1 0 0,-1 0-1,1-1 1,-1 0 0,1 0 0,0 0 0,-1-1-1,1 0 1,-1 0 0,1-1 0,0 0 0,0 0 0,-7-4-1,-67-58-2,47 40-6,-56-56 1,13 15 30,14 11-3,62 54-7,0 0 0,0 0 0,0 0 0,0 0 0,0-1 0,0 1 0,0 0 0,-1 0 0,1 0 0,0 0 0,0 0 0,0 0 0,0-1 0,0 1 0,0 0 1,0 0-1,0 0 0,0 0 0,0 0 0,0-1 0,0 1 0,0 0 0,0 0 0,0 0 0,0 0 0,0 0 0,0 0 0,1-1 0,-1 1 0,0 0 0,0 0 0,0 0 0,0 0 0,0 0 0,0 0 0,0 0 0,0-1 0,0 1 0,1 0 0,-1 0 0,0 0 0,0 0 0,0 0 0,0 0 0,0 0 0,0 0 0,1 0 0,-1 0 0,0 0 0,0 0 0,0 0 0,0 0 1,0 0-1,0 0 0,1 0 0,-1 0 0,0 0 0,0 0 0,0 0 0,0 0 0,1 0 0,12-1-11,-12 1 7,52 1-22,62 8 0,-41-1 29,-23-3 24,0 2 0,-1 2 0,0 2 0,55 21 0,-83-26-3,1-1-1,0 0 1,1-2-1,34 1 1,-23-2 11,37 7 1,-69-8-39,14 2 29,-12-3 5,-10-4 3,2 2-38,0 1 0,0 0 0,0 0 0,0 0 0,0 0 0,0 0 1,0 1-1,0-1 0,-7 1 0,-14-2-27,-546-100-394,548 97 432,0-2-1,1 0 0,0-1 0,0-1 0,1-1 0,-37-24 1,57 34-6,0 0 1,-1 0-1,1 0 1,0 0-1,0 0 1,0 0-1,-1 0 1,1 0-1,0 0 1,0-1-1,0 1 1,-1 0-1,1 0 1,0 0-1,0 0 1,0-1-1,0 1 1,0 0-1,-1 0 1,1 0-1,0-1 1,0 1-1,0 0 1,0 0-1,0-1 1,0 1-1,0 0 1,0 0 0,0 0-1,0-1 1,0 1-1,0 0 1,0 0-1,0-1 1,0 1-1,0 0 1,0 0-1,0-1 1,0 1-1,0 0 1,0 0-1,0 0 1,1-1-1,12-3-49,32 2-45,-39 2 90,314 23-90,-74-2 207,-223-20-82,-15 0 0,1 0-1,-1-1 1,1 0 0,-1-1-1,11-1 1,-20 2-29,1 0 1,0 0-1,0 0 1,-1 0-1,1 0 0,0 0 1,0 0-1,0 0 1,-1 0-1,1 0 0,0 0 1,0-1-1,0 1 1,-1 0-1,1 0 0,0 0 1,0 0-1,0 0 1,-1 0-1,1-1 0,0 1 1,0 0-1,0 0 1,0 0-1,0 0 0,-1-1 1,1 1-1,0 0 1,0 0-1,0-1 0,0 1 1,0 0-1,0 0 1,0 0-1,0-1 0,0 1 1,0 0-1,0 0 1,0-1-1,0 1 0,0 0 1,0 0-1,0 0 1,0-1-1,0 1 0,0 0 1,0 0-1,0 0 1,1-1-1,-1 1 0,0 0 1,0 0-1,0 0 1,0-1-1,0 1 0,1 0 1,-1 0-1,0 0 1,0-1-1,-347-42-207,56 9 159,52-21 60,47 7-14,112 28-91,78 17-32,9 0 25,14-2-43,-19 4 131,51-6-98,0 3 0,0 1 0,102 9 0,-22 0 99,-98-5 20,280 9 81,-225-3 57,133 28 1,-215-33-118,-4-1-7,1 1 0,-1-1 0,1 0 0,-1-1 0,0 1 0,1-1 0,-1 1 0,1-1 0,-1-1 0,1 1-1,-1-1 1,8-1 0,-54-4-12,-241-42-249,67 28 190,-96-13 85,290 30-33,17 3-9,0 0 0,0-1 0,-1 0 0,1 0 0,0 0 0,0-1 0,0 0 0,0 0 0,-8-4 0,14 5-29,0 0 1,0 0-1,0 1 0,0-1 1,0 1-1,0-1 0,0 1 1,1-1-1,-1 1 0,0-1 1,0 1-1,0 0 1,1 0-1,-1 0 0,0 0 1,0 0-1,3 0 0,41-5-26,108-2-12,1 7-1,192 24 0,-316-21 83,204 16 198,-229-19-202,1 0-1,0-1 1,0 1-1,0-1 0,-1-1 1,1 1-1,0-1 0,9-4 1,-15 6-8,0 0-1,1 0 1,-1-1 0,0 1 0,0 0 0,0 0 0,0 0 0,0 0-1,1 0 1,-1 0 0,0 0 0,0-1 0,0 1 0,0 0 0,0 0-1,0 0 1,0 0 0,1-1 0,-1 1 0,0 0 0,0 0-1,0 0 1,0 0 0,0-1 0,0 1 0,0 0 0,0 0 0,0 0-1,0 0 1,0-1 0,0 1 0,0 0 0,0 0 0,0 0 0,0 0-1,0-1 1,0 1 0,0 0 0,-1 0 0,1 0 0,0 0-1,0-1 1,0 1 0,0 0 0,0 0 0,0 0 0,0 0 0,-1 0-1,1-1 1,0 1 0,0 0 0,0 0 0,0 0 0,0 0-1,-1 0 1,1 0 0,0 0 0,-5-4-18,0 1 0,0-1-1,0 1 1,0 0 0,0 1-1,-1-1 1,1 1 0,-1 0 0,-9-1-1,-12-5-28,-107-34 11,-213-37 0,248 61 73,2-3-1,-162-60 1,257 80-36,-106-44 48,-168-45 0,261 89-58,14 1 4,-1 0 0,1 0 1,-1 0-1,1 0 1,-1 0-1,1-1 0,-1 1 1,1-1-1,-1 1 1,1-1-1,0 1 0,-1-1 1,1 1-1,-2-2 0,3 2 0,0-1-1,0 1 0,0 0 0,0 0 0,0 0 0,0-1 1,0 1-1,0 0 0,0 0 0,0 0 0,1-1 0,-1 1 1,0 0-1,0 0 0,0 0 0,0 0 0,0-1 0,0 1 1,0 0-1,0 0 0,1 0 0,-1 0 0,0 0 0,0-1 1,0 1-1,0 0 0,1 0 0,-1 0 0,0 0 0,0 0 1,0 0-1,0 0 0,1 0 0,-1 0 0,0-1 1,0 1-1,0 0 0,1 0 0,-1 0 0,0 0 0,0 0 1,0 0-1,1 0 0,-1 1 0,0-1 0,0 0 0,0 0 1,1 0-1,-1 0 0,21-3-140,-13 2 97,53-5-51,1 2 1,1 4-1,102 11 1,189 47 228,-308-50-105,666 150 1417,-706-156-1403,16 4 77,-19-1-118,-12 1-81,0-3 49,-1 0 0,0 0 0,0-1 0,0-1 1,-13 1-1,-3 0-4,-44 4-28,1-3-1,-1-3 1,0-3 0,-110-20-1,123 12 64,0-3 0,1-2 0,1-3 0,0-2 0,-100-55 0,-46-38 106,199 113-104,0 0 0,0-1 0,0 1-1,0 0 1,0-1 0,1 1 0,-1-1 0,0 1-1,1-1 1,-1 0 0,1 0 0,-1 0 0,1 1 0,0-1-1,-1-3 1,2 4-5,0 0-1,-1 0 1,1 0 0,0 0-1,0 0 1,0 0-1,0-1 1,1 1 0,-1 0-1,0 0 1,0 0-1,1 0 1,-1 0 0,0 0-1,1 0 1,-1 0-1,1 0 1,0 0 0,-1 1-1,1-1 1,0 0-1,0-1 1,4-1-21,-1-1 0,0 1 1,1 0-1,-1 1 0,1-1 1,0 1-1,0 0 0,0 0 0,0 0 1,9-1-1,16-1-15,-1 1-1,1 1 1,56 4-1,92 19 83,-161-18-34,452 101 314,-233-45 172,-215-53-418,-16-5-59,-1 0-1,1 1 1,0-2 0,0 1 0,1 0 0,4-1-1,-8-1-95,-10-2 27,-18-3 3,-83-7 79,27 5-49,-97-24-1,-278-94-40,402 108 86,0-3 0,-59-33-1,-95-65 53,203 116-74,3 1-4,-1 0 0,1 0 0,-1 0 0,1-1 0,0 1 0,0-1 0,0 0 1,0 1-1,1-1 0,-1-1 0,1 1 0,-3-5 0,5 8 0,-1 0 0,1-1 0,0 1 0,0 0 0,0-1 0,0 1 0,0 0-1,0-1 1,0 1 0,0 0 0,0-1 0,0 1 0,0-1 0,0 1 0,0 0 0,0-1 0,0 1 0,0 0 0,0-1 0,0 1-1,0 0 1,0-1 0,0 1 0,1 0 0,-1-1 0,0 1 0,0 0 0,0-1 0,1 1 0,-1 0 0,0 0 0,0-1 0,1 1 0,15-5-110,25 5-55,-37 0 149,87 10-34,1 4 0,118 34-1,-108-24 116,39 11 286,231 90 0,-229-77 26,-73-26-214,-35-15-228,-28-8-82,-18-7 19,-3 4 154,0-1 0,0 2 0,-1 0 0,1 0 0,-18 1 0,14 0 7,-5 0 4,0 2 0,0 1 0,-28 4 0,-23 2 9,68-7-41,1-1 0,0 1 0,0-1 0,0 0 0,0-1 0,0 1 0,0-1 0,0 0 0,1 0 0,-1 0 0,1-1 0,-7-4 0,-5-5-40,-27-26-1,13 10-40,28 27 77,1 0-1,0 1 0,-1-1 1,1 0-1,0 0 0,0 0 1,0-1-1,0 1 0,0 0 1,0 0-1,0 0 0,0-1 1,0 1-1,0 0 0,1-1 1,-1 1-1,1-1 0,-1 1 1,1-1-1,-1 1 0,1-1 1,0 1-1,0-1 0,0 0 1,0 1-1,0-1 0,0 1 1,0-1-1,0 1 0,1-1 1,-1 0-1,0 1 0,1 0 1,0-1-1,-1 1 1,1-1-1,0 1 0,0 0 1,-1-1-1,1 1 0,0 0 1,0 0-1,1-1 0,-1 1 1,0 0-1,0 0 0,0 1 1,1-1-1,1-1 0,9-5 4,0 0-1,0 1 0,0 0 1,20-5-1,-28 9 7,23-5 33,0 1 0,0 2 0,1 0-1,-1 2 1,30 0 0,7 0 47,-60 2-67,0-1 0,0 1 0,0 0 0,0 1 0,0-1 0,0 1 0,6 1 0,-9-1-3,0-1 0,0 1 0,0 0 0,1-1 0,-1 1 0,0 0 0,0 0 0,0 0 1,0 0-1,-1 0 0,1 0 0,0 0 0,0 0 0,-1 0 0,1 1 0,0-1 0,-1 0 0,1 0 0,-1 1 0,0-1 0,1 0 0,-1 0 0,0 1 0,0-1 0,0 1 0,0 1 0,2 95 322,5 76-257,-1-128-70,-1-19-5,-2 1-1,0-1 1,-2 0-1,-1 1 1,-7 54-1,6-78-19,0 0-1,0 1 1,-1-1-1,1 0 1,-1 0-1,0 0 1,0 0-1,0 0 1,-1 0-1,1 0 1,-1-1-1,0 1 1,0-1-1,0 0 1,0 0-1,-1 0 1,-6 4-1,6-5-5,0 0-1,0-1 0,0 0 1,0 0-1,0 0 1,0 0-1,0-1 1,0 1-1,-1-1 1,1 0-1,0-1 0,0 1 1,0-1-1,0 1 1,0-1-1,-1-1 1,2 1-1,-1 0 1,-6-4-1,1 1 7,0 0 0,0-1 0,1 0 0,0-1 0,0 1 0,0-2 0,1 1 0,0-1-1,0 0 1,0-1 0,1 1 0,0-1 0,1 0 0,0-1 0,0 0 0,1 1 0,0-1 0,0-1 0,1 1 0,0-1 0,1 1 0,0-1 0,-1-14 0,0-17-3,0-28 12,3 64 12,0-1 0,1 1 0,-1-1 1,1 1-1,1 0 0,-1-1 0,1 1 1,-1 0-1,4-6 0,-4 9 2,0 0 1,0 1-1,0-1 0,1 0 0,-1 1 0,0-1 1,1 1-1,-1-1 0,1 1 0,-1 0 0,1 0 0,0-1 1,0 1-1,-1 0 0,1 1 0,0-1 0,0 0 1,0 0-1,0 1 0,0-1 0,0 1 0,0 0 0,0-1 1,0 1-1,0 0 0,0 0 0,0 0 0,0 1 1,0-1-1,0 0 0,0 1 0,0 0 0,0-1 0,0 1 1,0 0-1,0 0 0,1 1 0,4 2 33,0 1 1,0-1-1,-1 1 0,1 1 0,-1-1 1,-1 1-1,11 13 0,13 22 69,-3 1 0,-1 2 0,34 79 0,-31-47-34,30 123 0,-56-194-79,-1 0 1,0 0 0,0 0 0,-1 0-1,0 1 1,0-1 0,0 0 0,0 0 0,-1 0-1,0 1 1,0-1 0,0 0 0,0 0-1,-1 0 1,-3 6 0,2-6-11,-1 1 0,0-1 0,0 0 0,-1-1 0,1 1 0,-1-1 0,0 0 1,0 0-1,-1 0 0,1-1 0,-10 5 0,-14 8 22,21-10-1,0-2 0,-1 1 0,0-1 1,-17 6-1,25-10-11,1 0-1,-1 0 1,1 0 0,0 0 0,-1 0 0,1 0-1,-1 0 1,1 1 0,0-1 0,-1 0 0,1 0-1,-1 0 1,1 1 0,0-1 0,-1 0 0,1 0-1,0 1 1,-1-1 0,1 0 0,0 1 0,0-1-1,-1 0 1,1 1 0,0-1 0,0 1 0,-1-1 0,1 0-1,0 1 1,0-1 0,0 1 0,0-1 0,0 1-1,6 15 92,-1-5-104,-2-5 19,0 0 2,-1 0-1,1 0 1,-1 0 0,0 1-1,-1-1 1,1 0-1,-1 1 1,-1-1-1,1 1 1,-1-1-1,-1 10 1,1-4-3,-1 9 7,1-20-15,0 0 1,-1-1-1,1 1 1,0-1-1,0 1 0,-1-1 1,1 1-1,0-1 1,-1 1-1,1-1 1,-1 1-1,1-1 0,-1 1 1,1-1-1,-1 0 1,1 1-1,-1-1 1,1 0-1,-1 1 0,1-1 1,-1 0-1,1 0 1,-1 1-1,0-1 1,1 0-1,-1 0 0,1 0 1,-1 0-1,0 0 1,1 0-1,-2 0 1,-27-3-26,0-2 0,0 0 1,1-2-1,0-1 1,0-2-1,-40-19 1,29 13 38,-1 2 1,-1 1 0,0 3-1,-1 1 1,-83-7 0,93 14 17,-1 2-1,0 1 1,1 2 0,-1 1 0,1 1 0,0 2 0,0 1 0,-41 17 0,-3 14-7,19-20-25,0-1 0,0-4 0,-1-2 0,-117 9 0,147-22-14,0-1 1,0-2-1,1 0 1,-1-2-1,-51-19 1,75 23 14,0 0 0,1 0 0,-1 0-1,1 0 1,-1 0 0,1-1 0,0 0 0,0 0 0,0 0 0,-2-3 0,-13-12-15,-4 1 14,11 9 3,1 0-1,1 0 1,0 0 0,-10-12 0,17 17 10,0 1 1,0-1 0,0 1-1,0 0 1,0 0-1,-1 0 1,1 0-1,0 0 1,-1 0 0,0 1-1,1-1 1,-1 1-1,0-1 1,0 1-1,0 0 1,0 0 0,0 1-1,0-1 1,0 1-1,0-1 1,0 1-1,-6 0 1,-1 2 12,-1-1 0,1 2 0,0-1 0,-1 2 0,-9 4 0,-3 0-41,12-4-86,-29 8 171,38-11-106,-1 0-1,1-1 1,-1 1 0,1-1 0,-1 0 0,1 0 0,-1 0 0,1 0 0,-1 0 0,1 0 0,-1-1 0,-2 0 0,4 1 37,1 0 1,0-1-1,0 1 0,0 0 1,0 0-1,-1 0 0,1 0 1,0 0-1,0 0 1,0 0-1,0-1 0,-1 1 1,1 0-1,0 0 1,0 0-1,0 0 0,0-1 1,0 1-1,0 0 1,0 0-1,0 0 0,0 0 1,-1-1-1,1 1 1,0 0-1,0 0 0,0 0 1,0-1-1,0 1 0,0 0 1,0 0-1,0 0 1,0-1-1,0 1 0,0 0 1,1 0-1,-1 0 1,0-1-1,0 1 0,0 0 1,0 0-1,0 0 1,0 0-1,0-1 0,0 1 1,0 0-1,1 0 1,-1 0-1,0 0 0,0 0 1,1-1-1,9-6 25,-9 6-30,68-40 15,-62 37-9,2 1 0,-1 0 1,0 0-1,1 0 0,-1 1 0,1 1 0,0-1 0,-1 1 0,17 1 0,15-3-6,104-9-9,-127 10 18,-1 0 1,0-1-1,0-1 0,20-8 0,31-6 7,-15-2 79,-201 50 430,8 3-468,-56 17 44,193-48-100,1-1 0,-1 0 0,1 0 0,-1-1 0,1 1 0,-1-1 0,1 1 0,-1-1 0,0 0 0,1-1 1,-1 1-1,0-1 0,1 1 0,-1-1 0,-5-2 0,4 0-10,-1-1 1,1 1-1,0-1 0,1 0 1,-1 0-1,1-1 0,-8-8 1,2 4 1,-2-2-109,12 11 118,0-1 0,-1 1-1,1-1 1,0 1 0,0 0 0,0-1 0,0 1 0,0-1 0,0 1 0,0-1 0,0 1-1,1-1 1,-1 1 0,0 0 0,0-1 0,0 1 0,0-1 0,1 1 0,-1 0 0,0-1-1,0 1 1,1-1 0,-1 1 0,0 0 0,1-1 0,-1 1 0,0 0 0,1 0 0,-1-1-1,0 1 1,1 0 0,-1 0 0,1 0 0,-1-1 0,0 1 0,1 0 0,17-8-8,-1 0 1,1 2-1,0 0 1,0 1-1,1 1 1,29-3-1,34-8-50,-44 5 26,14-3-21,-1 2-1,59-5 1,63 0 99,157-6 273,-295 26-263,-30-3-26,0 0 0,0-1 0,0 1 1,0-1-1,-1 0 0,1 0 0,7-2 0,-36 0 237,-24 6-258,0 0 13,-89-3 0,15-3 26,74 3-32,0-2 1,1-2 0,-65-13-1,78 10 2,-1 2 0,-65-1-1,58 4-9,-54-7 0,86 7-6,10 1-5,-1 1 0,1-1 1,-1 0-1,1 0 0,-1 0 0,1 0 0,-1 0 0,1 0 0,-1 0 0,1 0 0,-1 0 0,1 0 1,-1 0-1,1 0 0,0 0 0,-1-1 0,1 1 0,-1 0 0,1 0 0,-1 0 0,1-1 0,-1 1 1,1 0-1,0-1 0,-1 1 0,1 0 0,-1-1 0,1 1 0,0 0 0,0-1 0,-1 1 0,1-1 1,0 1-1,0-1 0,-1 1 0,1 0 0,0-1 0,0 1 0,0-1 0,0 1 0,0-2 0,33-14-35,-21 9 22,1 1 0,1 0 0,-1 1 1,1 0-1,0 2 0,0-1 0,25-2 0,106 2-238,-105 4 269,109-11-4,-105 6 111,1 2 0,69 3 0,-109 3 122,-13 1-140,-16 5-57,-12-4-77,0-1 1,-51-2-1,19 0 24,-14 2 27,-1-4 1,-158-21-1,168 4-64,67 16 36,1-1 0,-1 0-1,1-1 1,-1 1-1,1-1 1,0 0-1,0 0 1,1 0 0,-1-1-1,-6-6 1,10 9 8,1 1 0,-1-1-1,1 1 1,0-1 0,-1 1 0,1-1 0,-1 1 0,1-1 0,0 0 0,-1 1 0,1-1 0,0 0 0,0 1 0,0-1-1,0 0 1,-1 0 0,1 1 0,0-1 0,0 0 0,0 1 0,0-1 0,0 0 0,1 1 0,-1-1 0,0 0 0,0 0-1,0 1 1,1-1 0,-1 0 0,0 1 0,1-1 0,-1 1 0,0-1 0,1 0 0,-1 1 0,1-1 0,-1 1 0,1-1-1,-1 1 1,1-1 0,-1 1 0,1 0 0,0-1 0,-1 1 0,1 0 0,0-1 0,-1 1 0,1 0 0,0 0 0,-1 0-1,1-1 1,1 1 0,45-8-186,-41 7 177,335-30-293,107 30 686,-400 3-350,-30 0 175,-22 1-82,-30 3-53,24-5-79,-80 12-21,-151 1 1,180-14 44,1-4 0,0-2 0,-91-22 0,80 5-65,66 20 35,-1 1 0,1-1 0,0 0-1,0 0 1,0 0 0,0-1 0,0 0 0,1 0 0,-8-9-1,11 12 11,1 1-1,-1-1 1,0 0 0,1 0-1,-1 0 1,1 0-1,0 0 1,-1 0-1,1 0 1,0 0 0,0 0-1,-1 0 1,1 0-1,0 0 1,0-1-1,0 1 1,0 0 0,0 0-1,1 0 1,-1 0-1,0 0 1,0 0-1,1 0 1,-1 0-1,0 0 1,1 0 0,-1 0-1,1 0 1,0 0-1,-1 1 1,1-1-1,0 0 1,-1 0 0,1 0-1,0 1 1,0-1-1,0 0 1,0 1-1,1-1 1,4-3-31,1 0-1,0 1 1,1 0-1,10-3 1,-1 0-2,23-10-33,2 2 0,-1 2 0,81-13 0,-47 17 190,103 0-1,-175 8-94,16 1 69,-19-1-84,0 0 1,1 0-1,-1 0 1,0 0-1,1 0 1,-1 0-1,0 0 1,1 0-1,-1 0 1,0 0-1,0 0 1,1 0-1,-1 0 0,0 0 1,1 1-1,-1-1 1,0 0-1,0 0 1,1 0-1,-1 1 1,0-1-1,0 0 1,1 0-1,-1 1 1,0-1-1,0 0 1,0 0-1,1 1 0,-1-1 1,0 0-1,0 0 1,0 1-1,0-1 1,0 0-1,0 1 1,0-1-1,0 0 1,0 1-1,0-1 1,0 1-1,-1 0-6,-1 0 1,0 0-1,0 0 0,1 0 1,-1 0-1,0 0 1,0-1-1,0 1 0,0-1 1,0 1-1,-2-1 0,2 0-1,-17 5-19,0 0 0,1 1 0,-35 16 1,36-14 7,-1 0 1,0-2 0,0 0 0,-31 6-1,-12-4-10,-1-3 0,-119-5 0,153-1 30,4 0 11,20-2-251,35-4-370,-12 3 534,46-11-196,40-10 198,180-18-1,-210 40 135,44-3 30,-101 4-22,-1-1 0,0-1 0,0 0 1,26-11-1,-112 17 315,-415 1-188,456-5-221,0 0 1,1-2-1,0-1 1,-42-14-1,70 19-8,-1-1-1,0 1 0,1-1 0,-1 1 1,0-1-1,1 1 0,-1-1 1,1 1-1,-1-1 0,1 1 0,-1-1 1,1 1-1,-1 0 0,1-1 1,-1 1-1,1 0 0,0-1 0,-1 1 1,1 0-1,0 0 0,-1 0 1,1-1-1,-1 1 0,2 0 0,130-19-385,61-11 361,-31 3 161,17-4 162,-178 31-269,14-3 159,-19 3 15,-31 6 23,-21-2-88,-97 20 0,113-15-111,0-2-1,-1-2 1,0-1-1,0-2 1,-50-5 0,90 4-17,0-1 0,0 0 0,1 0 1,-1 0-1,0 0 0,1 0 1,-1 0-1,0 0 0,0-1 0,1 1 1,-1 0-1,0 0 0,1 0 1,-1-1-1,0 1 0,1 0 0,-1-1 1,0 1-1,1-1 0,-1 1 1,1-1-1,-1 1 0,1-1 0,-1 1 1,1-1-1,-1 1 0,1-1 0,0 0 1,-1 1-1,1-1 0,0 1 1,-1-1-1,1 0 0,0 0 0,0 0 1,1-2-23,0-1 0,0 1 0,1 0 0,-1 0 0,1-1 0,0 1-1,0 0 1,0 1 0,5-6 0,0-1 28,0 1-1,1 0 0,0 0 0,0 1 0,0 0 0,1 0 1,1 1-1,-1 0 0,1 0 0,11-3 0,37-14 26,2 4 0,0 2 0,1 2 0,99-10 0,-42 8 296,-107 18-135,-12 5 59,-19 9-11,-28-3-154,5-3-58,-126 41 24,-187 49 46,337-95-108,0-1-1,-1-1 1,1 0 0,-38-3-1,72-14-617,117-50 83,-94 48 538,59-25 137,178-51 0,-178 63 33,45-12 274,-171 52-111,-39 20 0,0 0-285,-126 30 34,13-4-141,175-54 63,0-1-1,1 1 1,-1-1 0,0 0 0,0 0 0,1-1 0,-1 0 0,-6 0 0,10 0 4,1 0 1,-1 0 0,1 0-1,0-1 1,-1 1 0,1 0 0,-1-1-1,1 1 1,0-1 0,-1 1-1,1-1 1,0 0 0,-1 1 0,1-1-1,0 0 1,0 0 0,0 0-1,0 0 1,0 0 0,0 0-1,0 0 1,0 0 0,0-1 0,0 1-1,1 0 1,-1 0 0,1-1-1,-1 1 1,1 0 0,-1-1 0,1 1-1,-1-1 1,1 1 0,0-1-1,0 1 1,0-3 0,1 0-23,-1 1 1,1 0-1,0-1 1,0 1-1,0 0 1,0 0-1,1 0 1,-1 0-1,1 0 1,0 0-1,0 0 1,4-4-1,33-30-147,-35 33 169,21-15-5,0 1 1,1 2-1,1 0 0,0 2 0,1 0 1,0 2-1,1 2 0,56-14 0,-37 14 58,0 3-1,1 1 0,-1 3 0,88 4 1,-120 0 13,0 1 1,-1 0-1,1 1 1,-1 0 0,0 2-1,23 8 1,-37-12-35,0-1-1,0 1 1,0-1 0,1 1 0,-1-1-1,0 1 1,0 0 0,0-1 0,0 1-1,0 0 1,-1 0 0,1 0 0,0 0-1,0-1 1,0 1 0,-1 1-1,1-1 1,-1 0 0,2 2 0,-2-3-10,0 1-1,-1 0 1,1 0 0,0-1 0,0 1 0,-1 0-1,1-1 1,0 1 0,0 0 0,-1-1 0,1 1-1,-1 0 1,1-1 0,-1 1 0,1-1-1,-1 1 1,1-1 0,-1 1 0,1-1 0,-1 1-1,0-1 1,1 0 0,-2 1 0,-7 3 11,0 0 1,0 0-1,-17 4 1,16-5-25,-5 1-12,0-1 0,-1 0 0,1-1-1,-1-1 1,0 0 0,1-1 0,-1-1 0,-22-4 0,-12-4-39,-59-20 0,75 19 37,1-1 1,0-1-1,1-2 0,0-2 0,1 0 0,1-3 0,1 0 1,-28-24-1,55 41 9,-1 0 1,0-1-1,1 0 0,0 1 1,-1-1-1,1 0 0,0 0 1,-2-4-1,4 6 5,0 0 0,0 1 0,0-1 0,0 0-1,0 1 1,0-1 0,0 0 0,0 0 0,0 1 0,0-1 0,0 0 0,0 1 0,1-1 0,-1 0 0,0 1-1,0-1 1,1 0 0,-1 1 0,1-1 0,-1 1 0,0-1 0,1 0 0,-1 1 0,1-1 0,-1 1 0,1-1-1,0 1 1,-1 0 0,1-1 0,-1 1 0,1 0 0,0-1 0,-1 1 0,1 0 0,0-1 0,-1 1-1,1 0 1,0 0 0,-1 0 0,1 0 0,0 0 0,0 0 0,-1 0 0,2 0 0,19-3-11,-1 1 1,1 1 0,0 1-1,30 3 1,84 18 143,-89-12-93,135 29 224,-146-28-80,0 1-1,-1 2 0,38 20 1,-72-33-177,1 0 1,-1 0-1,0 0 1,0 0-1,1 0 1,-1 0-1,0 0 1,0 1-1,0-1 1,0 0 0,1 0-1,-1 0 1,0 0-1,0 0 1,0 0-1,0 1 1,1-1-1,-1 0 1,0 0-1,0 0 1,0 0-1,0 1 1,0-1 0,0 0-1,1 0 1,-1 0-1,0 1 1,0-1-1,0 0 1,0 0-1,0 0 1,0 1-1,0-1 1,0 0-1,0 0 1,0 1 0,0-1-1,0 0 1,0 0-1,0 0 1,0 1-1,0-1 1,-1 0-1,1 0 1,0 0-1,0 1 1,0-1-1,0 0 1,0 0 0,0 0-1,-1 0 1,1 1-1,0-1 1,0 0-1,0 0 1,-1 0-1,-18 9 8,-31 1-52,-22-1 66,-137-3 0,163-8-38,0-2 0,1-3 1,-1-1-1,-48-15 1,83 19 3,-1 0-1,0-1 1,1-1 0,0 1 0,0-2 0,-14-10 0,24 17 4,0 0 0,1-1 1,-1 1-1,0-1 0,1 1 0,-1-1 0,1 0 1,-1 1-1,1-1 0,-1 1 0,1-1 0,-1 0 0,1 0 1,-1 1-1,1-1 0,0 0 0,0 0 0,-1 1 1,1-1-1,0 0 0,0 0 0,0 0 0,0 1 1,0-1-1,0 0 0,0 0 0,0 0 0,0 0 1,1-1-11,0 0 1,-1 1 0,1-1 0,0 1 0,1-1 0,-1 1-1,0-1 1,0 1 0,1-1 0,-1 1 0,0 0 0,3-1 0,7-5-62,0 0 0,24-9 0,-31 14 81,21-8 7,0 2 0,1 0 1,0 2-1,1 1 0,-1 1 1,48-1-1,-33 5 66,0 2 0,0 1 1,67 16-1,-91-15-43,-1 1 0,0 1 0,1 0 0,-2 1 0,29 17 0,-43-23-25,0-1 0,0 1-1,0-1 1,0 1 0,0 0 0,0 0 0,0-1 0,0 1-1,-1 0 1,1 0 0,0 0 0,0 0 0,-1 0 0,1 0-1,0 0 1,-1 0 0,1 0 0,-1 0 0,0 1 0,1-1-1,-1 0 1,0 0 0,0 0 0,0 1 0,0-1 0,0 0-1,0 0 1,0 0 0,0 1 0,0-1 0,0 0 0,-1 0-1,1 0 1,0 0 0,-1 0 0,1 1 0,-2 0 0,0 1-9,-1 0 1,0 0 0,0 0-1,0-1 1,0 0 0,0 1 0,0-1-1,-1 0 1,1-1 0,-1 1-1,-5 1 1,-56 16-11,0-4 0,-84 9 1,85-14 15,17-2 5,-16 2 9,-97 5 0,158-15-32,0 0 1,1 0-1,-1 0 0,0 0 0,1 0 0,-1 0 1,0 0-1,1-1 0,-1 1 0,0-1 1,1 1-1,-1-1 0,1 0 0,-1 1 1,1-1-1,-1 0 0,1 0 0,0 0 1,0 0-1,-1 0 0,1-1 0,0 1 1,0 0-1,0 0 0,0-1 0,0 1 0,0-1 1,0 1-1,1-1 0,-1 1 0,1-1 1,-1 1-1,1-1 0,-1 0 0,1-2 1,0 2 0,0 0 0,0-1 1,0 1-1,1 0 0,-1 0 0,1 0 1,-1 0-1,1-1 0,0 1 1,0 0-1,0 0 0,0 0 1,0 1-1,0-1 0,1 0 1,-1 0-1,1 1 0,-1-1 0,1 0 1,-1 1-1,1 0 0,0-1 1,0 1-1,0 0 0,2-1 1,10-3 9,1 0 0,-1 2-1,0 0 1,1 0 0,-1 1 0,1 1 0,0 1 0,0 0 0,16 2 0,-3 2 96,0 0 0,-1 2 0,53 17 0,-80-23-86,0 0-1,1 0 1,-1 1 0,1-1 0,-1 0-1,1 0 1,-1 0 0,1 0-1,-1 0 1,0 0 0,1 1 0,-1-1-1,1 0 1,-1 0 0,0 1 0,1-1-1,-1 0 1,0 0 0,1 1-1,-1-1 1,0 0 0,1 1 0,-1-1-1,0 1 1,0-1 0,1 0-1,-1 1 1,0-1 0,0 1 0,0-1-1,0 1 1,1-1 0,-1 0-1,0 1 1,0 0 0,-17 9 120,-42 4-112,47-12 0,-29 5-8,-1-2 1,1-2-1,0-2 0,-48-4 0,85 2-22,0 0 0,0 0 0,0 0 1,1-1-1,-1 1 0,0-1 0,0 0 0,1 0 1,-1 0-1,1 0 0,0-1 0,0 1 0,0-1 1,0 0-1,0 0 0,1 0 0,-1 0 1,1-1-1,-1 1 0,1-1 0,-3-6 0,6 9 19,-1 0-1,0 1 1,1-1-1,-1 1 1,1-1-1,-1 1 1,1-1-1,-1 0 1,1 1-1,-1 0 1,1-1-1,-1 1 1,1-1-1,0 1 0,-1 0 1,1-1-1,0 1 1,-1 0-1,1 0 1,0 0-1,-1-1 1,1 1-1,0 0 1,0 0-1,-1 0 1,1 0-1,0 0 1,0 0-1,-1 0 1,1 1-1,0-1 1,-1 0-1,1 0 0,0 0 1,-1 1-1,1-1 1,0 0-1,-1 1 1,1-1-1,-1 1 1,1-1-1,0 0 1,-1 1-1,1-1 1,-1 1-1,0 0 1,2 0-1,3 9 29,-1 0-1,0 0 1,0 0-1,-1 0 1,0 0-1,0 1 1,-1 0 0,-1-1-1,0 1 1,0 0-1,-2 19 1,-21 95 159,20-114-196,0 0 0,1 0 0,0 1 0,1-1 1,0 0-1,1 0 0,0 1 0,1-1 0,5 21 0,-5-27 2,-1 0 1,0 0-1,-1 0 1,1 0-1,-1 0 0,0 0 1,0 0-1,-1 0 1,0 0-1,0 0 0,0 0 1,0 0-1,-1 0 1,1-1-1,-6 10 1,5-9-1,1 0 1,-1 1 0,1-1 0,0 1 0,0-1-1,1 1 1,0-1 0,0 1 0,0-1 0,0 1-1,2 6 1,0 28-13,-2-33 5,-1 1 1,0-1 0,0 1 0,-1-1-1,-3 10 1,4-15 5,0 0 0,0 0 0,0 0 0,0 0 0,-1 0 0,1 0 1,-1-1-1,1 1 0,-1 0 0,1-1 0,-1 0 0,0 1 0,0-1 0,0 0 0,0 0 0,0 0 0,0 0 0,0 0 0,0 0 0,0 0 0,0-1 0,-4 1 1,-72 11-178,-149 3 1,232-15 168,-1 1-1,0 0 0,0-1 0,0 2 0,1-1 0,5 3 0,16 5-5,14 2 39,1 2-1,-2 2 1,0 2-1,52 30 0,385 238 196,-415-254-198,-2 3 0,-1 2 0,73 60 0,-117-86-9,-1-1 1,1 0-1,1-1 1,-1 0-1,23 8 1,-4-2 34,-13 0 96,-19-13-137,0-1-1,-1 1 1,1-1-1,-1 1 1,1 0 0,-1-1-1,1 1 1,-1 0 0,1-1-1,-1 1 1,0 0-1,1-1 1,-1 1 0,0 0-1,0 0 1,1-1 0,-1 1-1,0 0 1,0 0-1,0 0 1,0-1 0,0 1-1,0 0 1,0 0 0,-1 1-1,-8-2-178,-36-2 114,0-2 1,-65-14 0,-91-32 41,156 35 13,0-2 1,1-2-1,0-2 1,-54-35-1,-147-120-3,191 135 21,-11-4-19,61 39-38,8 4-24,14 6-67,-13-3 107,369 53-339,-340-51 406,-10-1 72,36 8-1,-66-18-66,-13-6-92,-57-28-7,2-4 1,-117-95-1,180 130 82,-1 2-1,0-1 1,-1 1-1,0 1 1,-21-10-1,29 15-4,-1 1 0,0 0-1,-1 1 1,1-1 0,0 1 0,0 0 0,0 1-1,-1-1 1,1 1 0,0 1 0,-1-1 0,1 1-1,0 0 1,0 0 0,0 1 0,-7 2 0,5-1-21,0 0 0,-1 0 0,1-1 0,-1 0 0,0 0 0,1-1 0,-1-1 0,0 1 0,0-1 0,0-1 1,0 1-1,0-2 0,1 1 0,-1-1 0,0 0 0,-8-5 0,10 5-3,4 1 1,0 0 0,1 0 0,-1 0 1,1 0-1,-1 0 0,1-1 0,0 1 1,-1-1-1,1 1 0,-2-3 1,4-9 33,30-118-46,-28 118 13,1 0 0,1 0 1,0 1-1,1-1 0,0 1 1,1 0-1,0 1 1,1-1-1,0 1 0,1 0 1,0 1-1,1 0 0,19-17 1,-24 23 8,16-11 101,33-20 0,-48 31-84,1 1 1,0 0-1,-1 1 1,1 0-1,0 0 1,0 0-1,1 0 1,-1 1-1,0 0 1,1 1-1,9-1 1,-10 2 96,38 5 250,-42-5-358,1-1 1,-1 1 0,0 0 0,1 0-1,-1 0 1,0 0 0,0 0 0,0 1-1,1-1 1,-1 1 0,-1-1 0,1 1-1,0 0 1,2 3 0,41 55 114,-29-40-106,-12-15-10,-1 0 0,1 1 0,-1 0 0,0 0 0,-1 0 0,1 0 0,-1 0 0,0 0-1,-1 1 1,0-1 0,0 0 0,1 11 0,-1-1 6,2 17 43,-3 55 0,-2-35-47,2-45-5,0-6-21,0-1 0,-1 1-1,1-1 1,0 1 0,0 0 0,0-1 0,0 1 0,1 0-1,-1-1 1,0 1 0,1-1 0,-1 1 0,1-1-1,-1 1 1,1-1 0,0 1 0,-1-1 0,1 1 0,0-1-1,0 0 1,0 1 0,0-1 0,0 0 0,1 0 0,-1 0-1,0 0 1,1 0 0,-1 0 0,0 0 0,1 0 0,-1-1-1,1 1 1,-1-1 0,3 2 0,142 55-120,343 177 209,-425-202 4,-2 3 0,-1 3-1,87 72 1,-145-108-77,0 1 1,0 0-1,0 0 1,0 0-1,0 1 0,0-1 1,-1 1-1,0-1 1,2 5-1,-3-6 0,-1-1 0,1 1 0,-1 0 0,1-1 0,-1 1 1,0 0-1,0-1 0,0 1 0,0 0 0,0-1 0,0 1 0,0 0 0,-1-1 0,1 1 0,-1 0 0,1-1 0,-1 1 1,0 0-1,1-1 0,-1 1 0,0-1 0,-2 3 0,0 3 6,0 1 0,0 0 1,1-1-1,0 1 0,0 0 0,1 0 1,0 0-1,1 0 0,0 1 0,1 14 1,0-19-22,-1-1 0,1 0 1,0 1-1,0-1 1,0 0-1,1 0 1,-1 0-1,1 0 0,-1 0 1,1 0-1,0 0 1,0 0-1,1-1 1,-1 1-1,0-1 0,1 0 1,0 1-1,-1-1 1,1 0-1,0-1 0,0 1 1,0 0-1,0-1 1,6 2-1,6 2-37,1-1-1,-1-1 0,33 4 1,-34-6 39,61 6-52,51 8 64,-116-11-808,-35 6-4524,-17-8 4070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47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4713,'-17'25'10740,"17"-25"-10614,1 0-1,-1 1 0,0-1 0,1 0 1,-1 0-1,0 0 0,1 0 1,4 2-43,-1 0 1,1 0 0,-1 0 0,0 0 0,1 1 0,-1 0-1,0 0 1,6 6 0,-7-6-47,0 0 0,1 0 0,-1 0-1,1 0 1,0-1 0,0 0 0,0 1 0,0-2-1,1 1 1,-1 0 0,9 1 0,21 6 207,86 25 263,-106-30-406,0 0 0,23 2 0,22 7 93,10 5-21,-55-16-134,1 1-1,-1 1 1,1 1-1,-1 0 1,-1 1-1,15 7 1,-12-4 87,1-1-1,0-1 1,30 8 0,22 9 108,-26-5-289,-16-8 211,45 25 0,-63-31-339,0 2 0,-1-1 0,1 1 0,-1 1 0,0-1 0,-1 1 0,0 1 1,8 12-1,7 11-1102,4 4 539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49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1137 1999 3105,'0'3'377,"-1"0"-1,0-1 1,1 1 0,-1-1 0,0 1 0,-1-1 0,1 1 0,0-1 0,-1 0 0,1 0 0,-1 0 0,-1 2-1,1-3-299,1-1-1,0 1 0,0-1 0,0 0 0,0 0 0,-1 0 1,1 0-1,0 0 0,0 0 0,0 0 0,-1 0 0,1 0 0,0-1 1,0 1-1,0 0 0,0-1 0,-1 1 0,1-1 0,0 0 0,0 1 1,0-1-1,0 0 0,0 1 0,0-1 0,1 0 0,-1 0 1,0 0-1,-1-1 0,-10-11 465,0 0-1,1 0 1,1-1-1,0 0 1,1-1 0,-13-27-1,0 1 440,15 30-629,0 1 0,-1 0 0,-17-16 0,-13-18 577,27 30-756,1 0-1,-2 1 1,0 1-1,0 0 1,-1 0-1,-1 2 1,0-1-1,0 2 1,-21-11-1,8 6-42,0 2 0,-41-13 1,51 19-75,-13-4-19,1-1 0,0-1 1,1-2-1,0-1 0,-42-31 0,16-8 12,13 12-9,18 17 13,0-2 0,-31-48 0,13 17-8,-39-49 45,59 72-33,21 32-45,-1 1 0,0-1 0,0 1 0,-1-1 0,1 1 0,0 0 0,-1-1 0,0 1 1,1 0-1,-1 0 0,0 0 0,0 0 0,0 0 0,0 1 0,0-1 0,-1 1 0,1-1 1,0 1-1,-1 0 0,1 0 0,-1 0 0,-3-1 0,5 2-14,1 0 1,-1 0-1,1 0 1,-1 0-1,1-1 0,-1 1 1,1 0-1,-1 0 1,1 0-1,-1 0 0,1-1 1,-1 1-1,1 0 0,-1-1 1,1 1-1,0 0 1,-1 0-1,1-1 0,-1 1 1,1-1-1,0 1 1,0 0-1,-1-1 0,1 1 1,0-1-1,-1 1 1,1-1-1,0 1 0,0-1 1,0 1-1,0-1 1,0 1-1,0-1 0,-1 1 1,1-1-1,0 1 0,0-1 1,0 1-1,1-1 1,-1 1-1,0-1 0,0 1 1,0-1-1,0 1 1,0-1-1,1 1 0,-1-1 1,0 1-1,0-1 1,1 1-1,-1 0 0,0-1 1,1 1-1,-1-1 1,1 1-1,29-27-58,-13 16 52,1 0 0,34-14 0,-42 21 9,1 0 0,-1 1-1,1 0 1,-1 0-1,1 1 1,0 1-1,0 0 1,13 0 0,-10 2 12,-1-2 0,0 0 0,1 0-1,-1-1 1,17-5 0,30-4 27,-12 9-8,-39 2-23,1 0-1,-1 0 0,0 0 1,0-1-1,0-1 1,0 0-1,0 0 0,0 0 1,-1-1-1,16-7 0,-12 1 3,-8 7 2,0 0 1,-1 0 0,1-1 0,-1 1 0,0-1 0,1 0-1,-1 0 1,-1 0 0,1-1 0,0 1 0,-1-1 0,4-6-1,15-27 60,-18 33-60,0-1-1,0 1 1,-1 0 0,1-1 0,-1 0-1,0 0 1,0 0 0,-1 0 0,0 0 0,0 0-1,0 0 1,0 0 0,-1 0 0,0-10-1,-3-13 57,-9-38-1,6 42-41,2 0 1,-2-26-1,6 40-21,0 1 0,1 0 0,0 0 0,0 0 0,1 0 0,0 0 0,0 0 0,1 1 0,5-12 0,-7 19-4,1-4 2,-1 1-1,1-1 0,0 1 1,1 0-1,-1 0 1,1 0-1,0 1 0,0-1 1,0 0-1,0 1 1,0 0-1,1 0 0,-1 0 1,1 0-1,0 0 0,5-1 1,23-17 46,-28 17-39,0 1-1,1-1 0,0 1 1,-1 1-1,11-5 0,-9 4 8,1-1-1,-1 1 1,0-1 0,0 0-1,-1 0 1,1-1 0,6-6-1,-7 6-3,1 0 0,1-1-1,-1 2 1,1-1-1,0 1 1,8-4 0,28-7 27,-34 13-33,-1 0 0,1-1 0,0-1 0,-1 1 0,0-1 0,0-1 1,0 0-1,13-10 0,107-86-1009,-99 74 611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50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32 111 1064,'-11'0'4326,"-8"-2"3221,18 1-7512,1 0 0,0 0 0,0 1 0,0-1 0,0 0 0,0 0 0,0 0-1,0 0 1,0 0 0,0 0 0,1 0 0,-1 0 0,0 0 0,0 0 0,1 0 0,-1 1-1,1-1 1,-1 0 0,1 0 0,-1 0 0,1 1 0,0-1 0,-1 0 0,2 0 0,2-5-30,0 0 0,0 0 0,1 1 0,0 0 0,0 0 0,0 0 0,8-5 1,18-16-373,-17 14 198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55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1000 1955 2905,'-20'38'1187,"20"-37"-1142,-1 0 0,0-1 0,1 1 0,-1 0 0,0-1 0,1 1 0,-1-1 0,0 1 1,0-1-1,0 1 0,1-1 0,-1 0 0,0 1 0,0-1 0,0 0 0,0 0 0,0 0 1,0 1-1,0-1 0,1 0 0,-1 0 0,0 0 0,0 0 0,0-1 0,0 1 0,0 0 1,0 0-1,0 0 0,-1-1 0,-21-12 468,21 12-388,-1-2 150,-1 1 1,1-1-1,0 1 0,0-1 1,0 0-1,0-1 1,1 1-1,-4-6 1,-14-15 1430,7 11-1107,1-1 0,0-1 1,1 0-1,0 0 0,2-1 1,-13-27-1,13 25-328,0 0-1,-2 0 1,0 1-1,-1 1 1,-23-26-1,-23-18 78,34 33-114,-46-39 0,52 51-175,2-2-1,-1 0 0,-14-21 0,-15-16 56,27 31-5,-20-30 0,-16-19 285,35 48-328,2 0 1,0 0-1,2-2 0,1 0 1,1-1-1,-13-35 0,24 53-59,0 0 1,1-1-1,1 0 0,-2-13 0,3 15 5,-1 0 0,0 0-1,-1-1 1,0 1 0,0 0 0,-7-15 0,0 5 9,0-1-1,1 1 1,1-1 0,1 0 0,1-1 0,-5-30-1,8 43-8,1-1 1,-1 1-1,-1 0 0,1 0 0,-1 0 0,-5-8 0,-9-26 53,-31-93 56,44 118-107,1 0-1,1 0 0,1 0 1,0 0-1,1-1 1,0 1-1,1 0 1,1 0-1,5-20 1,-4 24-9,0 0 1,1 0-1,0 1 0,1 0 1,0 0-1,10-17 1,-11 23-4,0 0-1,0 0 1,1 0 0,-1 0 0,1 1 0,0-1 0,1 1 0,-1 0-1,1 1 1,-1-1 0,1 1 0,0 1 0,9-4 0,6-2 39,37-21 1,-46 21-23,0 1-1,1 1 1,-1 0 0,1 1-1,0 1 1,1 0-1,-1 0 1,20-2-1,-21 5 6,0-1-1,0 0 0,0-1 0,-1-1 0,1 0 0,19-10 0,-22 9-6,1 1-1,-1 0 0,1 0 0,1 1 0,-1 0 1,0 1-1,1 0 0,-1 0 0,16 1 1,20 4 68,1 3 1,89 23 0,-93-18-33,-30-8-23,1 0-1,-1 1 1,0 1 0,17 8-1,-3 0 48,1-1 1,30 8-1,29 13 34,-6 0-29,-48-21-23,43 23-1,-32-14-35,-35-17-11,0 0-1,-1 0 1,1 1-1,-1 0 0,0 1 1,0-1-1,-1 2 0,0-1 1,8 9-1,-3 0 32,15 15 25,-2 2 0,-1 0 1,-1 2-1,26 53 0,-44-72-48,0 1 0,-2-1 0,0 1 0,0 0 0,-2 0 0,0 0 0,-1 23 0,-1-12 8,6 39-1,2-30-708,2-1 1,1 0-1,28 65 1,-24-71-140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4:56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92 3121,'-27'12'2352,"25"-11"-2203,0 1 0,0-1 0,-1 0 0,1 0 0,0 0 0,-1-1 0,1 1 0,-1 0 0,1-1 0,-1 0 0,1 1 0,-5-1 0,3-1 167,1 0 0,-1 0 1,1 0-1,-1-1 0,1 1 1,-1-1-1,-2-2 0,4 3-24,1 0-1,-1 1 1,0-1 0,1 0-1,-1 0 1,1-1-1,0 1 1,-1 0-1,1 0 1,0-1-1,0 1 1,0-1-1,0 1 1,0-1-1,0 1 1,-1-3 0,29 7 632,31 4-666,-54-7-233,0-1-1,-1 1 0,1 0 1,0-1-1,0 0 1,-1 0-1,1 0 0,-1 0 1,1-1-1,-1 1 0,1-1 1,-1 0-1,5-4 0,17-7 210,90-15 509,-62 18-695,-50 9-47,9-2 11,-1 0 1,1 1-1,0 0 0,-1 1 1,1 0-1,0 1 0,0 0 0,0 1 1,13 3-1,-18-2 75,-3-1-107,-1 0 0,0 0 0,1 0 0,-1 0 0,0-1 0,1 1 0,-1-1 0,1 0 0,-1 0 0,1 0 0,-1 0 0,1-1 0,-1 1 0,5-2 0,5-13 228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5:04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2333 2694 3361,'34'38'3066,"-34"-37"-2924,0-1 0,0 0 0,0 1 0,0-1 0,1 0 0,-1 1 0,0-1 0,0 1 0,0-1 0,0 0 0,0 1 0,0-1 1,-4 7 2982,3-6-2983,-22 5 2661,0-1-1826,-24 21 48,32-17-721,0-1 0,0 0 0,-1 0 0,0-2 0,0 0-1,-26 5 1,-168 6 676,180-12-829,23-4-95,-1 1 0,0-1 0,0 0 0,1-1 0,-10 0 0,-54-10 254,25 4-44,-54-1 0,89 5-239,1 0 0,-1-1 0,1 0 0,-1 0 0,1-1 1,0-1-1,0 0 0,-14-9 0,10 6 28,-20-9 75,21 11-63,1 0 0,-1-1 0,1 0 0,1-1 0,-1 0 0,1-1 0,-13-13 0,16 12-27,-1 1 1,0 0-1,-1 1 0,0 0 0,0 1 0,-1 0 1,-15-7-1,17 8-27,0 1-1,0-2 1,-11-9 0,14 10-7,-1 0 0,0 1 0,-1 0 0,1 0 1,-14-6-1,-4 1-1,0-1 0,1-1 0,1-1 0,0-2 0,1 0 0,0-1 0,-25-26 0,41 37-7,0 0 1,-1 0-1,1 1 0,-9-5 1,10 6-3,-1 0 0,1 0 0,0-1 0,0 1 1,1-1-1,-1 0 0,-5-8 0,2 3-5,-1 0 1,0 1-1,0 0 0,0 0 1,-1 1-1,0 0 1,0 1-1,-16-8 0,-32-19-18,57 31 29,0 1 1,-1 0 0,1 0-1,0 0 1,0-1 0,0 1-1,0-1 1,0 1-1,0-1 1,1 1 0,-2-4-1,-8-11 36,-5 5-22,12 9-16,-1-1 0,1 1-1,0-1 1,0 0-1,0 1 1,0-1-1,0-1 1,1 1 0,-4-6-1,2 3-1,-1 0-1,1 0 1,-1 0 0,0 0 0,0 1-1,-1 0 1,1 0 0,-1 0-1,-1 1 1,-5-4 0,3 3-6,1-1 0,0 0 0,1 0 0,-1-1 0,1 0 0,-7-9 0,-6-18-32,0-2 1,-26-71 0,29 66 54,-1 1 0,-25-41 1,-27-15-2,23 2-41,34 65 34,-1 0-1,-34-50 0,43 72-8,1-1 0,0 1 0,1-1 0,-1 0 0,1 0-1,1-1 1,0 1 0,0-1 0,-1-11 0,-2-7-54,3 1 36,2 22 17,-1 0 1,1 0-1,0 0 0,-1 0 1,0 1-1,0-1 0,0 0 1,0 0-1,-1 1 0,-2-5 1,-12-56 40,8 45-33,1 0 0,1 0 0,1 0-1,0-1 1,2 0 0,-2-23-1,0 0 69,-11-28 161,11 52-180,1 0-1,0 0 1,1 0 0,0-24-1,-3-9 126,4 44-142,1-1 0,-1 0 0,1-16 0,2 20-36,0 1-1,0 0 0,0 0 1,1-1-1,-1 1 1,5-7-1,5-17 1,4 0 13,-13 26-14,-1 0 0,1 0 0,-1-1 0,1 1 0,-1 0 0,0-1 0,0 1 0,0-1 0,-1 1 0,2-5 0,-2 6-2,0-1 0,0 1 1,1-1-1,-1 1 0,1-1 1,-1 1-1,1-1 0,-1 1 1,1 0-1,0-1 0,-1 1 1,1 0-1,0-1 0,0 1 1,0 0-1,0 0 0,0 0 1,1 0-1,-1 0 0,0 0 1,3-1-1,-3 1 1,0 0-1,1 0 1,-1 0 0,0 0-1,0 0 1,0 0 0,1 0 0,-1 0-1,-1 0 1,1-1 0,0 1-1,0 0 1,0-1 0,-1 1-1,1 0 1,0-1 0,-1 1 0,1-3-1,-1 3 2,0-2 1,1 0 0,-1 0 0,1-1 0,-1 1 0,1 0 0,0 0 0,0 0 0,1 0-1,-1 0 1,1 0 0,-1 0 0,1 0 0,0 1 0,0-1 0,2-2 0,-1 2 1,0-1 1,-1 1 0,0-1-1,0 1 1,0-1-1,0 0 1,0 1-1,-1-1 1,0 0 0,2-6-1,-2 5 2,0 1 0,1-1-1,-1 1 1,1 0 0,0-1 0,5-6 0,33-55 58,-30 47-29,0 1 0,17-21 0,-10 21 24,29-27 1,-9 11 52,-33 29-96,1 0 0,0 0 0,0 0-1,0 0 1,0 1 0,1 0 0,0 0-1,-1 1 1,1 0 0,1 0 0,-1 0-1,0 1 1,1-1 0,0 2 0,8-3-1,45-10 27,-51 10-49,0 2-1,0-1 1,0 1-1,0 0 0,1 1 1,-1 0-1,0 1 1,1-1-1,17 3 0,62 10 29,-73-9-11,-1-1 0,1 0 0,32-1 0,-30-2 10,0 1 1,0 2-1,34 5 0,-29 0 34,44 17-1,-45-15-16,-17-7-22,0 0 1,0 0-1,0 0 1,-1 1-1,1-1 1,7 7-1,27 20 42,-28-22-40,-1 0 0,-1 0-1,1 1 1,-1 1-1,11 13 1,19 18 66,-33-35-56,0 0 0,0 1-1,0 0 1,-1 0 0,0 0-1,0 1 1,-1-1 0,0 1-1,0 0 1,0 0 0,2 10 0,-2-8-3,-1 0 1,1 0 0,0 0-1,1 0 1,0-1 0,8 11-1,-7-11 0,-1-1 0,0 1 0,0 0 0,-1 1 0,0-1 0,5 18 0,-1-3 33,-7-20-47,1 1 0,-1-1 0,0 0 0,0 1 0,0-1 0,-1 1 0,1-1 0,-1 1-1,0-1 1,0 5 0,0-6-5,0-1 0,0 1 0,1-1-1,-1 1 1,0-1 0,1 1 0,-1-1 0,1 1-1,0-1 1,-1 1 0,1-1 0,0 0-1,0 1 1,1 0 0,-1 0-1,0 0 0,0 0 0,0 0 1,0 0-1,0 0 0,0 0 0,0 0 0,0 0 0,-1 0 0,1 4 1,0-1 1,0 1 0,0-1 1,0 1-1,1-1 1,0 1-1,0-1 0,1 0 1,-1 0-1,4 5 1,-2-4-2,-1-1-1,0 2 1,-1-1 0,1 0 0,2 12 0,-3-10-1,1 0 0,0 0 0,0-1 0,0 1 0,10 13 0,0 4 3,10 17-5,2-2 0,43 55 0,-16-22 16,-43-62-14,0 0-1,1-1 0,0 0 0,0 0 1,1-1-1,15 10 0,77 41-36,-65-39 3,-13-7-1054,0 1 1,29 24-1,-28-21 224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5:06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85 316 2369,'-11'-8'650,"-31"-18"706,39 25-436,0 0 0,0 0 0,0 0 0,0 0 0,0 0 0,0 0 0,-6 1 0,9-1-855,0 1 1,0 0 0,-1-1-1,1 1 1,0 0 0,0-1 0,0 1-1,0 0 1,0-1 0,0 1-1,0-1 1,0 1 0,0 0 0,0-1-1,0 1 1,0 0 0,0-1 0,0 1-1,0-1 1,0 1 0,0 0-1,0-1 1,0 1 0,0 0 0,1-1-1,-1 1 1,0 0 0,0-1 0,0 1-1,1 0 1,-1-1 0,0 1-1,0 0 1,1 0 0,-1-1 0,0 1-1,1 0 1,-1 0 0,1-1-1,11-13 298,101-78 1266,-105 85-1528,1 1 0,-1 0 0,1 1 0,0 0 0,0 0 0,1 1 0,-1 0 0,1 1 0,0 0 0,0 0 0,0 1 0,0 0 0,13 0 0,-22 2-95,9 1 69,0 0 0,1-1 0,-1-1-1,0 0 1,1 0 0,-1-1-1,0-1 1,0 1 0,0-1 0,0-1-1,17-9 1,-22 11-3,0-1-1,1 1 1,-1 0-1,1 0 1,-1 1-1,1 0 1,0 0-1,0 0 1,0 1-1,9 0 1,-9 0-14,0 0 0,0-1 0,1 1 0,-1-1-1,0-1 1,0 1 0,0-1 0,6-2 0,-6 1-25,1 1 1,0 0-1,0 1 0,0-1 0,0 1 0,1 1 1,12-1-1,-12 1-8,1 0 0,0-1 1,0 0-1,16-4 0,-13 0-3,0 1-1,0 0 1,0 1-1,1 0 0,-1 1 1,1 0-1,0 1 1,-1 1-1,1 0 1,0 1-1,0 0 0,-1 1 1,1 0-1,18 6 1,34 11 18,-39-12-10,-1 1-1,0 1 1,31 15-1,27 9 53,-24 0-90,-54-30 25,0 0 1,0-1-1,1 1 1,-1-1 0,1 0-1,-1-1 1,10 2-1,-10-2-22,0 0 0,1 0 0,-1 0-1,0 1 1,0 0 0,0 0 0,0 1-1,5 3 1,3 4 34,2-1 0,-1 0 0,1-1 0,25 10 1,21 9 6,-45-18-50,0-2 0,1 0 0,19 5 0,32 12 75,-27-9 44,-15-4-81,0 1-1,27 17 1,-39-20-7,23 11 6,11-2 9,61 33 1,-20-8-69,-70-35 90,-9-4-70,0 1 1,0-1-1,-1 1 0,17 13 0,-13-9 41,1 0 1,19 10-1,-21-14-17,-1 2-1,0-1 1,0 2 0,17 14 0,-5-2-329,0-2 1,2 0 0,0-2 0,1 0 0,1-2-1,41 16 1,5 4-3396,-29-9 2624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5:06:56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326 190 3809,'-3'-8'6989,"-7"-11"-6154,-18-19-12,19 28-646,4 5 44,0-1 0,-1 1 0,0 0 0,0 1 0,0-1 0,-9-4 0,-16-12 293,26 17-432,0-1 0,0 1 1,0 0-1,0 0 0,-1 0 0,0 1 1,1 0-1,-2 0 0,1 1 0,0-1 1,0 1-1,-1 1 0,1-1 1,-1 1-1,-11-1 0,5 0 221,-18-3 83,30 5-373,1-1-1,-1 1 0,1 0 1,-1 0-1,0 0 0,1 0 0,-1 0 1,1 0-1,-1 0 0,1 0 1,-1 1-1,0-1 0,1 0 0,-1 0 1,1 0-1,-1 1 0,1-1 0,-1 0 1,1 0-1,-1 1 0,1-1 1,-1 1-1,1-1 0,-1 0 0,1 1 1,0-1-1,-1 1 0,1-1 1,0 1-1,-1-1 0,1 1 0,0-1 1,0 1-1,-1-1 0,1 1 0,0 0 1,0-1-1,0 2 0,0 10 59,1-11-62,-1 1 0,0-1-1,0 0 1,0 1 0,0-1 0,0 0-1,-1 1 1,1-1 0,0 0 0,0 1-1,-1-1 1,1 0 0,-1 1 0,1-1-1,-1 0 1,0 0 0,1 0 0,-1 0-1,0 0 1,0 0 0,0 0-1,0 0 1,0 0 0,-1 1 0,0 0-2,0 0 0,1 0 0,-1 0 0,1 0 0,0 0 0,-1 0 0,1 1 0,0-1 0,0 0 0,1 1 0,-1-1 0,0 1 0,1-1 0,-1 0 0,1 1 0,0-1 0,0 5 0,1 2 17,0-1 0,1 0 0,4 15 0,-1-8 12,-5-13-32,0-1 1,0 1-1,0 0 0,0-1 0,0 1 0,0 0 0,0-1 0,0 1 0,-1-1 0,1 1 0,-1-1 0,1 1 0,-1 0 0,1-1 0,-1 0 0,0 1 0,-1 1 0,1-2 0,0 0-1,0 1 1,1-1 0,-1 0-1,0 0 1,1 0 0,-1 1 0,1-1-1,0 0 1,-1 1 0,1-1 0,0 1-1,0-1 1,0 0 0,0 1-1,0-1 1,0 1 0,0-1 0,0 0-1,0 1 1,1-1 0,-1 0-1,1 1 1,0 1 0,1 2 8,0-1-1,-1 1 1,1 0 0,-1-1 0,0 1-1,0 6 1,6 20 41,-4-21-37,-1-7-9,-1 1 0,1 0-1,-1 0 1,0-1 0,0 1 0,0 0 0,0 0 0,-1 0-1,0 0 1,0 0 0,0 0 0,-1 5 0,1-7-6,1 0 0,-1 0 0,1-1 0,-1 1 1,1 0-1,-1 0 0,1-1 0,0 1 0,0 0 0,0-1 0,0 1 1,0-1-1,0 1 0,0-1 0,1 0 0,-1 1 0,1-1 0,-1 0 1,2 1-1,13 17-15,-12-14 12,-1 0-1,1 0 1,-1-1-1,1 1 1,0-1 0,1 0-1,-1 0 1,1 0-1,9 5 1,49 24-18,-55-29 15,37 12-1,-35-13 14,1 0-1,-1 1 0,11 6 1,-19-9-6,1 0 0,-1 0-1,0 0 1,1-1 0,-1 1 0,0-1 0,1 0 0,-1 0-1,1 0 1,-1 0 0,4 0 0,-4-1 3,0 1-1,0 0 1,0 0 0,0 0 0,0 0-1,0 0 1,-1 0 0,1 0 0,0 1-1,0-1 1,0 1 0,0-1-1,-1 1 1,1 0 0,0 0 0,0 0-1,-1 0 1,3 1 0,-4-1 44,2 2-20,0 0 0,0 0 0,0 0 0,-1 0 0,1 1 1,-1-1-1,0 1 0,2 6 0,-1 94 61,-2-74-44,0-28-52,-1 0 1,1 1 0,-1-1-1,1 0 1,0 0-1,0 0 1,0 0-1,0 0 1,1 1 0,-1-1-1,1 0 1,-1 0-1,1 0 1,0 0-1,-1 0 1,1 0-1,0 0 1,0 0 0,0-1-1,1 1 1,-1 0-1,0-1 1,1 1-1,-1 0 1,1-1 0,0 0-1,-1 1 1,4 1-1,25 13-49,-13-6 7,0-1 1,30 11-1,-41-18 34,0 0 1,0-1-1,0 0 0,0 0 0,0 0 0,0-1 1,0 0-1,0 0 0,0 0 0,0-1 0,0 0 1,10-3-1,10-7-4,0 0 0,-1-2 1,0-1-1,-1-1 0,26-21 0,31-19-75,-79 53 87,0 1-1,0-1 1,0 0 0,0 0 0,0 1 0,0-2 0,0 1-1,-1 0 1,1 0 0,-1 0 0,1-1 0,-1 1-1,0-1 1,0 1 0,0-1 0,0-3 0,0 0-5,0 0 0,0 1 0,-1-1 0,0 0 0,0 1 0,-1-1 0,-1-10 0,0 8 1,0 1 0,0-1 1,-1 0-1,0 1 0,0-1 0,-1 1 0,0 0 0,0 0 1,0 1-1,-1-1 0,-8-8 0,-157-110 50,8 6 7,159 116-49,-63-52-1122,-73-49 0,108 84 357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17:05.79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714 81 1256,'-8'-8'5661,"-72"-35"-4248,75 41-1255,-1-1 0,1 1 1,-1 0-1,0 1 1,1-1-1,-1 1 0,0 0 1,0 0-1,0 1 0,1 0 1,-8 0-1,2 1 50,0 0 1,0 1-1,0 1 0,-15 4 1,22-6-189,1-1 0,-1 1 1,0-1-1,0 0 0,1 0 1,-1 0-1,0-1 0,0 1 0,1-1 1,-1 0-1,0 0 0,-5-3 1,6 3 16,-1-1 0,1 1 0,0 0 0,-1 0 0,1 1 1,-1-1-1,1 1 0,-1 0 0,1 0 0,-1 0 0,1 0 0,-5 1 1,-15-13 260,19 11-278,0 0 0,1 0 0,-1 1 0,0-1 0,1 1 0,-1-1 0,0 1 0,0 0 0,0 1 0,1-1 0,-1 1-1,0 0 1,1-1 0,-1 1 0,-6 3 0,-18 4 67,6 3-17,4-1-20,-27 0 42,36-9-81,1 1-1,0 0 1,1 0 0,-1 0-1,0 1 1,1 0 0,-1 1-1,-12 7 1,16-8-9,-3 2-11,0 0-1,0 0 1,0 1 0,0 0 0,1 0-1,0 1 1,0 0 0,1 0-1,-7 10 1,9-12-13,1 0 0,-1 0 0,1 0 0,0 0 0,1 0-1,-1 0 1,1 1 0,0-1 0,0 0 0,1 1 0,-1-1 0,1 1 0,0-1 0,1 1-1,0-1 1,-1 0 0,2 1 0,-1-1 0,1 0 0,-1 0 0,1 0 0,1 0 0,-1 0 0,1 0-1,3 5 1,3 3-10,0 0 0,1 0 0,0-1 0,0-1 0,1 0-1,1 0 1,0-1 0,18 12 0,18 9-5,-32-19 16,2-1 0,-1 0 1,37 15-1,142 56-57,-160-66 99,20 9 92,0 3 0,54 36 1,-100-58-102,0 0 1,0-1-1,14 5 1,-21-8-5,1-1 0,0 0 0,0 1 0,0-2 0,0 1 0,0 0-1,0-1 1,0 0 0,1 1 0,-1-2 0,6 0 0,-5 0 18,-1 1 0,0-1-1,0 1 1,1 0 0,-1 0 0,0 0 0,0 1-1,1-1 1,-1 1 0,0 0 0,6 3 0,46 19 339,-36-14-271,22-1 60,-19 2-131,-9-3-11,1-1 0,-1-1 1,22 5-1,-26-7 0,0 1 1,0-1-1,0 1 0,0 1 1,12 8-1,20 9 17,2-3 8,-1 2 0,42 28 1,-57-33 1,0-2 1,0 0 0,37 10 0,-63-23-34,10 4 18,1 1 1,-1 1-1,0 0 0,-1 1 1,19 15-1,3 2 122,-30-22-140,0 0 0,0 0 0,0 0 1,-1 0-1,1 0 0,-1 1 0,3 4 0,-3-4 0,0-1 0,0 1 0,0-1 0,1 0-1,-1 0 1,1 0 0,5 5 0,11 5 45,33 30 0,-46-37-26,0 0 0,0 1 0,-1 0 0,0 0 0,0 1 0,-1 0 0,1-1 0,3 12 0,2 13 35,-2 0 0,-1 0 1,6 60-1,-8-28 1,-3-29-52,2-1 0,13 59 0,6-20-12,16 60 22,13 136 5,-31-161 35,-15-68-71,2 0-1,1-1 1,27 69 0,1-16 1,-22-51 12,33 61 1,-38-79 19,0 0 0,-2 0 0,-1 1 0,-1 1 0,-1-1 0,4 49 0,2 4-18,63 229-11,-68-281 8,7 50-1,-8-59-7,0 0 0,1-1 0,1 1 0,0-1 0,1-1-1,0 1 1,16 18 0,-7-6-32,-10-19 19,-1-1 0,1 0 1,0 0-1,1-1 1,0 0-1,0 0 1,0 0-1,1-1 1,-1-1-1,1 0 1,18 6-1,34 20 45,-9 1-29,2-3 0,1-2 1,97 31-1,-69-24-63,-54-20 52,34 10 0,-32-14 8,1-1 0,0-2 0,1 0 0,-1-3 0,51 0 0,-27-5 1,194 2 63,-204 4-40,-21-1-10,-1-1 1,1-1-1,0-1 0,33-5 0,-46 3 10,-1 1 1,1 0-1,-1 1 0,16 1 1,-24-1-3,1 0 1,-1 1-1,0-1 1,0 1-1,0 0 0,1 0 1,-1 0-1,0 1 1,-1-1-1,1 1 1,0-1-1,0 1 1,0 0-1,-1 0 1,1 0-1,-1 0 1,0 1-1,0-1 0,4 6 1,-10 41 266,4-32-277,1-10-2,-1-1 0,0 1 1,0-1-1,0 1 0,-1-1 0,0 0 0,-1 1 1,1-1-1,-1 0 0,-5 10 0,7-15 0,-1 0-1,1 0 0,0-1 1,-1 1-1,1 0 1,-1-1-1,1 1 0,-1-1 1,0 1-1,1-1 1,-1 1-1,1-1 0,-1 1 1,0-1-1,0 1 1,1-1-1,-1 0 0,0 1 1,0-1-1,1 0 1,-1 0-1,0 0 0,0 0 1,0 1-1,1-1 1,-2 0-1,1 0 1,0 0-1,-1 0 1,1 0-1,0 0 1,0 0-1,0 1 1,0-1 0,0 0-1,0 1 1,0-1-1,0 1 1,0-1 0,0 1-1,0 0 1,0-1-1,0 1 1,0 0-1,1 0 1,-2 1 0,-59 64 22,45-52-9,1 2 0,0 0 0,1 1 0,1 1 0,-15 26 0,-39 66-23,57-95 15,0-1-1,-1 0 1,0-1-1,-1-1 1,-19 16 0,-8 9-7,20-18 4,-31 22 0,1-1 80,27-20 9,7-5 135,-30 21 1,38-31-209,1 0 1,1 0-1,-1 1 0,1 0 1,-7 10-1,8-11-6,0 1 1,0-1-1,-1 0 1,1 0-1,-1-1 0,0 1 1,-9 5-1,-11 6 114,1 1 1,1 1-1,0 1 0,-34 38 1,55-54-126,-1 0 0,1 0 0,0 1 0,0-1 0,0 1 1,-2 6-1,3-6 0,0-1-1,0 0 1,0 0 0,-1 0-1,0-1 1,1 1 0,-1 0-1,0-1 1,0 1 0,0-1 0,-1 1-1,-3 2 1,-7 3 13,10-6-11,0 0 1,0-1 0,0 1 0,0 0-1,1 1 1,-1-1 0,-2 4-1,0-1-3,0 0 1,1 1-1,0 0 0,0 0 0,0 0 0,1 0 1,-6 14-1,6-15-3,0 1 0,0-1 0,-1 1 1,1-1-1,-1 0 0,-1 0 0,1-1 1,-11 9-1,0 1 0,13-12-1,1 1 0,0-1 1,0 0-1,0 0 0,0 0 1,0 1-1,1-1 1,-1 1-1,1-1 0,-1 0 1,1 1-1,0-1 0,0 1 1,0 2-1,-2 18-15,1-20 5,1 0 1,0 0-1,-1-1 0,1 1 0,0 0 0,0 0 0,1 0 0,-1 0 0,1-1 0,-1 1 0,1 0 1,0-1-1,0 1 0,0 0 0,0-1 0,1 1 0,-1-1 0,1 0 0,-1 1 0,5 3 0,5 6-40,0 0 0,22 16 0,0 1 90,-26-22-32,-2-4 6,-1 1 0,1 1 0,-1-1 0,0 1 0,0-1 0,0 1 0,0 0 0,-1 0 1,0 1-1,0-1 0,-1 1 0,0-1 0,1 1 0,-2 0 0,1 0 0,-1 0 0,1 9 0,1 31 37,-1-37-35,-1 0 1,0 0 0,-1 1 0,0-1-1,0 0 1,-1 0 0,0 1 0,-1-1-1,0 0 1,-5 15 0,-26 15 33,20-22-40,9-11-2,-1-1 0,1 1 0,0 1 0,-4 9 0,5-11-4,0 1 1,0-1-1,-1 0 0,1 0 0,-1 0 0,-5 4 0,5-5-1,1 0 0,-1 0 1,1 0-1,0 0 0,0 0 0,0 0 0,1 1 1,-3 7-1,2-6 2,0 0-1,0-1 1,0 1 0,0-1 0,-1 0 0,0 0 0,0 0 0,0-1 0,0 1 0,-1-1 0,-7 5-1,4-2 4,0 0-1,1 0 0,-9 11 1,3-3 6,0 0 0,-21 18 0,19-20 0,1 1-1,-19 24 0,18-19 3,-28 26 0,30-31-7,-1 0 1,2 1-1,-16 22 1,21-25-12,-27 39-48,33-49 50,-1 0-1,0 1 1,0-1-1,0 0 0,0-1 1,0 1-1,0 0 0,-1-1 1,1 1-1,0-1 0,-1 0 1,1 0-1,-1 0 1,0 0-1,1 0 0,-1 0 1,-4 0-1,-51 17-16,53-18 14,-1 0-1,1 0 0,0 0 0,-1-1 0,1 0 1,0 0-1,-7-2 0,-25-5 7,19 8 5,7-1-3,0 1 0,0-1-1,0-1 1,0 0 0,-19-6 0,-18-8-35,31 11 18,1-1 0,-25-12 0,3-1-16,-61-23-1,95 42 39,1-1 0,0 1 0,0-1-1,0 1 1,0 0 0,0 1 0,0-1 0,-1 0 0,1 1-1,0 0 1,0 0 0,0-1 0,0 2 0,0-1 0,1 0-1,-1 1 1,0-1 0,0 1 0,1 0 0,-4 3 0,1-2 9,0 1 1,0-1 0,-1-1-1,1 1 1,-9 2 0,5-2-9,0 0 1,0 0 0,1 1-1,0 0 1,0 1 0,0-1-1,0 2 1,1-1 0,-10 10-1,-2 3 5,-30 42 1,15-18-3,28-33-11,0-1 1,1 2-1,0-1 0,0 0 0,-3 12 0,4-11-1,-1 1-1,0-1 0,-7 10 0,9-14-3,0 0-1,1 1 1,-1-1 0,1 1-1,0 0 1,1 0 0,0 0-1,0-1 1,0 1-1,1 0 1,0 13 0,1-9 7,-2 1 1,0-1 0,-3 16 0,-22 98 34,15-90-54,9-31 12,0 0 1,1 0-1,-1 0 1,1 0-1,0 0 1,0 0-1,1 0 1,-1 5-1,-6 56-63,1-19-19,7-38 52,0 0 1,0 0-1,1 0 0,0 0 0,1 0 1,-1 0-1,1 0 0,1-1 1,0 1-1,0-1 0,0 0 0,9 10 1,-4-3-105,-8-12 113,0-1 0,0 0 0,1 0 0,-1 0 0,0 0 0,1 0 0,-1 0 0,1 0 0,-1 0 0,1 0-1,-1-1 1,1 1 0,-1 0 0,1-1 0,0 0 0,-1 1 0,3-1 0,35 2-322,-20-2 295,14 2 23,0-1-1,-1-1 1,1-2-1,-1-1 1,45-11-1,-67 11 4,0-2-1,0 1 1,17-12 0,4-2-30,-12 9 45,7-5-10,1 1 1,1 1-1,0 1 1,56-13-1,-79 23 23,1 1 1,-1-1-1,0 0 0,0-1 0,0 1 0,0-1 0,-1 0 0,1 0 0,0-1 0,-1 1 0,1-1 1,-1 0-1,0 0 0,0-1 0,0 1 0,0-1 0,-1 0 0,6-8 0,-8 10 0,1 1 1,-1 0-1,0-1 0,1 1 0,-1 0 0,0 0 0,1 0 0,-1 0 0,1 0 1,0 0-1,-1 0 0,1 1 0,0-1 0,-1 0 0,1 1 0,0 0 0,0-1 1,0 1-1,0 0 0,1 0 0,47 2 31,-17 0-16,15-5 5,56-11-1,-83 11-15,-5 1 1,-1 2-1,1 0 0,-1 1 1,0 0-1,1 1 0,18 6 1,43 3 19,-57-9-11,0 1 1,0 1-1,-1 0 1,1 1-1,30 13 0,-11 0 56,59 37-1,-77-43-61,1-2 0,23 9 0,-6-3-4,-26-12 0,0 0-1,0-1 0,0 0 1,22 1-1,20 5 6,124 41 429,-175-49-340,-1 1 0,0-1 0,0 1 0,0-1-1,0 1 1,0 0 0,4 3 0,21 14-79,-18-12-18,-3-2 0,1-1 0,-1 1 0,1-1 0,0-1 0,0 0 0,1 0 1,-1 0-1,1-1 0,-1 0 0,1-1 0,-1 0 0,1 0 0,9-1 0,114-3-45,-128 2 36,1 0 0,-1-1 0,1 1 0,-1-1 0,0 0 0,1 0 0,-1-1 1,0 1-1,-1-1 0,1 0 0,0 0 0,-1 0 0,1-1 0,-1 1 0,0-1 0,0 1 0,2-6 0,7-9-38,0-1 0,9-25 0,-7 15 34,-1 0 1,-2 0-1,-1-1 0,-1-1 1,6-40-1,-12 50 19,11-35 0,-9 38 26,-1 0 1,4-30 0,-17-15 108,10 62-142,-1 1-1,0-1 1,1 0 0,-1 1 0,1-1 0,-1 1 0,1-1-1,0 0 1,-1 1 0,1-1 0,0 1 0,-1 0 0,1-1-1,0 1 1,-1 0 0,1-1 0,0 1 0,0 0 0,0 0 0,-1-1-1,3 1 1,22-5 26,-22 5-24,11-2 1,-1 0 0,1 1 0,-1 1 1,0 0-1,1 1 0,-1 0 1,1 1-1,-1 0 0,18 7 0,7 11 39,16 6-2,-12-5-32,-35-17-9,1 1 1,0-2-1,-1 1 0,1-1 1,9 2-1,-9-2 3,0 0 0,0 0 0,0 1-1,-1-1 1,1 2 0,-1-1 0,0 1 0,8 8 0,-10-9-3,0 1 0,1-1 1,-1 0-1,1 0 0,0-1 1,0 1-1,0-1 1,0-1-1,1 1 0,-1-1 1,1 0-1,0-1 0,11 2 1,-7-3-5,-7-1 2,0 1 1,0 0 0,0 0 0,0 1 0,0-1 0,0 1-1,0 0 1,0 0 0,7 3 0,-4-1 4,-1-1 0,0 0 0,1-1-1,-1 1 1,13 0 0,-11-1 2,0 0-1,0 0 1,0 1-1,9 4 1,0 1 2,22 11-7,-37-17 1,0 0 0,0-1 0,0 1 0,0-1 0,0 1 0,0-1 0,0 0 0,0 0 0,0 0 0,0 0 0,1 0 0,-1 0 1,0-1-1,0 1 0,2-1 0,-3 1 8,2 1 6,1 1-15,0 1 0,0-1 0,0 1 1,0 0-1,-1 0 0,1 1 0,-1-1 0,0 1 1,3 4-1,-3-4 1,1 0-1,-1 0 1,0-1 0,1 1 0,0-1-1,0 0 1,7 5 0,-11-8-22,0 0 1,0 0-1,0 1 1,1-1-1,-1 0 1,0 0-1,0 0 1,0 0-1,0 0 1,1 0-1,-1 0 1,0 1-1,0-1 1,0 0 0,0 0-1,1 0 1,-1 0-1,0 0 1,0 0-1,0 0 1,1 0-1,-1 0 1,0 0-1,0 0 1,0 0-1,1 0 1,-1 0-1,0 0 1,0 0-1,0 0 1,1 0-1,-1-1 1,0 1-1,0 0 1,0 0-1,0 0 1,1 0-1,-1 0 1,0 0-1,0-1 1,0 1 0,0 0-1,0 0 1,1 0-1,-1 0 1,0-1-1,0 1 1,0 0-1,0 0 1,0 0-1,0 0 1,0-1-1,0 1 1,0 0-1,0 0 1,0 0-1,0-1 1,0 1-1,0 0 1,0 0-1,0 0 1,0-1-1,0 1 1,0 0-1,0 0 1,0-1-1,-5-5-495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17:13.65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4815 8626 1672,'-16'-5'6924,"36"-8"-6659,3 0 59,-9 5-241,0-1 1,-1 0 0,0-1 0,-1-1 0,0 0 0,0 0 0,15-21-1,-7 3 165,48-49 0,-12 15 179,-31 33-234,8-8 108,-3-1 1,41-69 0,-47 65-132,-3-1-1,31-87 1,-34 70-86,4 2 0,1 0 0,3 1 0,3 2 0,60-90 0,-39 69 1,-38 56-60,1 1 0,1 0-1,0 1 1,2 0 0,0 1-1,19-16 1,-15 17-17,-16 13-5,0 0 0,0 1-1,0 0 1,0-1 0,1 1 0,-1 1-1,1-1 1,0 1 0,0 0 0,0 0-1,0 0 1,0 0 0,10-1-1,68 2 9,-60-4-5,-21 4-6,0 0 0,-1 0 0,1 1 0,1-1 0,-1 1 0,0-1 0,0 1 0,0 0 0,0-1 0,0 1 0,0 0 0,0 1 0,0-1 0,1 0 0,-1 0 0,0 1 0,0 0 0,2 0-1,18 13-5,-9-5 6,1-1 0,27 13 0,44 26 0,-37-21-1,-38-20 4,1 0-1,-1 0 0,1-1 0,1 0 0,-1-1 0,21 4 0,12 3-1,-35-8 7,0-1-1,0 1 0,1-2 0,-1 1 0,0-2 0,13 1 0,-7-2 2,0 0 0,-1 1 1,1 1-1,0 0 0,27 7 0,8 0-16,-39-7 21,-1 0 0,0 1 0,0 0 1,10 4-1,-15-5-7,0 0 0,0 0 0,0 0 1,0-1-1,0 1 0,0-1 0,0 0 0,0-1 1,9-1-1,-11 2-1,0 0 0,-1 0 0,1 0 0,0 0 0,0 1 0,-1-1 0,1 1 0,-1 0 0,4 1 0,12 2 14,2-5-3,0-1 0,0-1 0,21-6 0,4 0-5,-39 7-4,0 0 0,1 0 1,-1 0-1,0-1 0,0 0 0,6-4 0,-6 4-6,-1 0-1,0 0 0,1 0 0,0 1 0,-1 0 0,1 0 0,6-1 1,35-11 56,-5 1 57,-35 11-46,0 0 0,-1 0 1,1-1-1,-1 0 0,1 0 0,-1 0 1,9-7-1,-10 7-37,0-1 1,1 1 0,-1 0-1,1 1 1,-1-1 0,1 1-1,0 0 1,0 0 0,10-1-1,-8 3-15,0-1 1,0 0-1,0 0 0,0-1 1,12-4-1,-16 4-6,0 0-1,0-1 1,0 1-1,0-1 1,-1 0-1,1 0 1,-1 0 0,0-1-1,0 1 1,4-7-1,-6 9-3,0-1-1,0 1 1,0 0-1,-1-1 0,1 1 1,0-1-1,-1 1 1,1-1-1,-1 1 1,0-1-1,0 1 1,1-2-1,-1 1-2,0 1 1,0 0-1,0-1 0,0 1 1,1 0-1,-1 0 1,1-1-1,-1 1 0,1 0 1,-1 0-1,1 0 0,0 0 1,-1 0-1,1 0 0,0 0 1,0 0-1,0 0 0,0 0 1,0 0-1,0 0 1,0 1-1,1-2 0,19-8 47,-20 10-46,1 0 0,-1 0 0,0-1 1,1 1-1,-1-1 0,0 1 0,0-1 0,0 1 0,1-1 0,-1 0 0,0 1 0,0-1 0,0 0 0,0 0 0,0 0 0,0 0 0,0 0 1,0 0-1,-1 0 0,1 0 0,0 0 0,-1-1 0,1 1 0,-1 0 0,1 0 0,-1-1 0,1 1 0,-1 0 0,0 0 0,0-1 1,1-1-1,1-34 140,-1 25-82,0 0 1,-1 1-1,0-1 1,-3-14-1,-13-9 176,13 30-212,0 0 0,1 0 0,-1-1 0,1 1 0,-2-7-1,-5-43 88,7 37-86,-1 0-1,-1 0 1,-8-21 0,6 26 4,-2-1 1,0 1 0,-1 0-1,0 1 1,0 0 0,-20-18-1,11 12-14,11 10-16,-1 1 0,-1 0 0,1 1 0,-1 0-1,-16-8 1,-12-8-82,35 20 71,0 1 1,0-1-1,0 0 0,1 0 0,-1 1 1,1-1-1,-1 0 0,1 0 1,0-1-1,0 1 0,0 0 1,0 0-1,0 0 0,0-1 1,1 1-1,-1 0 0,1-1 1,0 1-1,0-1 0,-1 1 0,1 0 1,1-1-1,-1-3 0,2-5-29,1 0 0,0 0-1,7-19 1,-4 15 38,40-83-85,-43 90 84,1 1 0,0-1 0,1 1-1,-1 0 1,1 1 0,10-11 0,-9 11 5,0 0 1,-1-1 0,0 0 0,0 0-1,6-13 1,6-27 15,-1-1 0,-2 0 0,10-71 0,-22 104 14,0 0 0,-1-1 0,-1 0 0,0 1-1,-1-1 1,-1 1 0,-5-24 0,4 16-16,1-1 1,0 1-1,2-1 0,1 1 1,1 0-1,8-37 1,3-59-9,-11 89-14,9-43 1,-6 43 7,3-42 0,-8 35 15,-1 22-19,1 1 1,1 0-1,0 0 0,0 0 1,2 0-1,5-22 0,-5 27-2,0 0 1,-1-1-1,2-18 0,5-22 4,-6 38 2,-1 1 0,0-2 1,-1 1-1,0-22 0,-1 20-4,0-1 0,6-27 0,29-94-58,8-32 108,-39 149-60,1 0 0,0 0 1,1 1-1,17-33 0,-22 49 4,1 0 1,-1 0-1,1 1 0,-1-1 1,1 0-1,0 1 1,0 0-1,0-1 0,-1 1 1,2 0-1,-1 0 0,0 0 1,0 0-1,0 0 1,3 0-1,16-9-20,-3-2 25,-13 10 0,-1-1 0,0 0 0,0 0 0,0 0 0,0-1 0,-1 1 0,7-9 0,0 1-7,1 0 1,0 0-1,0 1 1,1 0 0,1 1-1,-1 0 1,25-11-1,37-27-4,-56 35 21,1 0 1,24-11-1,-26 16 5,-1-2-1,0 0 0,-1-1 0,18-14 0,-21 12 2,1 0-13,0 0 1,1 1 0,23-14 0,-32 22-8,-1 1 1,1-1-1,-1 2 1,1-1 0,0 0-1,0 1 1,0 0 0,0 0-1,0 0 1,0 1-1,0 0 1,0-1 0,0 2-1,0-1 1,0 1 0,0 0-1,6 1 1,48 19 9,-35-12 5,0-1 1,0-1-1,29 5 1,173 29-34,-187-27 39,-33-11-10,1 0 0,0-1 0,0 0 1,0 0-1,10 1 0,157 9 102,-97-18-6,-67 5-94,1-1 1,-1 0-1,0-1 1,1 0-1,-1 0 1,0-1 0,-1-1-1,1 1 1,10-8-1,39-17 84,-32 17-9,37-21-1,-21 9-22,-41 23-53,-1 0-1,0 0 1,0 0 0,0 0-1,1 0 1,-1 0-1,0 0 1,-1 0-1,1-1 1,0 1-1,0 0 1,0 0 0,-1-1-1,1 1 1,0-1-1,-1 1 1,0 0-1,1-1 1,-1 1-1,1-4 1,-2-37 159,0 35-136,0 0 0,1 0 0,0 0 0,0 0 0,2-8 0,0 5-11,0-1 0,-1 0 0,-1 0-1,0-1 1,0 1 0,-1 0 0,-1 0-1,1 0 1,-2 1 0,-3-12-1,-8-18 29,-23-48 0,22 55-26,3 1-53,1 0 1,-8-42 0,18 69 20,0 0-1,1-1 1,0 1 0,0-1-1,1 1 1,-1-1-1,1 1 1,0-1 0,3-7-1,19-47-137,-22 57 137,1 1-1,-1-1-1,1 1 1,0 0-1,0 0 1,0-1-1,0 1 1,0 1-1,0-1 1,0 0-1,1 1 1,-1-1-1,1 1 1,-1-1-1,1 1 0,-1 0 1,1 0-1,0 1 1,0-1-1,4 0 1,23-10-121,-18 6 125,1 0-1,-1 1 0,1 0 0,0 1 0,1 1 0,15-1 1,-10 0-1,0 0 0,24-7 0,-35 7 11,9-2 22,0 0 0,0-1 0,-1-1 0,0 0 0,-1-1 0,0-1 0,0-1 0,15-12 0,-26 15-4,1 0 0,-1-1 1,0 0-1,-1 1 0,0-1 1,0-1-1,-1 1 0,0 0 1,1-12-1,-1 1 24,-1-1 0,-4-35-1,0 0-18,4 42-6,-1-1 0,0 1 0,-2-1 0,1 1 0,-2-1 1,1 1-1,-2 0 0,0 0 0,0 0 0,-11-19 0,13 29-11,-82-126 149,66 104-129,-1 1 0,0 1 1,-26-22-1,33 36-22,-1-1 0,0 2 1,-24-12-1,25 14-1,0-1 1,0 0-1,1 0 1,0-1-1,-18-17 1,12 9-1,0 1 0,-1 1 0,0 1 0,-28-16 0,2 2 0,27 14-2,1-1-1,1-1 1,0 0 0,0-1 0,-18-27-1,13 17 12,-30-30 1,43 49-10,0 0 0,-1 1 0,0 0 0,-1 0 0,1 1 0,-1 0 0,0 0 0,-13-4 0,7 3 29,1 0 0,0-1 1,1 0-1,0-1 0,-13-11 0,-5-9 235,24 21-200,1 0 1,-1 1-1,-1 0 0,1 0 0,-16-8 0,12 8-36,-6-3 58,-1 0-1,1 1 1,-38-10 0,42 13-79,0 1 0,0-2 0,1 0-1,0 0 1,0-1 0,0-1 0,1 0-1,0 0 1,0-1 0,-15-18 0,20 23 3,1 0 0,0 0 1,-1 1-1,0-1 0,0 2 0,0-1 0,0 0 1,0 1-1,0 0 0,-1 1 0,-10-2 0,-35-12 123,-91-58-124,126 63 15,1-1 1,-1 0-1,2-1 1,0-1-1,0 0 1,-21-27-1,-29-24 74,27 32-18,-2 2-1,-58-35 1,85 56-86,1-1-1,0 0 1,0-1 0,1-1-1,0 0 1,1 0-1,-12-21 1,-34-37-28,-9-10 32,2 1 98,44 58-95,1 0-1,2-1 0,0-1 0,1 0 0,1-1 0,2 0 1,-19-51-1,25 61-3,-1 1 1,0-1-1,-1 1 1,-1 1-1,0 0 1,0 0-1,-1 0 1,-1 1-1,-18-15 1,-36-40-4,64 64 2,-17-18-14,0-2-1,2 0 1,0-1-1,2-1 1,-19-42-1,25 48 13,-1 1-1,-15-25 0,15 28 1,0 0 0,1-1 0,-10-27 0,6 0-12,8 25 20,-1 0 0,-11-25 0,13 36-3,0 0-1,-1 1 1,1 0-1,-1 0 1,0 0-1,0 0 0,-1 1 1,1-1-1,-1 1 1,0 0-1,-6-3 1,-31-24 4,36 26-16,0 0 1,0 0-1,0 0 1,-1 1-1,1 0 1,-1 1 0,0-1-1,0 1 1,-1 0-1,1 1 1,-1 0-1,1 0 1,-1 1-1,-11-1 1,10 3-15,0 0 0,0 1 0,0 1 1,0 0-1,0 0 0,0 0 0,-13 9 0,-36 11-12,30-15 18,1 1-1,0 1 0,0 1 1,1 2-1,0 0 1,1 2-1,1 1 0,-23 18 1,-25 19 28,39-30-12,2 0-1,-30 30 0,7-3-24,-69 47 0,-2 3-2,52-36 79,-2-3 0,-151 93-1,162-115-31,44-26-7,0-1-1,-1-1 1,-1 0-1,1-2 1,-41 12-1,-132 23 93,184-40-98,-1 0-1,0 0 0,-13 9 1,-15 7 4,9-8 3,-43 25 0,66-34-5,0 0 0,0 0 0,0-1 1,0 0-1,0 0 0,-1-1 0,1 0 0,-13 1 1,-15 1 59,17-2-53,1-2 0,0 0-1,0-1 1,0 0-1,0-2 1,-25-7 0,-8-2 10,1 5-1,24 3 9,-46-12 0,48 10-8,-1 2 0,-1 0 0,-34-1 0,-25-5 25,46 2-27,27 6-13,1 1-1,-1-1 1,0 2-1,0 0 1,-14 0-1,-10 0 25,0-1-1,-47-10 0,16 2 4,-228-50 137,242 49-144,1 2-1,-91-3 0,-198 12 37,205 5 7,-136 9 71,250-11-138,-44 3 16,-1 3-1,1 2 1,-95 31 0,69-11 18,-167 34 0,199-51-31,-100 39 0,78-24-9,19-8 3,-85 44 0,105-47 3,0-1-1,-58 15 1,51-18 2,-66 29 1,15-2 2,61-27-5,1 3 1,-42 23-1,26-10-3,-3-3 1,-103 36-1,115-47-4,13-3 9,0-3 1,-58 12-1,69-18-11,0-2 0,0 0 0,-25-1 0,42-2-74,1 1 0,0-1 0,-1 1 0,1-1 0,0 0 0,-1 0 0,1-1 0,0 1 0,0-1 0,0 1 0,0-1 0,0 0 0,0 0 0,1-1 0,-1 1 0,-3-4 0,-1-1-169,-17-21-276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6:48.04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324 1086 2921,'-8'0'2874,"-15"3"1719,23-3-4574,-1 1 0,1 0 0,-1 0 0,1-1 0,0 1 0,-1 0 0,1 0 0,0 0 0,0-1 1,0 1-1,-1 0 0,1 0 0,0 0 0,0 0 0,0 0 0,0-1 0,0 1 0,1 0 0,-1 0 0,0 0 0,0 0 0,0-1 0,1 1 0,-1 0 0,0 0 0,2 1 0,1 6 102,0 0 0,1 0-1,1-1 1,-1 1 0,1-1 0,0 0-1,11 11 1,6 8 244,-13-14-265,-6-7-55,0 0 0,0-1 1,1 0-1,-1 0 0,1 0 0,0 0 0,0 0 1,0-1-1,0 0 0,1 0 0,0 0 0,-1 0 0,1-1 1,8 4-1,-5-4-33,-1 1 1,0 0-1,0 1 0,9 6 1,23 11 71,-18-13-20,0 0 0,0-2-1,0 0 1,1-2-1,38 4 1,-17-15 25,-39 5-64,0 1-1,-1 0 1,1 0 0,0 0 0,-1 1-1,1-1 1,0 1 0,0 0 0,0 0 0,-1 0-1,1 1 1,0-1 0,0 1 0,-1 0-1,1 0 1,-1 0 0,5 3 0,-6-2-6,-1 0 0,1 0 0,-1 0 0,0 0 0,0 0 0,1 1 0,-2-1 0,1 0 0,0 1 0,0-1 0,0 5 0,4 9 26,20 39 33,-22-46-57,1 1 0,0-1 0,10 16-1,-14-24-17,1 1-1,-1-1 0,1 0 1,-1 1-1,1-1 0,-1 0 1,0 1-1,0-1 0,1 1 1,-1-1-1,0 0 0,0 1 1,0-1-1,-1 1 0,1-1 1,0 1-1,-1 1 0,0-2-1,1 0 0,0 1 0,0-1-1,-1 0 1,1 1 0,0-1-1,0 0 1,0 1 0,0-1 0,0 0-1,1 1 1,-1-1 0,0 1-1,1-1 1,-1 0 0,1 0-1,0 2 1,21 45 6,-19-30-17,-3-17 12,-1 1 0,1-1 0,0 0 0,0 1-1,1-1 1,-1 1 0,0-1 0,0 0 0,1 1-1,-1-1 1,1 0 0,-1 1 0,1-1 0,-1 0-1,1 0 1,0 1 0,0-1 0,0 0 0,-1 0-1,1 0 1,0 0 0,2 1 0,7 2-6,1 0 0,0 0 0,-1-2 0,1 1 0,0-1 0,1-1 0,-1 0 0,0 0 1,0-1-1,0-1 0,1 0 0,-1 0 0,0-1 0,0 0 0,11-5 0,-19 5 9,1 1-1,-1-1 1,0 0-1,0 0 1,0-1-1,0 1 1,4-5-1,-5 4 6,0 1 0,0 0 1,1 0-1,-1 0 0,1 0 0,-1 0 0,1 1 0,0-1 0,6-2 0,-6 3-14,1-1 0,-1 0 0,0 0 0,0 0 0,0 0 0,0 0 0,0-1 0,0 0 0,0 1 0,-1-1 0,1 0 0,-1 0 0,0 0 0,0-1 0,0 1 0,2-7 0,1-2 26,-1-1 0,6-24 0,-10 36-21,1-2 6,-1 0 1,1 0-1,-1 0 1,0 0-1,0 0 0,0 0 1,-1 0-1,1 1 0,0-1 1,-1 0-1,0 0 0,-1-4 1,-3-10 78,4 12-49,-1 0 0,0 0 0,1 0 0,-1 0 0,-1 1 0,1-1 0,-5-6 0,3 6-2,0-1 0,1 0 0,0 0 0,1 0 0,-3-7 0,-28-143 183,32 146-58,1 0 0,0 0 1,0 0-1,4-19 0,-2 20-130,0-1 0,-1 1 0,-1 0 0,0-1 0,-1-17 0,-4 4 69,-1 1-1,-1 0 0,-14-34 1,-4 12-29,20 37-50,0-1-1,1 0 1,0 0-1,-3-9 1,-19-56 74,19 52-83,5 16-10,0 0 0,1 1 1,-1-2-1,1 1 1,-1-8-1,2 9 0,-1-1 0,0 1 0,0 0 0,0 0 0,0 0-1,-1 0 1,0 1 0,0-1 0,-2-4 0,-13-29 11,-1-5 9,14 35-24,1 1 1,0 0 0,0-1-1,1 0 1,0 1-1,0-1 1,0 0-1,-1-13 1,-3-3 118,5 8-109,-1 0 0,0 0 0,-1 0 0,-1 1 0,0-1 0,-9-21 0,-1-2 112,7 9 28,5 22-119,1 0 0,-1 0 1,-1 1-1,-5-13 0,-35-46 392,43 65-415,-1-1-1,0 0 0,1 0 1,-1 1-1,0-1 0,0 0 1,1 1-1,-1-1 0,0 0 1,0 1-1,0-1 1,0 1-1,0 0 0,0-1 1,-1 1-1,-13-8 18,-2-7 2,13 11-9,0 0-1,0 1 1,-1-1 0,1 1-1,-1 0 1,0 0 0,-5-2 0,-50-18 196,50 21-178,0-1 0,1-1 1,0 1-1,0-1 0,0-1 1,0 0-1,-15-11 0,15 8-28,3 3 76,0 0-1,1 0 1,0-1-1,0 1 1,-5-8-1,8 11-32,0-1 0,-1 1 0,1 1 1,0-1-1,-1 0 0,1 1 0,-1-1 0,0 1 0,1 0 0,-1 0 0,0 0 0,0 0 1,0 0-1,0 1 0,0-1 0,-4 1 0,-49-1 65,-46 21 24,98-19-122,0 0 0,1 0-1,-1 1 1,0-1-1,1 1 1,-1-1 0,1 1-1,0 0 1,0 1-1,0-1 1,0 0 0,0 1-1,0 0 1,0 0-1,1 0 1,-1 0 0,1 0-1,0 0 1,-3 6-1,-3 7 10,0 1-1,-10 34 0,9-25 47,-25 102 876,32-123-888,0 0 0,0 0 0,-1 0 0,1 0 0,-1-1 0,0 1 0,-1-1 0,1 0 0,-1 0 0,-7 6 0,-46 33-86,44-35 41,12-8-14,1 1 0,-1-1 0,1 0-1,-1 1 1,1-1 0,-1 1 0,1-1 0,-1 1 0,1-1 0,0 1 0,-1-1 0,1 1 0,0 0 0,0-1-1,-1 1 1,1-1 0,0 1 0,0 0 0,0-1 0,-1 1 0,1 1 0,0-2 1,0 1 0,0 0 0,0-1 0,0 1 0,0 0 0,-1-1 0,1 1 0,0 0 0,0-1 0,-1 1 0,1 0 0,0-1 0,-1 1 0,1-1 0,-1 1 0,1-1 0,-1 1 0,1-1 0,-1 1 0,1-1 0,-1 0 0,0 1 0,1-1 0,-1 0 0,1 1 0,-1-1 0,-1 0 0,-3 3 2,-3 0 16,0 1 1,0 0-1,0 0 1,1 1 0,-9 6-1,10-7-153,2-2-125,8 9 244,66 101 3,-46-65 21,-20-39-7,1 1 0,-1-1 0,1 0 0,1 0 1,6 8-1,-9-13-1,-1 0 0,1 1 0,-1-1 0,0 0 0,0 1 0,0 0 0,-1-1 0,1 1 0,-1 0 0,0 0 0,0 0 0,0 0 0,0 6 0,3 10 0,6 3-5,-8-21 5,-1 0 1,0-1-1,1 1 0,-1 0 0,0 0 0,0 0 0,-1 0 1,1 0-1,0 0 0,-1 0 0,1 1 0,-1-1 0,0 0 1,0 0-1,1 0 0,-2 0 0,1 1 0,-1 3 0,1-4-1,-1-1 0,0 1 0,1 0 1,-1 0-1,1 0 0,0 0 0,-1 0 0,1-1 0,0 1 0,0 0 0,0 0 0,1 0 0,-1 0 0,0 0 0,1 0 0,-1-1 0,1 1 0,0 0 0,-1 0 0,1 0 0,2 2 0,-2-3 1,-1 0 0,1 0 0,-1 0 0,0 0 0,1 0 0,-1 1 0,0-1 0,0 0 0,1 0 0,-1 0 0,0 0 0,0 0 0,0 0 0,0 0 0,-1 3 0,1-3 1,0 0-1,-1 0 1,1 0 0,0 1 0,0-1-1,0 0 1,1 0 0,-1 1 0,0-1-1,0 0 1,1 0 0,-1 1 0,0-1-1,1 0 1,-1 0 0,1 0 0,1 2-1,0 0 1,-1-2-1,0 0 1,0-1 0,-1 1 0,1 0 0,-1 0-1,1 0 1,-1 0 0,1 0 0,-1 0 0,1 0 0,-1 0-1,0 0 1,0 0 0,0 0 0,1 1 0,-1-1-1,0 0 1,0 0 0,0 0 0,-1 0 0,1 2-1,0-2 1,0 0 0,-4-24-601,1 1 580,0-1 0,1 1-1,1-1 1,3-23 0,-3 30 28,0 1 0,0-1 0,-2 0 0,0 1 0,-1-1 0,0 1 0,-11-24 1,13 34-7,-2-32 19,9 20-5,-5 17-15,0-1-1,0 1 1,1 0-1,-1-1 1,0 1-1,0 0 1,0 0-1,1 0 1,-1-1-1,0 1 1,1 0 0,-1 0-1,0 0 1,1-1-1,-1 1 1,0 0-1,1 0 1,-1 0-1,0 0 1,1 0-1,-1 0 1,0 0-1,1 0 1,-1 0 0,0 0-1,1 0 1,-1 0-1,0 0 1,1 0-1,-1 0 1,0 0-1,1 0 1,-1 0-1,0 1 1,1-1-1,-1 0 1,-1 0 22,-11-4 3,10 4-11,7 3 17,-1 2-7,1 1 0,-1-1-1,0 1 1,0 0 0,-1 1 0,1-1 0,2 10 0,1-3-9,-2-1-16,1-3 0,0 2 0,-1-1 0,-1 1 0,0 0 0,0 0 0,2 13 0,-4-15-2,1 0 1,0 0-1,0 0 1,1-1 0,7 13-1,-6-13 1,0 1-1,-1-1 1,-1 1-1,5 16 1,-6-21 1,0 0 1,0 0-1,1 0 1,-1 0-1,1 0 1,0-1-1,0 1 1,0-1-1,1 0 1,3 4 0,13 13 1,56 63-2,-16 1 16,-33-46-16,-23-31 0,1 0-1,0 1 1,1-1 0,-1-1 0,1 1 0,12 8-1,12 9-28,-22-17 21,-1-1-1,1 0 1,0 0 0,1-1-1,-1 0 1,1 0 0,15 5-1,21 4-13,45 22-1,-3 20 76,-86-55-54,1 0-1,-1-1 1,0 1-1,0 0 1,0 0-1,0 0 1,0-1-1,0 1 1,0 0-1,0 0 0,0 0 1,-1 1-1,1-1 1,0 0-1,-1 0 1,1 0-1,0 2 1,13 22-5,2-6 0,19 29-1,-34-46 7,5 8 0,-6-10 0,0 0 0,0 0 0,0 0 0,0 0 0,0 1 0,0-1 0,0 0 0,0 0 0,0 0 0,0 0 0,1 0 0,-1 1-1,0-1 1,0 0 0,0 0 0,0 0 0,0 0 0,0 1 0,0-1 0,0 0 0,0 0 0,-1 0 0,1 0 0,0 0 0,0 1 0,0-1 0,0 0 0,0 0 0,0 0-1,0 0 1,0 0 0,0 1 0,0-1 0,0 0 0,-1 0 0,1 0 0,0 0 0,0 0 0,0 0 0,0 0 0,0 0 0,0 0 0,-1 1 0,1-1 0,0 0-1,0 0 1,0 0 0,0 0 0,-1 0 0,1 0 0,0 0 0,0 0 0,0 0 0,-1 0 0,8 18-129,-2-5 94,0-1 1,1 1 0,0-1-1,1-1 1,1 1 0,15 17 0,-13-9 48,-8-13-101,-7-11-377,-69-104 318,66 95 146,1-1 0,1 0 0,-6-17 1,9 20 10,-1 0 1,-1 1 0,-9-17 0,1 6 23,-2 1 0,-1 0 1,0 1-1,-1 0 0,-1 1 1,-1 2-1,-1 0 1,0 0-1,-30-16 0,25 16-39,0 0-1,1-2 1,1-1 0,-38-40-1,-72-101-1,83 97 9,39 48-6,1-1-1,0 1 1,1-2 0,-13-31 0,16 36 14,-1 0 0,0 1 0,-1 0 1,-1 0-1,0 1 0,0 0 0,-18-14 0,22 11 40,5 12-39,0 0 1,0-1-1,0 1 1,-1 0-1,1 0 0,0 0 1,-1 0-1,1 0 1,0 0-1,-1 0 1,0 0-1,1 0 0,-1 0 1,0 0-1,0-1 1,-6-4-24,4 4-18,1 0 0,-1 0 0,1 0 0,0 0 0,0-1 0,0 1 0,0-1 0,-3-4 0,15 14-262,9 7 244,0 2 0,21 23 0,-3-1-27,113 121-113,-82-83 171,93 78 0,20-12 34,-108-92 3,-5-3 20,-50-34-30,34 20-1,-6-6-81,-29-7 50,-13-13-81,-11-13-410,-43-30 392,8 0 178,2-1 0,1-3 0,-44-57 0,51 52 31,-2 1-1,-2 2 1,-59-54 0,-66-58 199,32 29-139,73 81-103,44 35-35,0 1 0,0-2 0,1 1 1,1-2-1,0 1 0,-15-21 0,21 26-2,0-1 0,1 0 0,0 0 0,0 0 0,-3-12-1,4 15 9,-4-13 11,5 16-32,1 0 0,0 0 0,0-1 0,0 1 1,0 0-1,0-1 0,0 1 0,0 0 0,0-1 0,0 1 0,0 0 0,0-1 0,0 1 0,0 0 0,0-1 0,0 1 0,0 0 1,0-1-1,0 1 0,0 0 0,0-1 0,1 1 0,-1 0 0,0 0 0,0-1 0,0 1 0,0 0 0,1-1 0,-1 1 0,0 0 1,0 0-1,1 0 0,-1-1 0,0 1 0,0 0 0,1 0 0,-1 0 0,0 0 0,1-1 0,-1 1 0,0 0 0,1 0 0,11 0 6,0 0-1,0 1 0,-1 0 0,1 1 1,21 6-1,-24-6 1,13 5-3,0 1 0,0 1 1,-1 0-1,-1 2 0,1 0 1,-2 2-1,0 0 0,31 27 0,16 12 77,-42-33-56,-2 1 1,0 2-1,-2 0 1,0 1-1,20 32 0,25 28 9,-47-62-27,-2 1 1,0 1-1,-1 0 0,20 45 1,-26-52 7,1 0 0,1-1 0,0 0 0,1-1 0,0 0 0,1-1 0,1-1 0,23 18 0,-9-7 24,-28-23-37,0 1 1,0-1-1,0 0 1,1 1-1,-1-1 1,0 0 0,0 1-1,1-1 1,-1 0-1,0 1 1,0-1-1,1 0 1,-1 0-1,0 0 1,1 1-1,-1-1 1,0 0-1,1 0 1,-1 0-1,0 1 1,1-1-1,-1 0 1,0 0-1,1 0 1,-1 0 0,1 0-1,-1 0 1,0 0-1,1 0 1,-1 0-1,0 0 1,1 0-1,0 0 1,-5-12-282,0 2 280,4 8 3,-1-1 1,0 0 0,0 0 0,0 0 0,0 0 0,0 1 0,-1-1 0,0 1 0,-3-6-1,-85-93 19,44 44 57,-65-106 0,86 127-6,-1 0-1,-1 2 1,-59-56-1,52 55 24,-95-111 419,85 94-270,28 34-102,-30-23 0,30 27-48,0 0 0,-15-20 0,30 34-87,1 0 0,-1-1 0,1 1 0,-1-1 0,1 1 0,-1-1 0,1 1 0,-1-1 0,1 0 0,0 1 0,-1-1 0,1 1 0,0-1-1,0 0 1,-1 1 0,1-1 0,0 0 0,0 1 0,0-1 0,0 0 0,0 1 0,0-1 0,0 0 0,0 0 0,0 1 0,0-1 0,0 0 0,0 1 0,0-1 0,1 0 0,-1 1 0,1-2 0,1-6 38,-6-1-56,2 3-61,13 0 16,-4 4 57,0 1 0,1 1 0,-1-1 0,0 1 0,0 0 0,1 0 0,-1 1 0,0 0 0,0 0 0,0 1 0,0 0 0,0 0 0,0 1 0,-1 0 0,1 0 0,-1 0 0,10 8 0,33 26 56,-2 1-1,-2 3 0,65 76 1,-54-57 31,-46-48-75,0 0 0,0 0 0,-1 1 0,-1 1 0,7 14 0,-13-25-7,0-1 0,-1 0 0,1 0 0,0 0 0,0 0 0,0 0 0,0 0 0,0 0 0,1-1 1,-1 1-1,5 1 0,-2 1-7,-5-4 3,0 0-1,0 0 1,1 0-1,-1 0 1,0 0-1,0 0 0,0 0 1,0 0-1,0 0 1,0 0-1,0 0 1,0 0-1,0 0 1,0 0-1,0 0 1,0 0-1,1 0 1,-1 0-1,0 0 0,0 0 1,0 0-1,0 0 1,0 0-1,0 0 1,0 0-1,0 0 1,0 0-1,0 0 1,1 0-1,-1 0 0,0 0 1,0 0-1,0 0 1,0 0-1,0 0 1,0 0-1,0 0 1,0 0-1,0 0 1,0 0-1,0 0 1,0 0-1,1 0 0,-1-1 1,0 1-1,0 0 1,0 0-1,0 0 1,0 0-1,0 0 1,0 0-1,0 0 1,0 0-1,0 0 0,0 0 1,0 0-1,0-1 1,0 1-1,0 0 1,0 0-1,0 0 1,0 0-1,0 0 1,-2-10-130,-8-14 24,10 22 146,-11-21-17,-1 1 0,0 0 1,-27-32-1,-59-67 72,30 40-53,25 30-18,19 23 88,-31-46 0,56 70-26,8 7-54,21 10-31,-18-8 10,164 61 43,-167-62-37,0 0 0,0 1 1,0 0-1,-1 1 0,0 0 0,0 0 0,0 0 0,-1 1 1,0 0-1,-1 1 0,1 0 0,-1 0 0,-1 0 0,1 0 1,6 16-1,-11-21-50,0-1 1,0 0-1,0 0 1,-1 1 0,1-1-1,0 0 1,-1 1-1,0-1 1,0 0-1,0 1 1,0-1 0,0 0-1,0 1 1,-1 2-1,1-5-18,0 1-1,0-1 1,0 0-1,0 1 1,-1-1-1,1 0 1,0 0-1,0 1 1,0-1 0,-2 1-211,2-1 211,0 0-1,0 1 1,-1-1-1,1 0 1,0 0-1,-1 0 1,1 0-1,0 0 1,-1 0-1,1 0 1,0 0-1,-1 0 1,1 0-1,0 0 1,-1 0-1,1 0 1,0 0 0,-1 0-1,-17-13-2454,-7-18 1304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18:00.64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2658 1807 4865,'-31'-21'2023,"-57"-28"0,69 42-1217,19 7-802,0 1 1,-1-1-1,1 0 0,0 0 1,0 0-1,0 0 0,0 0 1,0 0-1,0 0 0,-1 0 0,1 0 1,0 1-1,0-1 0,0 0 1,0 0-1,0 0 0,0 0 1,0 0-1,0 1 0,0-1 1,0 0-1,0 0 0,0 0 1,0 0-1,0 1 0,0-1 1,0 0-1,0 0 0,0 0 1,0 0-1,0 0 0,0 1 1,0-1-1,0 0 0,0 0 1,0 0-1,0 0 0,0 0 0,0 1 1,0-1-1,0 0 0,0 0 1,0 0-1,1 0 0,-1 0 1,0 0-1,0 1 0,0-1 1,0 0-1,0 0 0,0 0 1,1 0-1,33 39-256,-22-25 227,264 296-291,-5 36 438,-142-166-21,51 74 125,-166-234-179,-8-13-3,-1 0-1,0 1 1,0 0-1,0 0 0,-1 0 1,0 0-1,-1 1 1,0-1-1,0 1 1,-1 0-1,0 0 1,1 11-1,-2-19-28,-1 0 0,0 0 0,0 0-1,0 0 1,0 0 0,-1 0 0,1 0 0,0 0-1,0-1 1,0 1 0,-1 0 0,1 0 0,0 0-1,-1 0 1,1-1 0,-1 1 0,1 0 0,-1 0 0,1-1-1,-1 1 1,0 0 0,1-1 0,-1 1 0,0 0-1,0-1 1,1 1 0,-1-1 0,0 0 0,0 1-1,0-1 1,0 1 0,1-1 0,-1 0 0,0 0-1,-2 1 1,-2-1 43,-1 0 0,0-1 0,1 1 0,-1-1 0,0 0 0,-5-2 0,-18-6 2,0-1 1,1-1-1,1-1 0,-46-29 0,18 6-80,-60-51-1,-9-23 183,-209-238-1,309 319-154,1-2 1,2 0-1,1-1 1,1-2-1,2 0 1,1 0-1,2-2 1,1 0-1,-11-49 1,18 41-1,5 41-17,1-1 1,0 1-1,0-1 1,0 1-1,1-1 1,-1 1-1,0-1 0,1 1 1,0-1-1,-1 1 1,1 0-1,0-1 0,2-2 1,-2 5-3,0-1 0,0 1-1,0 0 1,-1-1 0,1 1 0,0 0 0,0 0 0,0 0 0,0 0-1,0 0 1,0 0 0,0 0 0,0 0 0,0 0 0,0 1 0,0-1-1,0 0 1,-1 0 0,1 1 0,0-1 0,0 1 0,0-1-1,0 1 1,-1-1 0,1 1 0,0-1 0,0 1 0,-1 0 0,1-1-1,0 1 1,0 1 0,1 0-29,31 26-151,-1 1-1,37 45 0,-20-21 110,247 275 62,-31 26 238,-218-285-146,-27-42 39,-1 1 0,-1 2 0,24 51 0,-41-78-82,0 0 1,0 0 0,0 0-1,0 0 1,0 0 0,-1 0 0,0 0-1,1 0 1,-1 0 0,0 1-1,-1-1 1,1 0 0,0 0-1,-1 0 1,-1 6 0,1-8-15,0 1 0,-1-1 1,1 0-1,0 1 0,0-1 1,-1 0-1,1 0 0,-1 0 1,1 0-1,-1 0 0,1 0 0,-1 0 1,0-1-1,1 1 0,-1 0 1,0-1-1,1 0 0,-1 1 1,0-1-1,0 0 0,0 0 1,1 0-1,-1 0 0,0 0 1,0 0-1,0-1 0,1 1 1,-1 0-1,0-1 0,-1 0 1,-18-5-5,1 0 0,0-2 0,1 0 0,0-1 0,0 0 1,-22-17-1,-104-86-131,56 33 70,4-4-1,-135-171 1,191 214 22,2-2 0,1 0 0,2-2 1,2-1-1,2 0 0,2-2 1,2 0-1,3-1 0,1 0 0,2-1 1,3 0-1,-2-68 0,9 91 31,4-36 1,-3 55-7,0-1 1,1 1 0,0 0-1,0-1 1,0 1-1,1 0 1,0 0 0,1 1-1,4-8 1,-7 12-7,1 0 0,-1 0 0,1 1 0,0-1 0,0 1 0,0-1 0,-1 1 0,1 0 0,0 0 0,1 0 0,-1 0 0,0 0-1,0 0 1,0 1 0,0-1 0,1 1 0,-1-1 0,0 1 0,1 0 0,-1 0 0,0 0 0,1 0 0,-1 0 0,0 1 0,0-1 0,1 1 0,-1-1 0,0 1 0,0 0 0,0 0 0,4 2 0,6 4-34,0 0 0,0 0 0,0 1 0,10 10 0,-16-13 35,25 22-46,-2 0-1,44 53 0,40 72 22,-96-129 27,72 111 23,121 243-1,18 170 282,-177-388-12,-43-126-90,-2 0 1,5 60-1,-11-86-143,0 0 0,0 0 0,0-1 0,-1 1 1,0 0-1,-2 9 0,2-15-34,0 1 1,1-1 0,-1 1 0,0-1 0,1 1 0,-1-1 0,0 1-1,0-1 1,0 0 0,0 1 0,-1-1 0,1 0 0,0 0 0,0 0 0,-1 0-1,1 0 1,-1 0 0,1 0 0,-1-1 0,1 1 0,-1 0 0,1-1-1,-1 1 1,0-1 0,1 0 0,-1 0 0,0 1 0,1-1 0,-1 0-1,0 0 1,1 0 0,-1-1 0,-1 1 0,-8-3 21,0-1 0,1 0-1,-1 0 1,1-1 0,0 0 0,1-1 0,-1 0 0,-9-9 0,13 11-28,-142-108-12,5-5 0,-157-169 1,234 216-37,3-2 0,3-4 0,3-1 0,4-4 0,-75-152 0,105 177 90,-17-63-1,30 87-16,4 15-103,5 12-142,3 10-7,15 23 180,66 120-28,-70-121 90,-1 0 0,-1 1 0,-2 0 0,8 38 0,8 194 187,-23-225-220,7 40 17,3 0 0,22 75-1,2 10 6,3-21 53,-25-94 115,11 57-1,-22-87-170,0-1 1,0 1-1,1 0 1,1-1-1,1 0 1,0 0-1,1-1 1,0 0-1,1 0 1,12 15-1,-8-14-2,-7-9 7,-1 0 0,1 0-1,-1 1 1,0-1 0,5 12-1,-7-14-27,-1-1-1,1 0 0,0 0 0,-1 0 0,1 0 0,0 0 1,0 0-1,4 2 0,25-23-193,-29 19 215,-1-1 0,1-1 0,0 1 0,-1 0 0,1 0 0,0-1 0,-1 1 0,0 0 0,1-1 0,-1 0 0,0 1 0,0-1 0,0 0 0,0 0 1,0 1-1,0-1 0,0 0 0,0 0 0,-1 0 0,1 0 0,-1 0 0,0 0 0,0 0 0,1 0 0,-1 0 0,0 0 0,-1 0 0,1 0 0,0 0 0,-2-4 0,1-1 6,-1 0 1,0 0-1,-1 0 0,1 0 0,-1 0 0,-5-6 1,3 6-4,-1 0 1,1 0 0,-2 1 0,1 0-1,-1 1 1,0-1 0,0 1-1,-10-5 1,-7-5 10,-19-16-1,11 10-19,1-2 0,0-1-1,2-1 1,1-1-1,-32-40 1,45 41-21,0-1 0,2 0 0,0-1 0,2 0 0,1-1 0,-10-49 0,17 63-22,6 16-13,12 26-12,-11-19 71,4 5-13,125 232-69,-85-160 138,46 111-1,-92-191-52,0 0 1,0 1-1,-1-1 1,1 0-1,-1 1 1,0 9-1,-44-46 149,8-6-166,2-1 0,2-2 0,-31-49 0,36 50-2,15 23 0,0 0 0,1-1 0,0-1 0,2 0 0,-13-33 0,20 47 7,-10-34-33,2 0 0,1-1 1,-4-45-1,3-38-21,6 96 57,0 0-1,-2-1 1,0 1-1,-10-24 0,6 17 7,-9-54 0,15 64 0,0 0 0,-2 1 0,0-1 0,-11-26 0,13 41-6,-5-13 54,-19-35-1,64 114-91,-4 2-1,32 78 0,56 229 146,-107-317-103,-11-41-18,-10-35 2,-95-328-58,82 283 90,-22-69 65,34 117-64,-2 0 0,0 0 0,-25-38 0,1 10 16,16 21 39,-2 1-1,-37-41 0,43 56-38,9 9-33,1 0 0,-1-1 0,1 1 0,0-1-1,1 0 1,-1 0 0,1 0 0,-3-7 0,-5-13-10,1 0 0,2 0 0,0-1 0,2-1 0,-5-47 0,8 52 14,-10-34-1,-1-3 6,7 29-1,-14-41 1,12 46 7,2-1 0,-7-38 1,13 51-44,4 18-90,10 22 83,5 0 26,-6-12 2,-2 0 0,0 1 0,10 24 0,50 145 9,-42-104-2,56 111 1,-70-166-9,40 69-10,-48-86 10,0-1-1,1 1 1,0-1-1,0-1 1,1 1-1,0-1 1,15 10-1,-22-16 1,-1-1-1,1 1 1,-1-1 0,1 1-1,-1-1 1,1 1 0,-1-1-1,1 0 1,0 1-1,-1-1 1,1 0 0,-1 1-1,1-1 1,0 0 0,-1 0-1,1 0 1,0 0-1,-1 0 1,1 1 0,0-1-1,-1 0 1,1-1 0,0 1-1,-1 0 1,1 0-1,0 0 1,-1 0 0,1 0-1,0-1 1,-1 1 0,1 0-1,-1 0 1,1-1-1,0 1 1,-1-1 0,1 1-1,-1 0 1,1-1 0,-1 1-1,0-1 1,1 1-1,-1-1 1,1 0 0,-1 1-1,0-1 1,1 0 0,0-5 1,0 1 0,0-1 1,0 0-1,-1 1 1,0-8-1,0 7 6,-3-25-2,0-1-1,-3 0 1,-10-37 0,-6-32 10,-1-6 20,10 69-14,0 0 0,-3 2 1,-1 0-1,-2 1 0,-38-55 0,38 60-5,0-1 0,-27-67-1,-14-70 6,17 42 54,39 118-62,1-1-8,-1 0 1,1 0 0,1 0-1,0 0 1,-2-16 0,4 24 0,-1 0-8,0 1-18,4 5-42,189 395-71,-147-317 132,64 134 34,-87-164-17,1-1 0,3-1-1,2-1 1,35 47 0,-55-90 26,-9-17 40,-12-26-21,-14-29-33,-51-118 37,59 145-51,-1 1-1,-45-62 0,44 73-8,-35-46 35,-61-101 0,45 62 8,50 81-44,2 0 1,1-1 0,-20-45 0,31 60 9,0 0 0,-1 0-1,-1 1 1,-21-23 0,28 33-13,3 5-3,0 0 0,0 0-1,0 0 1,0 0 0,0 0-1,0 0 1,0 0 0,0 0-1,0 1 1,1-1 0,-1 0 0,0 0-1,0 0 1,0 0 0,0 0-1,0 0 1,0 0 0,0 0-1,0 0 1,1 0 0,-1 0-1,0 0 1,0 0 0,0 0-1,0 0 1,0 0 0,0 0 0,0 0-1,0 0 1,0 0 0,1-1-1,-1 1 1,0 0 0,0 0-1,0 0 1,0 0 0,0 0-1,0 0 1,0 0 0,0 0-1,0 0 1,0 0 0,0 0 0,0 0-1,0 0 1,1-1 0,-1 1-1,0 0 1,0 0 0,0 0-1,0 0 1,0 0 0,0 0-1,0 0 1,0 0 0,0-1 0,0 1-1,0 0 1,0 0 0,0 0-1,0 0 1,0 0 0,11 5-218,2 7 213,0 1-1,-1 0 1,15 21 0,-12-14 2,13 20 22,0 1-1,41 88 0,-44-79 9,87 182 133,-109-224-148,0-2 0,0 1 0,0-1 0,-1 0 0,0 1 0,-1 0 0,2 7 0,-3-13 16,-10-10 111,-26-32-128,19 24-4,2-1 0,1 0 0,-13-22 0,-122-196 28,74 113 98,72 118-113,0 0 1,0 0 0,-1 1 0,0-1 0,1 1 0,-2 0-1,1 0 1,0 0 0,-1 1 0,1-1 0,-1 1-1,0 0 1,0 1 0,-1-1 0,-9-2 0,-6-5-9,16 7-11,0 0 0,1-1 0,-1 1 0,1-1 1,0 0-1,0 0 0,1-1 0,-4-4 0,-21-22-13,-24-9 20,-47-34 6,42 30-1,46 34 1,0 1-1,-1 0 1,0 0-1,-25-12 1,12 9-8,1-2-1,0 0 1,-23-18 0,15 15 8,27 15-9,-1-1 1,1 0-1,-1 0 0,-8-6 0,-73-54 14,-11-8-1,77 56-13,1 0 0,-2 2 1,0 1-1,-26-11 0,34 19 12,-1-1 0,1 2 0,-1 0 0,0 1 0,-1 0 0,-20 1 0,-43-6 21,67 4-42,1-1-1,-1-1 0,1 0 1,0-1-1,1 0 1,-1 0-1,-18-16 1,-28-16 51,-30-15-27,81 51-12,1 0-1,-1 0 0,1 1 0,-1 0 0,-6 0 0,9 1-10,0 0 1,0 0-1,0 0 1,0-1-1,0 1 1,0-1-1,0 0 1,0 0-1,0 0 0,0 0 1,0-1-1,1 1 1,-1-1-1,0 1 1,1-1-1,-1 0 1,1 0-1,0 0 1,0 0-1,0 0 1,-3-4-1,-4-18-87,8 20 90,0 0 0,0 1 1,-1-1-1,1 0 0,-1 1 1,0-1-1,0 1 0,0 0 1,-3-4-1,4 7-7,1 0 0,0-1-1,0 1 1,-1 0 0,1-1 0,0 1-1,0 0 1,0-1 0,0 1 0,0 0-1,-1-1 1,1 1 0,0 0 0,0-1-1,0 1 1,0 0 0,0-1 0,0 1-1,0-1 1,0 1 0,0 0 0,0-1-1,1 1 1,-1 0 0,0-1 0,0 1-1,0 0 1,0-1 0,0 1 0,1 0 0,-1-1-1,0 1 1,0 0 0,0 0 0,1-1-1,-1 1 1,0 0 0,0 0 0,1-1-1,-1 1 1,0 0 0,1 0 0,-1 0-1,0 0 1,1-1 0,-1 1 0,0 0-1,1 0 1,-1 0 0,1 0 0,25-9 35,-22 8-55,10-3 24,-1 1-1,1 0 0,-1 1 0,1 0 0,0 1 1,0 1-1,-1 0 0,1 1 0,0 1 1,0 0-1,-1 0 0,18 7 0,167 55 1,-22-10-2,-127-33 27,80 48 0,-9-10 21,-12-6-16,-67-36-23,11 5 13,-49-20-19,0-1-1,0 1 0,0 0 1,0 0-1,0 1 0,0-1 1,-1 1-1,1-1 0,-1 1 0,0 0 1,4 5-1,-6-7 5,0-1 1,1 1-1,-1 0 0,0-1 1,0 1-1,0 0 0,0-1 1,0 1-1,0 0 0,0-1 1,0 1-1,0 0 1,0 0-1,0-1 0,0 1 1,0 0-1,-1-1 0,1 1 1,0 0-1,0-1 0,-1 1 1,1 0-1,0-1 0,-1 1 1,1-1-1,-1 1 0,1-1 1,-1 1-1,1-1 0,-1 1 1,1-1-1,-1 1 1,0-1-1,1 0 0,-1 1 1,0-1-1,1 0 0,-1 1 1,0-1-1,1 0 0,-1 0 1,0 0-1,1 0 0,-2 0 1,-35 6 6,34-6-7,-30 2 6,0-2 1,0-1-1,1-2 1,-1-1-1,0-2 1,1-1-1,0-1 1,1-2-1,-46-20 1,-62-27-45,94 41 4,1-3 1,-52-28-1,82 39 38,-1 1 0,1 1 0,-1 0-1,-16-4 1,-13-4-2,39 12 0,-2-1-2,0 1-1,-1-1 1,1 1 0,-1 0-1,0 1 1,-13-1 0,-14-10-36,10 1-6,17 10 42,1 0 1,0-1 0,0 0 0,0-1 0,0 0 0,1 0-1,-8-4 1,-17-9 8,17 10-5,-1 1-1,-1 1 0,-21-3 1,27 5-5,2 0 1,-1 1 1,0 0-1,1 1 0,-1 0 0,-10 2 0,-9-1-574,36 5 340,36 27 196,-33-24 9,0 0 0,0-2 0,0 1 0,1-1-1,23 9 1,182 71-247,-200-81 264,1 0 1,0-2-1,1 0 1,-1-1-1,1-1 0,-1-1 1,20-1-1,58 6 10,-3 5 16,-54-8-7,1 2 0,49 13 0,-69-10-3,1 1 1,-1 1-1,-1 0 1,36 26-1,-10-6 13,72 46 13,-30-18 5,129 63 0,-204-116-17,23 11 5,-34-15-15,0 0 0,1-1 0,-1 1 0,0 0 0,0 0 0,0 0 0,0 0 0,0 0 0,0 0 0,0 0 0,0 0 0,0 0 1,-1 0-1,1 1 0,0-1 0,-1 0 0,1 1 0,-1-1 0,1 0 0,-1 3 56,-7-11 361,-42-39-296,34 31-103,-1 0 0,-24-17 0,-22-11 26,26 19-35,0-2 0,-32-32 0,-141-127-2,186 164-25,1-2 1,0 0-1,-22-33 0,26 31 18,-2 2 0,0 0 0,-39-33 1,33 40 16,22 15-43,0-1 0,0 0 0,0 0-1,0-1 1,1 1 0,-1-1 0,1 0 0,0 0-1,-1 0 1,-2-4 0,8 6 1,-1 0 0,1 0 0,-1 1 0,1-1 0,-1 1 0,1-1 0,0 1 0,-1-1 0,1 1 0,0 0 0,0 0 0,-1 0 1,1 0-1,0 0 0,2 0 0,-2 0-5,26 1 2,-1 1-1,0 2 0,0 1 0,35 10 1,-26-6 17,-4 1 13,0 1 0,0 2 0,48 28 0,-42-21-6,112 66 18,-34-19-1,-109-62-12,8 1 15,-1 2 1,0 0 0,-1 1-1,0 0 1,0 1-1,-1 0 1,0 1 0,16 20-1,-14-21 231,-12-10-75,-11-5-51,-29-17-33,-414-256 138,439 269-253,1-1 1,0-1 0,0 0 0,-14-18 0,21 22 2,0 0 0,0 0 1,0-1-1,1 1 1,0-1-1,1 0 1,0 0-1,0-1 1,-2-11-1,5 20-2,0-1 0,1 1 0,-1 0 0,0 0 0,0-1 0,1 1 0,-1 0 0,0 0 0,1-1 0,-1 1 0,0 0 0,1 0 0,-1 0 0,1-1 0,-1 1 0,0 0 0,1 0 0,-1 0 0,1 0 0,-1 0 0,0 0 0,1 0 0,-1 0 0,1 0 0,-1 0 0,0 0 0,1 0 0,-1 0 0,0 0 0,1 0 0,-1 1 0,1-1 0,-1 0 0,0 0 0,1 0 0,-1 1 0,0-1 0,1 0-1,-1 1 1,39 19 11,65 65-86,137 115 14,-174-138 49,86 103 0,-14 13 52,110 127 43,-157-209-30,211 241 287,-300-330-216,-6-6 21,-16-12 83,-9-12-155,1-1-1,-43-51 1,38 40-54,-17-18-10,-383-448-57,392 442 53,-57-107 0,-14-70-17,73 153 27,28 62 2,6 14-2,1 0-1,-1 0 0,1 0 1,1-1-1,-1 1 0,2 0 1,-1-1-1,-1-11 0,4 18-8,-1 0 0,0 0 1,0 1-1,1-1 0,-1 0 0,1 0 0,-1 0 0,1 0 0,-1 0 1,1 0-1,-1 1 0,1-1 0,0 0 0,-1 0 0,1 1 0,0-1 0,0 1 1,0-1-1,-1 1 0,1-1 0,0 1 0,0-1 0,0 1 0,0-1 0,0 1 1,0 0-1,0 0 0,0 0 0,0-1 0,0 1 0,0 0 0,0 0 1,0 0-1,0 1 0,0-1 0,0 0 0,1 1 0,47 6-193,-46-6 201,9 3-10,0 0 0,0 0 0,0 2 0,-1-1 0,0 1 0,0 1 0,18 14 0,2 5-25,32 35 0,-1 8-56,90 129 0,-100-126 63,379 591 17,-271-406 64,-112-180-35,4-2 1,3-2 0,111 113-1,-154-174-20,-9-9 3,-1 1 0,1-2 1,0 1-1,0 0 0,0 0 0,0-1 1,1 0-1,-1 0 0,1 0 0,-1 0 1,1 0-1,0 0 0,5 0 0,-9-2 4,0 0 0,1 0-1,-1 0 1,0 0-1,0 0 1,1 0 0,-1 0-1,0 0 1,1 0 0,-1 0-1,0 0 1,0-1-1,1 1 1,-1 0 0,0 0-1,0 0 1,0 0 0,1-1-1,-1 1 1,0 0-1,0 0 1,0-1 0,1 1-1,-1 0 1,0 0 0,0-1-1,0 1 1,0 0-1,0 0 1,0-1 0,0 1-1,1 0 1,-1-1 0,0 1-1,0 0 1,0 0-1,0-1 1,0 1 0,0 0-1,-1-1 1,1 1 0,0 0-1,0-1 1,0 1-1,0-1 1,-2-9 3,0-1 1,0 1-1,-1 0 0,-1 0 0,0 0 1,0 0-1,-1 0 0,-6-9 0,-69-104 34,-99-117-1,38 55 1,-185-287 132,219 313-70,67 101-59,10 18 5,3-1 0,2-1-1,1-1 1,-20-51 0,43 92-55,0 1 1,1-1-1,-1 1 1,1-1-1,-1 1 0,1-1 1,-1 1-1,1-1 1,0 0-1,0 1 1,0-1-1,0 0 0,0 1 1,0-1-1,1 1 1,-1-1-1,1-2 1,0 4-1,-1-1 0,1 1 0,-1-1 1,1 1-1,0 0 0,-1 0 0,1-1 1,0 1-1,-1 0 0,1 0 0,0 0 1,0 0-1,-1 0 0,1 0 0,0 0 1,-1 0-1,1 0 0,0 0 0,0 0 1,-1 0-1,1 0 0,0 1 0,-1-1 1,1 0-1,0 0 0,0 1 0,13 6-138,-1 1 0,23 17 0,-35-24 142,78 62-301,137 141-1,58 103 165,-274-307 142,1189 1577-96,-1005-1321 332,-136-196-106,2-3 0,62 53 0,-104-102-97,1-1 0,0 0 0,0 0 0,11 5 0,-19-12-30,-1 1 1,1-1 0,-1 0 0,0 1-1,1-1 1,-1 0 0,1 0 0,-1 1-1,1-1 1,-1 0 0,0 0 0,1 0 0,-1 0-1,1 0 1,-1 0 0,1 0 0,-1 1-1,1-1 1,-1-1 0,1 1 0,-1 0-1,1 0 1,-1 0 0,1 0 0,-1 0 0,1 0-1,-1 0 1,1-1 0,-1 1 0,1 0-1,-1 0 1,0-1 0,1 1 0,-1 0-1,1-1 1,-1 1 0,0 0 0,1-1-1,-1 1 1,0-1 0,0 1 0,1 0 0,-1-1-1,0 1 1,0-1 0,0 1 0,1-1-1,-1 1 1,0-1 0,0 1 0,0-1-1,0 1 1,0-1 0,-1-5 10,0 1 0,0 0 1,0 0-1,-1 0 0,1 0 0,-1 1 0,-1-1 1,1 0-1,-4-4 0,-34-60 73,-61-78 0,-66-63-47,114 145-31,-380-462 39,-280-351 279,664 817-299,-122-165 37,137 176-59,3 0 1,-41-90-1,68 130-24,0 0 1,0 0 0,-3-21-1,6 30 9,1 0-1,0 0 1,-1 0-1,1-1 0,0 1 1,0 0-1,0 0 1,0 0-1,0 0 0,1 0 1,-1 0-1,0 0 0,0-1 1,1 1-1,-1 0 1,0 0-1,1 0 0,0 0 1,-1 0-1,1 0 0,-1 0 1,1 1-1,0-1 1,0 0-1,-1 0 0,1 0 1,2 0-1,-2 0-7,1 1-1,0 0 1,-1 0-1,1 0 1,0 0 0,0 0-1,-1 0 1,1 1-1,0-1 1,0 0 0,-1 1-1,1 0 1,-1-1-1,1 1 1,0 0-1,-1 0 1,1 0 0,-1 0-1,0 0 1,2 1-1,22 19-227,24 27 0,302 359-572,-217-242 683,290 356 3,183 221 388,-531-651-161,697 814 970,-611-742-896,-143-145-121,7 8 102,-22-22-69,-6-5-4,-38-35 59,-753-779 290,281 285-317,-594-717-166,972 1065 48,114 150-8,1-1-1,2-1 1,-23-63-1,38 91 8,0 1-1,1 0 1,0-1 0,0 1-1,0-8 1,1 12-3,0 0-1,0-1 0,0 1 1,0 0-1,0 0 1,0 0-1,1 0 1,-1-1-1,0 1 1,1 0-1,-1 0 1,1 0-1,-1 0 0,1 0 1,-1 0-1,1 0 1,0 0-1,-1 0 1,2-1-1,-1 2-3,0-1 0,0 1 0,0 0-1,0-1 1,1 1 0,-1 0 0,0 0 0,0-1 0,0 1-1,0 0 1,0 0 0,0 0 0,0 1 0,0-1-1,0 0 1,1 0 0,-1 0 0,0 1 0,0-1-1,0 1 1,2 0 0,3 3-47,0-1 0,0 1 0,0 1 0,0-1 0,6 7 0,87 92-484,46 60 92,179 250 101,-234-296 310,416 575 83,-237-319 109,-9-11 71,-44-38-22,-37-48-30,-125-184-6,76 178-1,-128-263-141,29 77 372,-28-78-312,-1 1 0,-1 0-1,1 0 1,-1-1 0,0 1 0,-1 0 0,0 14 0,-1-20-64,1 0-1,0 0 1,-1 0 0,1 0 0,0 0-1,-1 0 1,1 0 0,-1 0-1,0 0 1,1 0 0,-1 0 0,0 0-1,0 0 1,1-1 0,-1 1-1,0 0 1,0 0 0,0-1-1,0 1 1,0-1 0,0 1 0,0-1-1,0 1 1,0-1 0,0 0-1,0 1 1,0-1 0,0 0-1,-1 0 1,1 0 0,0 0 0,0 0-1,0 0 1,0 0 0,0 0-1,-2-1 1,-2 0 2,0 0-1,0 0 1,0 0-1,0-1 1,0 0-1,1 0 1,-1-1-1,-7-4 1,-18-17-95,-47-48 1,-78-89-189,-67-89 131,-37-64 137,77 95 49,-226-280 76,-101-160-28,236 293-39,193 248-18,-67-130 0,120 190-109,26 57 51,0-1-1,0 0 1,1 0-1,-1 0 0,0 0 1,1 0-1,-1 0 1,1 0-1,-1 0 1,1 0-1,0 0 1,0 0-1,0 0 0,0 0 1,0 0-1,1-1 1,-1 1-1,1 0 1,0-2-1,1 4-8,-1-1-1,1 1 1,-1 0-1,1 0 1,0 0-1,-1 0 1,1 1-1,0-1 1,-1 0-1,1 1 1,-1-1-1,1 1 1,-1-1 0,1 1-1,-1 0 1,0 0-1,1 0 1,-1-1-1,2 3 1,21 12-146,-1 1 0,-1 1 1,-1 1-1,0 1 0,28 33 1,-9-10 8,132 145-266,304 377 32,-211-247 418,204 227 203,331 404 435,-579-633-335,-210-298-199,-1 0 0,9 22 0,-18-37-105,-1 0 1,1 0 0,0-1 0,-1 1 0,1 0 0,-1 0 0,0 0-1,0 0 1,0 0 0,0 0 0,0 3 0,0-5-16,0 1-1,0-1 1,-1 0 0,1 1 0,0-1-1,0 0 1,0 1 0,-1-1 0,1 0-1,0 1 1,-1-1 0,1 0 0,0 0 0,-1 1-1,1-1 1,0 0 0,-1 0 0,1 0-1,0 1 1,-1-1 0,1 0 0,-1 0-1,1 0 1,0 0 0,-1 0 0,1 0-1,-1 0 1,1 0 0,0 0 0,-1 0 0,1 0-1,-1 0 1,-5-2 23,1 1 1,-1-1-1,1-1 0,-1 1 0,1-1 1,-8-5-1,-30-22 13,1-1 0,2-2 1,-47-49-1,48 44-55,-163-165-17,-580-678 262,771 867-227,-254-302 68,-112-171 8,26 32 29,269 357-69,-63-88 36,133 164-290,31 44-216,439 589-1150,-196-254 1556,-133-185 46,413 542 200,-111-120 121,-412-564-221,0 1 1,-3 0 0,20 49-1,-29-44 340,-7-36-456,0 1 1,0-1 0,1 0-1,-1 0 1,0 0-1,0 1 1,0-1 0,0 0-1,0 0 1,0 1-1,0-1 1,0 0 0,0 0-1,0 1 1,0-1-1,0 0 1,0 0 0,0 1-1,0-1 1,-1 0-1,1 0 1,0 1 0,0-1-1,0 0 1,0 0-1,0 1 1,0-1 0,-1 0-1,1 0 1,0 0-1,0 0 1,0 1 0,-1-1-1,1 0 1,0 0-1,0 0 1,0 0 0,-1 0-1,1 0 1,0 1-1,0-1 1,-1 0 0,1 0-1,0 0 1,0 0-1,-1 0 1,1 0 0,0 0-1,0 0 1,-1 0-1,1 0 1,0 0 0,0 0-1,-1-1 1,1 1-1,0 0 1,0 0 0,-1 0-1,1 0 1,-13-9 59,0 0 0,1 0 0,-19-20 0,-8-7-81,-909-923 17,820 810 54,-289-317 116,392 440-154,14 16-36,0-1 1,1 0-1,-15-23 1,23 30-112,11 9-47,27 21-114,-1 2 0,49 50 0,466 526-159,-160-167 555,276 284 142,-645-699-191,-13-14 35,1 1 1,-2 0-1,14 19 1,-21-28-89,-1 0 0,1 0 1,0 0-1,0 0 1,0 0-1,0 0 0,0 0 1,-1 0-1,1 0 1,0 0-1,0 0 0,0 0 1,0 0-1,0 0 1,-1 0-1,1 0 0,0 0 1,0 0-1,0 0 1,0 0-1,0 0 0,0 0 1,-1 0-1,1 1 1,0-1-1,0 0 0,0 0 1,0 0-1,0 0 1,0 0-1,0 0 0,0 1 1,0-1-1,0 0 1,-1 0-1,1 0 0,0 0 1,0 0-1,0 0 1,0 1-1,0-1 0,0 0 1,0 0-1,0 0 1,0 0-1,0 0 0,0 1 1,0-1-1,0 0 1,0 0-1,0 0 0,0 0 1,1 0-1,-1 1 1,0-1-1,0 0 0,-31-19 212,-154-142-62,-838-785 142,378 294-109,611 612-267,33 34-76,9 7-42,10 8-23,-1 1-1,29 23 1,428 379-593,-313-264 815,-1-6 40,438 408 318,-582-534-342,11 9 42,-1 1-1,-2 1 0,22 31 0,-42-52-16,0 1 0,0-1 0,-1 1 0,0 0 0,4 12 0,-7-18-32,1 0 0,-1 0 0,0 0-1,0 0 1,0 0 0,0 0-1,0 0 1,0 0 0,0 0-1,0 0 1,0 0 0,0 0-1,-1 0 1,1 0 0,0 0 0,-1 0-1,1 0 1,-1 0 0,1 0-1,-2 1 1,1-1-1,0 0 1,0-1-1,-1 1 0,1 0 0,-1-1 1,1 1-1,0-1 0,-1 0 1,1 1-1,-1-1 0,1 0 0,-1 0 1,1 0-1,-1 0 0,1 0 1,-1 0-1,1 0 0,0-1 1,-2 1-1,-19-6 24,1-1 0,0-1 1,0-1-1,1-1 1,-25-15-1,-39-26 23,-142-114 1,-64-87 80,274 238-132,-112-101 40,-338-312 80,423 381-118,42 45-11,-1 0 0,1 0 0,0 0 0,0 0 0,0-1 0,1 1 0,-1 0 0,0-1 0,0 1 0,1 0 0,-1-1 0,1 1 0,-1-1 0,1 1 0,-1-2 0,1 2 0,1 1 0,-1 0 0,0-1-1,1 1 1,-1 0 0,0-1 0,0 1-1,1 0 1,-1-1 0,0 1 0,1 0 0,-1 0-1,1 0 1,-1-1 0,0 1 0,1 0-1,-1 0 1,1 0 0,-1 0 0,0 0 0,1 0-1,-1 0 1,1 0 0,-1 0 0,1 0-1,-1 0 1,0 0 0,1 0 0,-1 0 0,1 0-1,0 0 1,43 15-241,1 8 82,-2 3 1,0 1-1,75 64 1,-73-56 110,256 212 171,311 328 0,-596-558-111,4 2 45,-2 2 0,31 43-1,-39-40 56,-9-24-101,-1 1 0,0-1 0,0 1 0,0 0-1,0-1 1,0 1 0,0-1 0,0 1 0,0 0 0,-1-1 0,1 1 0,0-1 0,0 1-1,0-1 1,-1 1 0,1-1 0,0 1 0,0 0 0,-1-1 0,1 0 0,0 1 0,-1-1 0,0 1-1,-1 0 9,-1 0 0,1 0 0,-1-1 0,0 1 0,1-1 0,-1 0-1,1 1 1,-1-1 0,0 0 0,1-1 0,-1 1 0,0 0-1,1-1 1,-1 0 0,1 1 0,-3-2 0,-30-9 39,2-1 0,-1-2 1,-50-29-1,-98-71 54,153 95-85,-378-262 76,325 218-100,3-4 1,-126-138-1,189 186-6,-33-41-14,46 55 14,1 1 1,-1-1-1,1 1 0,0-1 0,0 0 1,0 0-1,1 0 0,0 0 0,0 0 0,0 0 1,0-9-1,1 13 2,0-1 1,0 1 0,1-1-1,-1 1 1,0 0-1,0-1 1,1 1-1,-1 0 1,1-1-1,0 1 1,-1 0-1,1 0 1,0-1-1,-1 1 1,1 0-1,0 0 1,0 0-1,0 0 1,0 0-1,0 0 1,0 0-1,1 1 1,-1-1-1,0 0 1,0 0-1,0 1 1,1-1-1,-1 1 1,0-1-1,1 1 1,-1 0-1,1 0 1,-1-1 0,2 1-1,3 0-14,1 0 0,-1 0 0,0 1 0,1-1 0,-1 1 0,0 1 0,9 2 0,7 4-36,1 1 0,-1 2 0,-1 0 0,32 22 0,75 65-82,-104-78 122,137 116 43,-7 6 1,195 234-1,-332-357-7,-4-5 28,-1 0 0,-1 0 0,0 1 0,-1 0-1,-1 1 1,11 24 0,-20-40-43,1 1 0,-1-1 0,0 1-1,0-1 1,0 1 0,1-1 0,-1 1 0,0-1 0,0 1 0,0-1 0,0 1 0,0-1-1,0 1 1,0-1 0,0 1 0,0-1 0,0 1 0,-1 0 0,1-1 0,0 1-1,0-1 1,0 0 0,-1 1 0,1-1 0,0 1 0,-1-1 0,1 1 0,0-1 0,-1 0-1,1 1 1,0-1 0,-1 1 0,1-1 0,-1 0 0,1 0 0,-1 1 0,0-1 0,-21 0 149,1-4-128,0-2 0,0 0 1,1-1-1,0-2 0,-21-11 1,-99-65-34,107 64 20,-107-68 26,-264-179 32,317 204-67,2-3 0,-107-113 1,188 175-9,-30-35-13,33 38 11,0 0 0,0 1 0,0-1 1,0 0-1,0 0 0,0 1 0,1-1 1,-1 0-1,1 0 0,-1 0 0,1 0 1,0 0-1,-1 0 0,1 0 0,0 0 1,0 0-1,1 0 0,-1 0 0,0 0 1,1-3-1,0 4 0,-1 0 1,1 0-1,0 0 1,-1 0-1,1 1 1,0-1-1,-1 0 0,1 0 1,0 0-1,0 1 1,0-1-1,0 0 1,0 1-1,-1-1 0,1 1 1,0-1-1,0 1 1,0 0-1,1-1 0,-1 1 1,0 0-1,1 0 1,28 0-77,-25 1 67,11 1-18,0 0-1,0 2 1,0 0-1,0 1 1,-1 1-1,21 10 1,87 56-93,-112-65 114,499 364-9,-360-243 78,-134-112-38,-1 0 1,0 2-1,-1 0 1,-1 0 0,0 1-1,12 27 1,-22-41 0,-1 1 0,0-1 0,0 0 0,-1 1 0,0-1 0,0 1 0,0-1 0,0 1 0,-1-1 1,0 1-1,0 7 0,-1-11-10,1 0 1,-1 0 0,0 1 0,0-1 0,1 0-1,-1 0 1,0 0 0,-1 0 0,1-1 0,0 1-1,-1 0 1,1 0 0,-1-1 0,1 1 0,-1-1-1,0 1 1,1-1 0,-1 0 0,0 0-1,0 0 1,0 0 0,0 0 0,0 0 0,0 0-1,0 0 1,-1-1 0,1 1 0,0-1 0,-4 0-1,-5 1 3,0 0-1,1-1 0,-1-1 0,0 0 0,0-1 0,-19-4 1,-62-25-26,70 22 11,-18-6-5,-249-103 10,247 98-10,1-2-1,1-3 1,1 0-1,-60-53 1,58 40-35,-58-70 0,87 94 27,1 0 1,1-1-1,1-1 0,0 0 1,0 0-1,2-1 1,0 0-1,-9-35 1,15 49 8,1 0 1,-1-1-1,0 1 1,1-1 0,0 1-1,0-1 1,0 1-1,0-1 1,1 1 0,-1-1-1,1 1 1,0-1-1,0 1 1,0 0-1,0 0 1,0-1 0,1 1-1,0 0 1,0 0-1,2-4 1,-1 5 0,0 0-1,0 0 1,1 1-1,-1-1 1,0 0-1,1 1 1,-1 0-1,0 0 1,1 0-1,0 0 1,-1 1-1,1-1 1,-1 1-1,1 0 1,0 0-1,-1 0 1,1 0-1,0 1 1,-1 0-1,4 0 1,13 4-8,0 1 0,-1 0 1,0 1-1,-1 1 0,0 1 0,25 15 0,100 78-6,-138-98 18,357 293 40,-350-287-34,17 14 20,28 32 0,-50-49-8,-1 0-1,-1 0 1,0 0 0,0 1 0,0-1-1,-1 1 1,0 1 0,0-1 0,-1 0-1,2 11 1,-4-17-10,-1-1 0,0 1-1,1 0 1,-1-1 0,0 1 0,0 0-1,0-1 1,-1 1 0,1 0 0,0-1-1,-1 1 1,1-1 0,-1 1 0,1-1-1,-1 1 1,0-1 0,0 1 0,1-1-1,-1 1 1,0-1 0,0 0 0,0 0-1,-1 1 1,1-1 0,0 0 0,0 0-1,-1 0 1,1 0 0,-1 0 0,1-1-1,0 1 1,-1 0 0,0-1 0,1 1 0,-1-1-1,1 1 1,-3-1 0,-3 2 2,-1-1 1,1-1-1,0 1 1,0-1-1,0-1 1,0 1-1,-11-3 1,-22-7-6,-1-2 0,-63-28 1,-75-48-14,176 87 8,-88-52-17,2-3 0,3-4 1,-102-92-1,170 137-7,1-1 0,0-1 0,-26-34 0,39 46 13,0 0 0,1 0 0,0 0 0,1 0 0,-1 0 0,1-1 0,0 1 0,0-1 0,0 0 0,1 1 0,0-1 0,0 0 0,1 0 0,-1 0 0,1 0 0,0 0 0,1 0 0,0 0 0,0 1 0,3-12 0,-3 15 7,-1 1 0,1 0 0,0-1 0,-1 1 0,1 0 0,0 0 0,0 0 0,0 0 0,0 0 0,0 0 0,0 0 0,1 0 0,-1 0 0,0 0 0,0 0 0,1 1 0,-1-1 0,0 0 0,1 1 0,-1-1 0,1 1 0,-1 0 0,0 0 0,1-1 0,-1 1 0,1 0 0,-1 0 0,1 0 0,-1 0 0,2 1 0,5 0-9,-1 0-1,1 1 1,-1 0-1,0 1 1,11 4-1,34 19-11,-1 2-1,-2 2 1,52 41 0,135 125 65,-185-152-30,-15-14 2,7 5 25,-1 2 0,-2 2 0,45 57 0,-82-92-21,-1-1-1,1 1 0,-1 0 0,0 0 0,0 0 1,0 0-1,-1 0 0,1 0 0,-1 1 1,0-1-1,0 0 0,-1 1 0,1 8 0,-1-11-6,-1 0 0,1 0 0,-1 0 0,0 0 0,0 0 0,0 0 0,0 0 0,0 0 0,0 0 0,0-1 0,0 1 0,-1 0 0,1-1 0,-1 1 0,1-1 0,-1 1 0,0-1 0,0 0 0,1 0 0,-1 0 0,0 0 0,0 0 0,0 0 0,0 0 0,0 0 0,0-1 0,0 1 0,-4-1 0,-11 3 6,0-1-1,-1-1 1,1-1 0,0 0 0,-1-1-1,1-1 1,0 0 0,0-2 0,-25-7-1,-13-8-13,-81-39 0,83 33-19,2-2 0,0-2-1,-76-58 1,109 72 1,1-1 1,1 0-1,1-1 1,0 0-1,-14-23 0,21 27 0,1 0 1,0 0-1,1-1 0,1 1 0,0-1 0,0-1 1,2 1-1,-4-29 0,6 38 11,1 0 1,0 0-1,0 0 0,0 0 0,1 0 0,-1 0 1,1 0-1,0 0 0,1 1 0,-1-1 0,5-9 1,-5 12 2,1 0 1,-1 1 0,1-1-1,-1 0 1,1 0-1,0 1 1,0-1 0,-1 0-1,1 1 1,0 0 0,1 0-1,-1-1 1,0 1 0,0 0-1,0 1 1,1-1 0,-1 0-1,0 1 1,1-1 0,-1 1-1,0 0 1,1-1-1,-1 1 1,1 1 0,4-1-1,4 2-1,0 1 0,0 0 0,0 0 0,0 1 0,-1 1 0,1 0 0,-1 0 0,0 1 0,17 12 0,8 11 6,36 35 0,-59-53-2,274 286 108,-279-288-102,10 9 17,22 34 0,-36-48-10,0 1 0,0-1 0,-1 1 0,0 0-1,1 0 1,-2 0 0,1 0 0,-1 0 0,1 0 0,-2 0 0,1 0 0,0 1 0,-1 8-1,0-12-6,-1-1 0,1 1 0,-1 0 0,0-1-1,1 1 1,-1 0 0,0-1 0,0 1 0,0-1-1,0 1 1,0-1 0,0 1 0,-1-1 0,1 0-1,0 1 1,-1-1 0,1 0 0,-1 0 0,1 0-1,-1 0 1,0-1 0,1 1 0,-1 0 0,0-1-1,1 1 1,-1-1 0,0 1 0,0-1 0,0 0-1,1 0 1,-1 0 0,0 0 0,0 0 0,-3 0-1,-8-2 4,1 1-1,-1-1 0,-20-7 0,28 8-6,-24-9-6,0-1 1,0-1-1,1-2 1,0-1-1,1-1 0,-26-20 1,1-5-28,-84-86 0,114 105 12,2-2 0,-26-37 0,39 52 11,1-2-1,1 1 0,-1 0 1,1-1-1,1 0 1,0 0-1,1-1 1,0 1-1,-2-20 0,5 29 7,-1-1-1,1 0 0,0 0 1,0 0-1,1 0 0,-1 0 0,0 0 1,1 1-1,0-1 0,0 0 0,0 0 1,0 1-1,0-1 0,0 0 0,1 1 1,-1-1-1,1 1 0,0 0 0,-1 0 1,4-3-1,-2 3-1,0 0 1,0 0-1,0 1 1,0-1-1,0 1 0,1 0 1,-1 0-1,1 0 1,-1 0-1,1 0 0,-1 1 1,1-1-1,6 1 1,6 2-6,0 0 1,0 0 0,-1 1 0,1 1-1,28 12 1,-2 3 6,-1 1 0,-1 3 1,64 46-1,96 102 97,-196-168-84,-1 1-1,0-1 1,0 0-1,0 1 1,0 0-1,0 0 0,-1 0 1,1 0-1,-1 0 1,0 0-1,-1 1 1,1-1-1,-1 1 1,2 8-1,-3-10 0,0 0-1,0 1 1,-1-1-1,0 0 0,1 0 1,-1 0-1,0 0 1,0 0-1,-1 0 0,1 0 1,-1 0-1,1-1 1,-1 1-1,0 0 0,0-1 1,0 0-1,0 1 1,0-1-1,-1 0 0,1 0 1,-1 0-1,-3 2 1,-2 0-5,1 0 0,-1-1 0,0 0 0,0 0 0,0-1 0,0 0 1,0 0-1,-1-1 0,1 0 0,-1-1 0,1 0 0,0 0 1,-1 0-1,1-1 0,-15-4 0,-9-2-12,0-2 1,-50-20-1,48 14-7,0-1-1,1-1 1,0-2-1,1-1 1,-36-31-1,48 34 1,1-1 0,1-1 0,0-1 0,1-1 0,1 0 0,1-1 0,1 0 0,-13-30 0,25 46 9,0 1-1,0-1 1,0 1 0,0-1 0,1 0 0,0 1 0,0-1-1,1 0 1,0-10 0,0 14 2,0 1 0,1-1 0,-1 0 0,0 1 0,1-1 0,-1 0 0,1 1 0,0-1 1,-1 1-1,1-1 0,0 1 0,0-1 0,0 1 0,0-1 0,0 1 0,0 0 0,0 0 0,1 0 0,-1 0 0,0 0 0,1 0 0,-1 0 0,1 0 0,-1 0 1,1 0-1,-1 1 0,1-1 0,0 1 0,-1-1 0,1 1 0,0 0 0,-1-1 0,1 1 0,2 0 0,24 2-14,0 1-1,0 0 1,-1 3-1,1 0 1,48 18-1,-43-13 12,41 14 13,-2 3 0,-1 3-1,-1 3 1,91 61 0,-127-68 11,-29-22-17,1 0 0,-1 0 0,1-1 0,0 1 0,0-1 0,0-1 1,1 1-1,12 4 0,-18-8-3,0 0 1,0 0-1,1 0 1,-1 0-1,0-1 0,1 1 1,-1 0-1,0 0 1,0-1-1,1 1 1,-1-1-1,0 1 1,0-1-1,0 1 0,0-1 1,0 0-1,0 1 1,0-1-1,0 0 1,0 0-1,0 0 0,0 0 1,0 0-1,0 0 1,-1 0-1,1 0 1,0 0-1,-1 0 1,1-1-1,-1 1 0,1 0 1,-1 0-1,0 0 1,1-1-1,-1-1 1,3-9-5,-1 0 1,2-25 0,-3 21-1,0 6 2,1 0 0,0 0-1,0 1 1,1-1 0,7-14-1,-9 21 2,2-1 0,-1 0 0,0 0 0,1 1 0,-1-1 0,1 1 0,0 0 0,0 0-1,1 0 1,-1 0 0,0 1 0,1-1 0,0 1 0,-1 0 0,1 0 0,5-2 0,7 0 1,1-1 0,1 2-1,-1 0 1,0 2 0,1 0 0,-1 0 0,1 2 0,-1 0 0,1 1 0,19 5 0,24 7-3,87 34-1,-133-43 6,45 17 8,-2 2-1,58 34 0,-84-39 0,0 1 0,-2 2 0,0 1 1,49 50-1,178 243 93,-190-228-55,-57-75-31,3 3 25,20 34 1,-31-48-28,0 1 0,0 0 0,-1 0 0,0 0 0,1 1 0,-1-1 1,0 0-1,0 0 0,-1 1 0,1-1 0,-1 0 0,0 1 0,0-1 0,0 1 0,0-1 1,0 0-1,-1 1 0,-1 5 0,0-7-3,1 1-1,-1-1 1,0 1 0,0-1-1,-1 0 1,1 0 0,0 0-1,-1-1 1,1 1 0,-1 0 0,1-1-1,-1 0 1,0 1 0,1-1-1,-1 0 1,0 0 0,0-1 0,0 1-1,0-1 1,0 1 0,0-1-1,-6 0 1,-8 0-1,0-1 0,-29-5 0,43 6-8,-31-7-9,0-2 1,1-1-1,1-1 1,-1-2-1,2-1 1,-44-26-1,11 0-18,-111-92-1,158 118 5,2 0 0,0-2 0,0 0 0,1 0 0,-19-33 0,26 38 6,1-1 1,0 0-1,1 0 1,1 0-1,0 0 1,1-1-1,0 0 1,0 0-1,2 1 1,-1-23-1,2 30 15,0 0 1,0 1-1,1-1 0,-1 0 0,1 1 1,1-1-1,-1 1 0,0-1 0,1 1 1,0 0-1,0 0 0,1 0 0,3-6 1,-4 8 1,0 0 0,1-1 0,-1 1 0,0 0 0,1 1 1,0-1-1,-1 0 0,1 1 0,0 0 0,0-1 0,0 1 0,0 0 1,0 1-1,0-1 0,0 0 0,0 1 0,0 0 0,1 0 1,-1 0-1,4 0 0,8 2-3,-1 0 0,1 2 0,-1-1 1,0 2-1,-1 0 0,1 0 0,-1 1 0,0 1 0,18 12 1,3 5 5,-1 1 1,32 33-1,-8-2 41,-2 2 0,-3 3-1,-3 3 1,-2 1-1,57 106 1,-96-156-10,-1 1 0,0 0-1,-1 0 1,0 0 0,3 22 0,-8-35-21,-1 1 1,0-1-1,1 1 0,-1-1 1,-1 1-1,1-1 0,0 1 1,-1-1-1,0 0 0,0 1 1,0-1-1,0 1 0,-3 4 1,3-6-6,-1 0-1,0 0 1,0 0 0,1 0-1,-1 0 1,-1-1 0,1 1 0,0-1-1,0 1 1,0-1 0,-1 0-1,1 0 1,-1 0 0,1 0 0,-1 0-1,1-1 1,-1 1 0,0-1 0,1 0-1,-6 0 1,-8 0-12,0 0 0,0-2 1,0 0-1,0 0 0,0-2 0,1 0 1,-1-1-1,-15-7 0,2 0-24,1-3 0,0 0 0,-27-20 1,34 20 4,1-1 0,0-1 0,1-1 1,-22-26-1,33 34-4,0 0 1,1-1-1,0 0 1,1 0-1,0-1 1,0 1-1,1-1 1,1-1-1,0 1 1,-3-20-1,6 27 20,1 0 0,0 0 0,0 0 0,0 0 1,0-1-1,1 1 0,0 0 0,0 0 0,0 0 0,0 1 0,1-1 0,0 0 0,0 0 0,0 1 0,1-1 0,0 1 1,0 0-1,0 0 0,0 0 0,6-6 0,-4 6 2,0 0-1,1 0 1,-1 1 0,1 0 0,-1 0-1,1 0 1,0 1 0,0-1 0,0 2-1,0-1 1,1 1 0,-1-1 0,0 2-1,1-1 1,-1 1 0,8 0-1,2 2 9,-1 1 0,1 0 0,0 1 0,-1 1 0,0 0 0,0 1 0,0 1 0,-1 0 0,25 17 0,-8-2 12,0 2-1,54 54 1,-64-56 10,-1 0 0,0 2 0,22 37 0,-35-50 0,-2-1-1,1 1 0,-1 1 1,-1-1-1,0 1 1,-1-1-1,0 1 1,0 0-1,-2 0 0,1 0 1,-2 19-1,0-27-12,0 0-1,0 0 1,-1 0 0,1 0-1,-1 0 1,0 0-1,0 0 1,-1 0 0,1 0-1,-1 0 1,0-1-1,0 1 1,0 0 0,0-1-1,-1 0 1,0 1-1,1-1 1,-1 0 0,0-1-1,0 1 1,-1 0-1,1-1 1,-1 0 0,1 0-1,-1 0 1,0 0-1,1 0 1,-1-1 0,0 0-1,-8 2 1,-1-1-11,0-1 0,0 0 0,0-1 0,0 0 0,0-1-1,0-1 1,1 0 0,-24-6 0,8-2-31,1 0-1,-1-2 0,2-1 1,0-1-1,0-2 0,2 0 1,0-1-1,0-2 0,2 0 1,0-2-1,2 0 0,0-1 1,2-1-1,0-1 0,-24-44 1,36 57 7,1 0 0,0 0 1,1 0-1,0 0 1,1-1-1,0 0 1,-2-20-1,5 26 18,0 0-1,0-1 0,0 1 1,1 0-1,0 0 0,0 0 1,1 0-1,-1 0 1,1 0-1,1 0 0,-1 1 1,1-1-1,0 1 0,0-1 1,1 1-1,5-7 0,-5 8 11,0-1 0,1 1-1,-1-1 1,1 1-1,0 1 1,0-1-1,0 1 1,1 0-1,-1 0 1,1 0 0,-1 1-1,12-4 1,-13 6 0,-1 0 1,0-1-1,0 1 1,1 0 0,-1 1-1,0-1 1,0 1-1,1-1 1,-1 1-1,0 0 1,0 0 0,0 0-1,0 1 1,0-1-1,0 1 1,0-1-1,-1 1 1,1 0 0,0 0-1,-1 0 1,0 1-1,1-1 1,-1 0-1,0 1 1,3 4 0,5 8 16,0 0 1,-1 1 0,-1 0 0,-1 1 0,0 0 0,-1 0 0,0 1 0,-2-1 0,0 1 0,-1 0 0,-1 0 0,0 1 0,-2-1 0,-2 30 0,5-7-3,-2-33-18,-1 0 1,1 0 0,-1 0 0,0 0 0,-1 0 0,-1 9 0,1-16-1,1 0 0,-1-1 0,1 1 0,-1-1 1,0 1-1,1-1 0,-1 0 0,0 1 0,1-1 1,-1 1-1,0-1 0,1 0 0,-1 0 0,0 1 1,0-1-1,1 0 0,-1 0 0,0 0 0,0 0 1,1 0-1,-1 0 0,0 0 0,0 0 0,1 0 0,-3-1 1,-19-2-28,21 2 31,-8-2-8,-1 0 0,1-1-1,0-1 1,0 0 0,1 0-1,-17-12 1,17 10 4,5 5 3,-1-1 1,1 1-1,0 0 0,-1 0 1,0 0-1,1 0 1,-1 1-1,-6-3 1,9 5-5,0-1 1,0 0-1,0 0 0,0 1 1,0-1-1,0 1 1,1-1-1,-1 1 1,0 0-1,0-1 1,0 1-1,1-1 1,-1 1-1,0 0 1,1 0-1,-1 0 1,1-1-1,-1 1 1,1 0-1,-1 0 1,1 0-1,-1 0 1,1 0-1,0 0 0,0 0 1,-1 0-1,1 0 1,0 0-1,0 0 1,0 1-1,-2 1-37,-1 4 26,3-5 15,0 1-1,0-1 1,0 1 0,0-1 0,0 1 0,-1-1 0,1 1 0,-1-1 0,1 0 0,-1 1 0,0-1 0,0 1-1,0-1 1,0 0 0,0 0 0,-1 0 0,1 0 0,-1 0 0,1 0 0,-1 0 0,-3 3 0,-13 15-1,-33 29 13,31-28-7,-28 23-1,5-4 3,12-7 96,-50 40 0,31-29-23,32-33-12,16-11-67,0 1 1,0 0 0,0 1 0,0-1-1,0 0 1,0 0 0,0 1 0,0-1-1,-2 4 1,-24 19 68,24-21-66,-1 1-1,1-1 1,0 1-1,0 0 1,-6 6 0,-5 9 1,12-16-8,1-1-1,-1 1 1,1 0 0,0 0 0,0 0-1,0 0 1,0 0 0,1 0 0,-1 0 0,1 1-1,0-1 1,0 0 0,0 1 0,0-1-1,1 1 1,-1 6 0,1-8-1,0 0-1,0-1 1,1 1 0,-1 0-1,-1 0 1,1-1 0,0 1-1,0 0 1,-1 0 0,1-1 0,-1 1-1,1 0 1,-1-1 0,0 1-1,1-1 1,-1 1 0,0-1 0,0 1-1,0-1 1,0 0 0,-1 1-1,1-1 1,0 0 0,0 0 0,-1 0-1,1 0 1,-1 0 0,1 0-1,-1 0 1,-2 1 0,-9 5 1,10-3 1,0-1-1,1 1 1,-1 0 0,1 0-1,0 0 1,0 0 0,0 1-1,0-1 1,1 0 0,0 1 0,0-1-1,-1 6 1,-4 11 10,1 2-6,5-21-6,0-1 0,0 1-1,0-1 1,-1 0 0,1 1-1,0-1 1,-1 1-1,1-1 1,-1 0 0,1 1-1,-1-1 1,0 0-1,1 1 1,-1-1 0,0 0-1,0 0 1,0 0-1,0 0 1,0 0 0,0 0-1,0 0 1,-1 0-1,1 0 1,0 0 0,0-1-1,-3 2 1,-34 19 29,35-20-29,1 1 0,-1-1 0,0 1 0,1 0 0,0 0 0,-1 0-1,1 0 1,0 0 0,0 0 0,0 1 0,1-1 0,-1 1-1,0-1 1,-2 6 0,3-4 1,-1-1 0,0 1-1,-1-1 1,1 0 0,0 1 0,-1-1-1,0 0 1,0-1 0,0 1 0,-5 4-1,-11 1 5,0-1 0,0 0 0,0-1-1,-27 4 1,6-1-1,18-2 9,0 1 0,1 0 0,-24 13 0,44-20-14,0-1 1,0 1-1,0 0 1,0 0-1,0-1 1,0 1-1,0 0 1,0 0-1,0 0 0,0 0 1,0 0-1,0 0 1,0 3-1,-16 17 2,7-9-2,-1-1 0,0-1 0,-19 14 0,14-8-34,15-15 29,0 1 0,-1-1 0,1 0 0,0 1 1,-1-1-1,1 0 0,0 0 0,-1 1 0,0-1 0,1 0 0,-1-1 1,0 1-1,1 0 0,-1 0 0,0-1 0,0 1 0,0-1 0,1 0 1,-1 1-1,-3-1 0,8 20-26,-1-10 27,1-1 0,0 1 0,1-1 0,0 0 0,7 12 0,3 6-28,-9-18 13,1-1-1,-1 0 1,2 0 0,-1-1-1,1 1 1,0-1-1,14 11 1,63 37-41,-71-46 58,7 1-8,0 0 1,1-1-1,0-2 1,38 10-1,-21-6 48,-34-10-28,-1 0-1,0 0 1,0 1-1,0-1 1,1 1-1,-2 0 1,1 0-1,0 0 0,0 0 1,0 1-1,-1-1 1,0 1-1,1-1 1,-1 1-1,0 0 1,0 0-1,0 0 1,-1 0-1,1 1 0,-1-1 1,0 0-1,2 6 1,-3-8 22,-2 0-17,0 1 1,1 1 0,-1-1-1,0 0 1,1 0 0,0 1-1,0-1 1,0 1 0,0-1-1,-1 4 1,-2 4 12,1-5-23,0 0 0,-1 0 0,1 0 0,-1 0 0,0-1-1,0 1 1,-1-1 0,1 0 0,-1 0 0,-6 3 0,0 1 2,4-3-4,-1 0 1,0 0-1,0-1 0,0 0 0,0-1 0,-1 0 1,0 0-1,0-1 0,1 0 0,-19 1 0,18-2-2,0 0 0,0 1-1,0 0 1,0 0 0,1 1-1,-1 0 1,1 1 0,-11 5 0,-3 2 0,18-9-3,0 0-1,0 0 1,0 0-1,0 0 1,0 1-1,-6 5 1,8-6-2,-1 0 1,1 0-1,-1 0 1,0-1 0,1 1-1,-1-1 1,0 0-1,-3 1 1,3-1 9,0 0-1,0 1 0,0-1 1,0 1-1,0-1 1,0 1-1,0 0 1,-2 3-1,-15 9 83,17-13-79,1 1-1,0-1 1,0 1-1,-1-1 1,1 1-1,0 0 1,1 0-1,-1-1 1,0 2-1,0-1 1,1 0-1,-2 3 1,-3 6 12,6-10-18,-1 1-1,1-1 1,-1 0-1,1 1 1,-1-1-1,0 0 1,1 0-1,-1 1 1,0-1-1,0 0 1,0 0-1,0 0 1,0 0-1,0 0 1,0 0-1,0 0 1,-1 0-1,1-1 1,0 1-1,-1 0 1,1-1-1,0 1 1,-1-1-1,1 1 1,0-1-1,-1 0 0,1 0 1,-1 1-1,-2-1 1,3 1-2,-1 0 1,1 0-1,0 0 1,-1 0-1,1 0 1,0 0-1,0 1 0,0-1 1,0 1-1,0-1 1,0 1-1,0-1 1,1 1-1,-1-1 1,0 3-1,-8 11 16,-87 101 87,89-108-101,3-2 0,-1-1 0,1 0 1,-1 0-1,1-1 1,-1 0-1,-1 0 0,1 0 1,-11 6-1,-37 22 36,14-7-31,25-17 0,0 0 0,1 1 1,0 1-1,0 0 0,-12 14 0,21-19-7,-1-1-1,1-1 1,-1 1-1,0 0 1,0-1-1,0 0 0,0 0 1,0-1-1,-1 1 1,1-1-1,-11 2 1,4 3-21,12-7 20,0 1 0,-1-1 0,1 0 0,-1 1 0,1-1 0,0 0 0,-1 1 0,1-1 0,-1 0 0,1 0-1,-1 0 1,1 1 0,-1-1 0,1 0 0,-1 0 0,1 0 0,-1 0 0,0 0 0,1 0 0,-1 0-1,1 0 1,-1 0 0,1 0 0,-1 0 0,1 0 0,-1-1 0,1 1 0,-1 0 0,1 0 0,-1 0-1,1-1 1,-1 1 0,1 0 0,0-1 0,-2 0 0,0 1 2,-1 0-1,0 1 1,0-1 0,0 0-1,0 1 1,0 0 0,1 0-1,-1 0 1,0 0 0,1 0-1,-6 3 1,-6 2 2,-14 3 17,0 2 0,-48 26 0,70-34-20,-15 16 4,20-18-9,1 1 0,-1-1 0,0 0 0,0 0 0,0 0 0,0 0 0,0 0-1,0 1 1,0-2 0,0 1 0,0 0 0,-1 0 0,1 0 0,0 0 0,-1-1 0,1 1 0,0-1 0,-1 1 0,1-1 0,-1 0 0,1 1 0,-1-1 0,1 0-1,-1 0 1,1 0 0,-1 0 0,1 0 0,0 0 0,-1 0 0,1-1 0,-1 1 0,1 0 0,-1-1 0,1 1 0,-2-2 0,1 1 0,1 0 1,0 0 0,0 0 0,-1 0 0,1 0-1,0 0 1,0-1 0,0 1 0,0 0 0,0 0-1,1-1 1,-1 1 0,0-2 0,0 2 4,1 0 0,-1 0 0,1 0 0,-1 0 0,1 0 0,-1 0 0,1 0 0,-1 0 0,0 0 0,1 1 0,-1-1 0,0 0-1,0 0 1,0 1 0,0-1 0,1 1 0,-1-1 0,0 1 0,-1-1 0,-20-6 18,-1 1 0,1 1 0,0 1 0,-1 2 0,0 0 0,0 1 0,-26 2 0,25-4-12,22 2-7,0 0 0,0 1 0,0-1 0,0 1 0,0-1 0,0 1 0,0 0 0,-1 0 0,1 0 0,0 0 0,0 0 0,0 0 0,0 1 0,0-1 0,0 1 0,0 0 0,0-1 0,-3 2 0,-27 20 20,25-19-14,1 1 1,-1 1-1,1-1 0,0 1 0,0 0 1,-9 11-1,-31 34 15,37-41-22,0 0 1,0 0-1,1 1 0,0 0 1,1 0-1,0 1 1,0 0-1,1 0 0,-6 17 1,1 2-25,8-23 25,1 1 0,-1-1 1,1 1-1,-1 9 0,-3 22-39,3-23 4,1 1 1,0 0-1,1 0 0,1 0 1,3 28-1,0-27 22,-3-11-8,2 1 1,-1 0 0,1-1-1,0 1 1,0-1 0,1 1-1,5 10 1,13-8-244,21 13 233,-17-8 2,40 16 0,-61-30 19,0 0 1,0 0-1,1 0 1,-1 0-1,0 0 1,1-1-1,-1 0 1,1 0-1,-1 0 1,0-1-1,1 0 1,-1 1-1,8-4 1,2-1-24,1-1 0,21-13 0,22-8 16,-48 22 14,0 0-1,0 0 0,0-1 1,-1 0-1,0-1 0,0 0 1,0 0-1,-1-1 0,-1 0 1,1-1-1,11-17 0,-2 5 2,-13 16 4,1 0-1,0 0 1,0 0 0,1 1 0,-1-1 0,1 1 0,0 1 0,0-1-1,0 1 1,1 0 0,-1 1 0,10-4 0,-5 3 2,1 1 1,-1-1-1,1 2 0,-1 0 1,1 0-1,14 1 0,-2 5 9,0 1-1,-1 1 1,45 18-1,-46-15-13,1-1 0,0-2-1,1 0 1,24 4-1,-20-8 6,0 1-1,0 1 1,36 13 0,-54-16-6,-1 0 0,1 0 0,0-1 0,0-1 0,-1 0 0,1 0 0,0 0 0,17-4 0,17-1 5,-28 4 3,1 1 0,-1 1-1,1 0 1,-1 1 0,1 0-1,30 10 1,0 0 10,-36-10-12,1 0 0,-1 1-1,13 6 1,3 1 5,0-1 0,31 6-1,3 1 4,-37-10-16,42 5-1,-5-1 0,-55-10 5,0 1 1,0-1-1,0 0 1,0 0-1,1-1 1,-1 0 0,0 0-1,0 0 1,0-1-1,10-4 1,25-5 18,-20 4 82,-20 7-94,-1 0 0,0-1 1,0 1-1,0 0 0,0 0 0,0-1 1,0 1-1,0 0 0,0-1 1,0 1-1,0 0 0,0 0 0,0-1 1,0 1-1,0 0 0,0 0 1,0-1-1,0 1 0,0 0 0,0-1 1,0 1-1,0 0 0,0 0 1,0-1-1,0 1 0,-1 0 0,1 0 1,0 0-1,0-1 0,0 1 1,0 0-1,-1 0 0,1 0 0,0-1 1,0 1-1,-1 0 0,1 0 1,0 0-1,-44-22 172,-84-38-165,-36-16 15,-43-10 10,109 43-14,50 22-12,-1 2 1,-1 3-1,0 1 0,-1 2 1,-84-8-1,91 19 20,-75 8 0,37-1-27,27-5-7,23 0 5,-48 6 0,44-5-33,30-2 33,-1 1 0,1 0 0,0 1-1,-1-1 1,-5 2 0,-38 14 29,33-10-49,0-1-1,-34 6 0,32-11 38,12-1-183,26-4-632,-2 2 752,1-1 1,-1-1-1,0 0 0,-1-1 1,1 0-1,-1-2 0,26-16 1,3-6 1,0 1 1,87-39 0,-109 59 50,1 0 0,0 2 0,0 1 0,1 0 0,-1 2 0,1 1 0,0 1 0,33 1 0,-26 4 16,0 1 0,0 1 0,0 2-1,-1 1 1,0 2 0,0 0 0,55 30 0,-48-22-6,-22-12 6,0 2 0,-1 0 1,0 1-1,0 0 0,-1 1 0,26 24 1,-33-28-31,1-1 0,0 0 0,0 0 1,0-1-1,0 0 0,1-1 0,-1 1 0,1-2 1,0 1-1,0-1 0,18 2 0,26 8 9,29 10-13,-54-16 17,-1 1-1,0 2 0,0 0 1,31 17-1,-37-12 1,-16-10-4,1-1 0,0 1 0,0-1 0,0 0 0,10 3 1,-4 1 3,-11-6-7,0 0 0,0-1 0,1 1 0,-1 0 0,0 0-1,0-1 1,1 1 0,-1-1 0,0 1 0,1-1 0,-1 0 0,0 1 0,1-1 0,-1 0 0,3 0 0,-1-1 2,0 1-1,0-1 1,0 1 0,0 0 0,0 0 0,0 0-1,1 0 1,-1 0 0,0 1 0,0 0 0,0-1-1,-1 1 1,1 0 0,0 0 0,0 1-1,0-1 1,-1 1 0,1-1 0,0 1 0,-1 0-1,0 0 1,3 3 0,6 5-12,0 1 0,-2 0-1,11 16 1,-7-10-10,1 2 6,0 0 0,-2 1 0,0 1 0,-2 0-1,14 37 1,8 17-160,-39-88 59,5 11 96,1-1 1,-1 1-1,1 0 1,0-1-1,0 1 1,0-1-1,0 1 1,0-1-1,1 1 1,-1-1-1,1-3 1,-4-35-32,-2-44-9,-30-144 0,29 199 84,-2 1 1,0-1-1,-2 1 0,-1 1 1,-2 0-1,-1 1 0,0 1 0,-31-39 1,25 41-3,9 8-4,-2 1 0,0 1 1,-1 0-1,-26-20 0,-12-4 17,27 19-11,-37-22 0,-75-33-4,111 59 2,0 1 1,-39-14 0,39 22-19,22 5-10,0 1 0,1-1 0,-1-1 0,0 1 0,1-1 0,-1 0 0,-4-3 0,8 5-44,0-1 1,1 0 0,-1 1-1,0-1 1,1 1-1,-1-1 1,0 1-1,0-1 1,0 1-1,0 0 1,1-1 0,-1 1-1,0 0 1,0 0-1,0 0 1,0-1-1,0 1 1,0 0-1,0 0 1,0 0 0,0 0-1,1 1 1,-1-1-1,0 0 1,0 0-1,0 0 1,0 1-1,0-1 1,0 1 0,1-1-1,-1 0 1,0 1-1,0-1 1,0 1-1,1 0 1,-1-1-1,0 1 1,1 0 0,-1-1-1,0 2 1,-13 10-3,7-7 40,4-4-67,1 1 0,-1 0 0,1-1 0,-1 1 0,1 0 0,0 0 0,0 0 0,-3 4 0,5-5 66,-1 0 1,1 0-1,0 0 0,-1 0 1,1 0-1,0 0 0,0 0 1,0 0-1,0 0 0,0 0 1,0 0-1,0 0 1,0 0-1,0 0 0,1 0 1,-1 0-1,0 0 0,1-1 1,-1 1-1,1 0 0,-1 0 1,1 0-1,-1 0 0,1 0 1,-1-1-1,1 1 0,0 0 1,-1 0-1,1-1 0,0 1 1,0 0-1,1 0 1,18 15-30,0-1-1,1-1 1,1 0 0,33 14 0,103 37-106,-139-59 133,38 6 0,-44-11 13,0 1-1,-1 1 1,1 0 0,-1 1-1,0 0 1,0 1 0,0 0-1,18 11 1,11 14 117,68 65 0,-107-93-110,-1-1 1,1 1-1,-1-1 1,0 1-1,0 0 1,0 0-1,0 0 1,0 0-1,0 0 1,0 0 0,-1 0-1,1 0 1,-1 0-1,1 0 1,-1 0-1,0 0 1,0 0-1,0 0 1,0 0-1,0 0 1,0 1 0,-1-1-1,1 0 1,-1 0-1,1 0 1,-1 0-1,0 0 1,0 0-1,0-1 1,0 1-1,0 0 1,0 0 0,0 0-1,-1-1 1,1 1-1,-1-1 1,1 1-1,-1-1 1,0 0-1,1 0 1,-1 1-1,0-1 1,0 0 0,0 0-1,0-1 1,0 1-1,0 0 1,0-1-1,0 1 1,0-1-1,0 0 1,0 1-1,0-1 1,0 0 0,0 0-1,-1-1 1,1 1-1,0 0 1,0-1-1,0 1 1,0-1-1,-2-1 1,-8-2-22,1 0 1,0-1-1,0-1 1,1 0-1,-1 0 1,-11-10-1,-55-53-128,57 48 104,-1 1-1,-41-28 0,25 24 27,2-1 0,1-3 0,-35-35 0,-20-31 18,79 89 8,9 6-30,1-1 0,-1-1 1,0 1-1,1 0 1,-1 0-1,0 0 0,1 0 1,-1 0-1,0-1 0,1 1 1,-1 0-1,1 0 1,-1-1-1,1 1 0,-1-1 1,0 1-1,1 0 1,-1-1-1,1 1 0,0-1 1,-1 1-1,1-1 1,-1 1-1,1-1 0,0 0 1,-1 1-1,1-1 1,0 1-1,0-1 0,-1 0 1,1 1-1,0-1 1,0 0-1,0 1 0,0-1 1,0 0-1,1 0-19,1 1-1,-1-1 1,0 1 0,1-1-1,-1 1 1,1 0-1,-1 0 1,1-1 0,-1 1-1,1 0 1,-1 0 0,0 1-1,1-1 1,1 1-1,4-1-58,6 1-30,-1 1 0,0 0 1,1 1-1,-1 1 1,0 0-1,-1 0 0,1 1 1,-1 0-1,14 10 0,139 101-434,-138-95 559,-1 2 0,-2 0 0,0 2 0,19 28 0,-11-14 29,-23-30-13,0 0 0,-1 1 0,0 0 0,-1 0 0,6 13-1,-11-20-3,-1 0 0,1 0 0,-1 0 0,0 0 0,0-1 0,0 1 0,0 0 0,0 0 0,-1 0 0,1 0 0,-1 0 0,0 0 0,0 0 0,-1 2 1,-20 37 266,19-38-262,0 0 0,-1-1 0,0 0 0,1 0-1,-1 0 1,0 0 0,0-1 0,0 0 0,-1 0-1,1 0 1,0 0 0,-1 0 0,0-1 0,1 0-1,-10 1 1,2 0-71,-1 0 0,1-2-1,-1 1 1,1-2 0,-14-1 0,23 2 32,1-1 0,-1 0 0,0 0 0,1 0 0,-1 0 0,0 0 1,1-1-1,0 1 0,-1-1 0,1 0 0,0 1 0,0-1 0,0 0 0,0 0 0,-3-5 1,-22-39-56,12 19 52,-9-9 64,-47-53-1,68 86-50,1 0 0,-1 0 1,1-1-1,0 1 0,0-1 0,0 0 1,1 0-1,-1 1 0,1-1 0,0 0 0,0 0 1,0 0-1,0 0 0,1-1 0,0-4 1,0 6-5,0 1 0,1-1 0,-1 1 0,1-1 1,-1 1-1,1-1 0,0 1 0,0 0 1,0 0-1,0-1 0,1 1 0,-1 0 0,1 0 1,-1 0-1,1 0 0,-1 1 0,1-1 1,0 0-1,0 1 0,0-1 0,0 1 1,0 0-1,0-1 0,1 1 0,-1 0 0,3-1 1,12-3 1,0 1 0,1 0 1,0 1-1,0 1 0,0 0 1,0 2-1,0 0 0,0 1 1,0 1-1,28 6 0,-41-6 25,1 0-1,-1 0 0,0 0 1,0 1-1,0-1 0,0 1 1,0 1-1,-1-1 1,0 1-1,1-1 0,-1 1 1,0 0-1,-1 1 0,1-1 1,-1 1-1,0-1 1,5 11-1,3 9 3,0 0-1,11 42 1,-12-34-33,13 41 40,-3 1 0,18 124 0,-35-175-31,9 36 1,-10-51-2,0-1 0,1 1 0,0-1 0,1 1 1,0-1-1,0 0 0,0 0 0,8 9 1,-6-9 14,-1 0 1,0 1 0,0 0 0,-1 0 0,0 0 0,0 1-1,-1-1 1,0 1 0,-1 0 0,0 0 0,0 0-1,-1 0 1,1 10 0,-2-6 18,0 0 0,0 0 0,-1-1 0,-1 1-1,0 0 1,0-1 0,-2 1 0,1-1 0,-7 12 0,7-17-5,2-3-20,-1 0 0,1 0 1,-1-1-1,0 1 0,0-1 1,0 0-1,-1 0 1,1 1-1,-1-1 0,-5 5 1,7-8-14,0 0 1,1 0-1,-1 0 1,0 0-1,0 0 0,1-1 1,-1 1-1,0 0 1,1 0-1,-1 0 1,0 0-1,0-1 1,1 1-1,-1 0 1,1-1-1,-1 1 0,0-1 1,1 1-1,-1-1 1,1 1-1,-1-1 1,1 1-1,-1-1 1,1 1-1,-1-1 1,1 1-1,0-1 0,-1 0 1,1 1-1,0-1 1,-1 0-1,1 0 1,-14-33-41,10 25 14,-15-44-69,2-1-1,-11-61 0,-13-125-56,33 188 162,-29-260 13,9 59 158,25 231-89,-1-1 0,-9-32-1,11 51-68,0 0 1,0 0-1,-1 0 0,1 1 0,-1-1 1,0 1-1,0-1 0,0 1 0,0 0 0,-1 0 1,1 0-1,-1 1 0,-5-4 0,3 2 4,1 0-1,-1 0 1,1-1-1,0 0 1,-6-6-1,9 8-6,-1 0-1,-1 0 1,1 1-1,0-1 0,-1 1 1,1-1-1,-1 1 1,0 0-1,1 1 0,-1-1 1,0 1-1,0 0 1,0-1-1,-1 2 0,1-1 1,0 0-1,0 1 1,0 0-1,-6 0 0,-3-12-57,13 12 46,-1 0 0,1 0 1,0 0-1,0-1 0,-1 1 0,1 0 0,0 0 1,0-1-1,-1 1 0,1 0 0,0 0 1,0-1-1,0 1 0,-1 0 0,1-1 1,0 1-1,0 0 0,0-1 0,0 1 0,0 0 1,0-1-1,0 1 0,0 0 0,0-1 1,0 1-1,0 0 0,0-1 0,0 1 0,0 0 1,0-1-1,0 1 0,0 0 0,0-1 1,0 1-1,0 0 0,1-1 0,-1 1 1,0 0-1,0 0 0,0-1 0,1 1 0,-1 0 1,0 0-1,0-1 0,0 1 0,1 0 1,-1 0-1,0 0 0,1-1 0,-1 1 0,0 0 1,1 0-1,-1 0 0,0 0 0,1-1 1,4 1-7,0-1 0,0 1 0,0 0 0,0 0 0,0 0 0,0 0 0,0 1 0,0 0 0,0 0 0,5 2 0,51 25-27,86 60-47,42 22 18,-115-76 85,-7-4 64,116 70 1,-173-92-83,0 0 0,0 1-1,10 11 1,23 21 2,-35-35-1,20 14 26,0 1 1,-2 1-1,32 36 1,-50-49-17,0 0 0,0 0 1,1-1-1,0 0 1,1 0-1,0-1 1,0 0-1,0-1 1,1 0-1,0-1 1,13 5-1,74 32 32,-71-29-39,0-1 1,40 12-1,-34-14 16,-1 1-1,0 1 1,36 20 0,-46-14 37,-16-12 103,-28 8 89,14-10-246,-1-1-1,0-1 0,1 0 0,-1 0 0,0-1 0,0 0 0,-1-1 0,-16 0 1,13-1-1,-18-1 1,0-2 0,0 0 1,-60-19-1,16 3 0,6 2-19,0-4 1,2-3 0,0-2-1,2-4 1,-77-48 0,56 20 15,51 34 22,-51-28 0,68 43-19,0-1 1,-19-14-1,30 20-9,1 0-1,0 0 1,0-1-1,1 0 1,0 0-1,0 0 1,0-1-1,-6-12 1,-4-7-18,-4-12 1,18 37 18,1 0-1,-1 0 0,1 1 1,-1-1-1,1 0 1,0 0-1,0 0 1,-1 1-1,1-1 1,0 0-1,0 0 1,0 0-1,0 0 1,0 0-1,0 0 1,0 1-1,0-1 1,0 0-1,1 0 1,-1 0-1,0 0 0,0 0 1,1 1-1,-1-1 1,1 0-1,-1 0 1,1 1-1,-1-1 1,1 0-1,-1 1 1,1-1-1,-1 0 1,1 1-1,1-1 1,2 0-9,1 0 0,-1 0 0,1 1 0,-1 0 0,1 0 1,-1 0-1,7 2 0,39 5 11,-1 2 0,0 3 0,-1 2 0,0 2 0,-1 1 0,0 3 0,56 34 0,12 25 30,-3-1 38,-96-69-55,0-1 0,1 0 0,0-1 0,0-1 0,27 7 0,-3-4 8,83 13 65,-100-18-68,0 1 0,0 0 0,26 12 0,-45-15-8,10 4 8,-1 1 1,0 1-1,0 0 1,24 19-1,20 12 19,4 3-11,-28-18-14,-25-17-11,9 5-4,-17-11 5,0-1 1,-1 0 0,1 0 0,0 0-1,-1 0 1,1 0 0,0 0 0,-1 0-1,1 0 1,0 0 0,-1 0 0,1 0-1,0 0 1,-1 0 0,1-1 0,-1 1-1,1 0 1,0 0 0,-1-1 0,1 1-1,-1 0 1,1-1 0,-1 1 0,1-1-1,-1 1 1,1-1 0,-1 1 0,1-1-1,-1 1 1,1-1 0,16-17-90,-14 16 88,0 0 0,0 0 0,-1-1-1,1 1 1,-1-1 0,1 0 0,-1 0-1,0 0 1,0 0 0,0 0 0,-1 0 0,1-1-1,1-3 1,4-9 11,24-55 29,-16 43-42,-1 3-5,-1 0 1,10-29-1,-19 37 9,-1 0 0,0 0 0,-1 0 0,-1-1 0,0 1 0,-2 0 0,0-1 0,-4-17 0,2 8 0,2 0 0,0-28 0,3 48 1,-1 0 1,1 1 0,0-1-1,1 1 1,-1-1-1,1 1 1,0 0 0,5-6-1,-3 3 2,0 0-1,0 0 0,4-15 1,2-25 0,-8 33 1,0 0 0,10-24 1,-6 19 15,12-22 8,-13 30-28,-5 11 0,0 0 0,0 0 0,0 0 0,0 0 0,1 0 0,-1 0 0,1 0 0,-1 0 0,1 1 0,0-1 0,2-1 0,-2 0 0,0 0 0,1 1 0,-1-1 0,0 0 0,0 0 0,-1 0 0,1 0 0,0 0 0,-1-1 0,0 1 0,0-1 0,0 1 0,1-7 0,3-49-2,-5 59 2,1-9-1,-1-3-2,0 0 0,1 0 0,1 0-1,0 0 1,1 1 0,7-24-1,1 0-13,-9 28 10,0 0 0,0 0-1,0 0 1,1 0 0,7-13 0,31-40 38,-36 52-25,1-1 0,-1 0 0,-1 0 0,0 0 0,6-17 0,12-26 21,-19 47-19,0 1 0,0 1 0,0-1 0,1 0 0,0 1 0,-1 0 1,1-1-1,1 2 0,-1-1 0,7-3 0,-5-1 105,-6 6-110,0 1 0,0-1-1,0 0 1,1 1 0,-1-1-1,0 1 1,1-1 0,-1 1-1,1-1 1,-1 0 0,1 1-1,-1-1 1,1 1 0,-1 0-1,1-1 1,-1 1 0,1-1-1,-1 1 1,1 0 0,0-1-1,-1 1 1,1 0 0,0 0-1,-1 0 1,2-1 0,0 1-1,21-9 13,2 2 1,45-8 0,-58 14-9,-10 0 5,-1 1 0,1 0 1,0-1-1,-1 1 0,1 0 0,0 0 0,-1 0 1,1 0-1,0 0 0,-1 1 0,1-1 0,2 1 1,-3 0-10,0 0 1,0 0 0,0 1 0,0-1-1,0 0 1,-1 0 0,1 0-1,0 1 1,-1-1 0,1 0 0,-1 1-1,0-1 1,1 1 0,-1-1 0,0 0-1,0 1 1,0-1 0,0 1-1,0 1 1,1 1-1,-1 0 1,1 0-1,-1-1 0,1 1 1,1 0-1,-1 0 0,0-1 1,1 1-1,0 0 0,0-1 0,0 0 1,4 6-1,-4-6-1,1 0 0,-1 0 0,-1 0 0,1 0 1,0 0-1,-1 0 0,0 0 0,1 0 0,-1 1 0,-1-1 0,1 1 0,0-1 0,-1 1 1,0-1-1,1 1 0,-2 6 0,1 2 6,0 0 0,-1 0 0,-1 0 0,0 0 0,-1 0 0,0 0 1,0-1-1,-1 1 0,-1-1 0,0 0 0,0 0 0,-1-1 0,-1 1 0,-8 10 0,-3 2 3,2 1-1,2 0 1,0 1-1,-14 35 1,16-35-9,-5 16 3,13-29-1,-1 0 0,-1 0-1,0 0 1,-11 15 0,7-11 1,1-1 1,0 2-1,-6 18 1,6-14 3,4-8-6,1-1 0,1 1 0,-3 13 0,-9 36-1,13-59-4,1 0 1,0 0-1,-1 0 1,0 0 0,0 0-1,0 0 1,0 0-1,0-1 1,0 1-1,-1-1 1,1 0-1,-1 1 1,0-1-1,-4 2 1,2-1 15,-9 2-140,13-5 121,1 0 1,-1-1-1,1 1 0,-1-1 0,1 1 0,-1-1 0,1 1 0,0-1 0,-1 1 0,1-1 0,0 0 0,0 1 0,-1-1 1,1 1-1,0-1 0,0 0 0,0 1 0,0-1 0,0 0 0,0 1 0,0-1 0,0 0 0,0 1 0,0-1 0,0 0 0,0 0 1,1-16-10,0 0 1,5-30 0,3-12-5,-1 16 8,2 0-1,1 0 1,28-65-1,13-49 21,-44 135 6,0 0 0,1 1-1,1 0 1,0 1 0,2 0 0,16-21-1,-7 10 17,-7 5-2,-12 22-27,-1 1 0,1-1 0,0 1 0,0 0 0,0 0 0,1 0 0,-1 0 0,1 0 0,-1 1 0,1-1 0,0 1 0,0-1 0,5-2 0,9-5-2,1-1 0,-2-1 1,0 0-1,0-1 0,-1-1 1,-1-1-1,14-16 0,-6 7 310,-37 73-220,10-29-70,-1-1 0,-1 0 0,-17 33 0,-9 14 31,-41 115 0,-10 22-35,52-134-17,20-40 3,-2 0-1,-22 34 1,20-40-3,5-7 0,1 0 0,-15 29 0,10-16-1,-2-1 0,-1 0-1,-1-2 1,-2 0 0,-30 30 0,1 1-51,47-54 42,2-1 5,0-1 0,1 0 0,-1 0 1,0 1-1,0-1 0,0 0 0,0 0 1,0 0-1,0 0 0,-1 0 1,1 0-1,0 0 0,0-1 0,-1 1 1,1 0-1,-1-1 0,1 1 1,0-1-1,-1 1 0,1-1 0,-1 0 1,1 1-1,-1-1 0,1 0 0,-1 0 1,1 0-1,-1 0 0,1-1 1,-1 1-1,1 0 0,-1-1 0,-1 0 1,-7-1-6,-1-1 0,1 0 0,0 0 1,1-1-1,-1-1 0,-10-6 1,8 5-1,-12-9-8,1 0 0,1-2 0,0 0 0,2-2 0,-27-29 0,9 5-59,3-2-1,-57-95 0,64 95 42,-26-32-11,-93-103 1,92 116 46,-84-86 60,120 132-39,-1 1 1,0 1-1,-2 1 1,1 1-1,-46-22 1,62 34-9,-1 0 1,1 0-1,-1 1 0,0 0 1,-10-1-1,15 2-13,0 0 1,1 0-1,-1 0 0,0 0 1,0 0-1,1 0 1,-1 0-1,0 0 0,0 0 1,1 1-1,-1-1 0,0 0 1,1 1-1,-1-1 1,0 0-1,1 1 0,-1-1 1,0 1-1,1-1 1,-1 1-1,0 0 0,1 0-7,0 0 0,-1 0 0,1 0-1,0 0 1,0 0 0,0 0 0,0 0-1,0 0 1,0 0 0,1 0 0,-1 0 0,0 0-1,1 0 1,-1 0 0,0 0 0,1 0-1,-1 0 1,1 0 0,-1 0 0,1 0-1,1 0 1,22 32-183,1-1-1,2-2 0,53 46 1,-29-27 101,73 67 11,74 75 88,-156-146 27,-2 1 0,49 75 0,-75-98-11,-1 0-1,-1 1 1,-1 0-1,9 30 1,-16-44-2,-2 0 0,1 0 0,-1 0 0,-1 0 0,0 0 0,0 1 0,-1-1 0,0 0 0,-1 1 0,0-1 0,-1 0 0,0 0 0,-6 16 0,7-24-22,1 0 0,-1 0 0,-1 0 0,1 0 0,0 0 0,0-1 0,-1 1 0,1-1 0,-1 1 0,1-1 0,-1 1 0,0-1 0,1 0 0,-1 0 0,0 0 0,0 0 0,0 0 0,0 0 0,0 0 0,0-1 0,0 1 0,0-1 0,0 1 0,0-1 0,0 0 0,-1 0 0,1 0 0,0 0 0,0 0 0,-4-1-1,-7-2-12,0 0-1,0-1 1,0 0-1,-12-7 1,20 9 9,-79-36-20,3-3 0,2-4 1,-136-102-1,101 56-66,-171-179 0,154 116 21,112 127 62,0-1-1,2-1 0,-25-56 0,40 80 9,0 1-1,1-1 1,-1 0-1,1 0 0,0 0 1,0 1-1,1-1 0,-1 0 1,1 0-1,1-7 0,-1 11-2,0 0-1,0 0 1,0 1-1,1-1 1,-1 0-1,0 0 1,1 0 0,-1 1-1,1-1 1,-1 0-1,1 1 1,-1-1-1,1 0 1,0 1-1,-1-1 1,1 1-1,0-1 1,-1 1-1,1-1 1,0 1-1,-1 0 1,1-1-1,0 1 1,1-1-1,0 1-4,1 0-1,-1 0 0,1 0 0,0 0 1,-1 0-1,1 0 0,-1 1 1,1-1-1,-1 1 0,1 0 0,4 2 1,65 28-83,-1 4 0,-1 2 0,-2 4 0,62 50 1,243 215 149,-291-236-32,-49-41-11,18 14 44,-2 2 0,48 56 0,-93-96-49,22 31 84,-24-34-80,-1 0 0,-1 0-1,1 0 1,0 0 0,0 0-1,-1 0 1,1 0 0,-1 0-1,0 0 1,1 1 0,-1-1-1,0 0 1,0 0 0,-1 0-1,1 0 1,0 0 0,-1 1-1,0 1 1,0-3-8,0 0-1,0 0 1,1 1 0,-1-1-1,0 0 1,-1 0-1,1 0 1,0-1-1,0 1 1,0 0 0,-1 0-1,1 0 1,0-1-1,0 1 1,-1-1 0,1 1-1,-1-1 1,1 0-1,-1 1 1,1-1 0,0 0-1,-1 0 1,1 0-1,-1 0 1,1 0 0,-2-1-1,-44-6 35,43 6-40,-45-11 4,1-3 0,-80-37 0,-85-57 3,44 14-47,-228-170 0,346 225-1,2-2 0,-54-61 0,80 78 18,2-1-1,1-1 1,1-1-1,1 0 1,1-2-1,-13-34 1,26 56 6,1 0 0,0-1 0,1 1 1,-1-1-1,2 0 0,-1 0 0,2 0 0,-1-12 0,1 19 5,0 0-1,1 0 0,-1 0 0,1 0 1,0 0-1,-1 0 0,1 0 1,0 0-1,0 0 0,0 0 0,0 0 1,1 1-1,-1-1 0,0 0 1,1 1-1,2-3 0,-1 2-8,0 1 0,0-1 1,0 1-1,0-1 0,0 1 0,0 0 0,1 0 0,-1 1 0,0-1 0,1 1 0,-1-1 0,0 1 1,6 1-1,11 0-47,-1 2 1,0 0 0,1 1-1,-2 1 1,1 1-1,24 11 1,108 60-135,-73-30 197,-2 3-1,-2 3 1,-3 4-1,77 78 0,-57-39 133,-4 3 0,95 142-1,-177-233-115,4 4 39,0 1 0,-1 0 0,0 0 1,-1 1-1,9 25 0,-16-37-41,1 0-1,-1-1 0,0 1 0,1 0 0,-1-1 0,0 1 0,0 0 0,0-1 1,0 1-1,0 0 0,-1-1 0,1 1 0,0 0 0,-1-1 0,1 1 1,-1-1-1,0 1 0,1-1 0,-1 1 0,0-1 0,0 1 0,0-1 0,0 0 1,0 1-1,0-1 0,-1 0 0,1 0 0,0 0 0,-1 0 0,1 0 0,0 0 1,-1 0-1,1 0 0,-1-1 0,0 1 0,1-1 0,-1 1 0,1-1 1,-1 1-1,0-1 0,-1 0 0,-9 2 11,0-1 0,0 0 0,0-1 1,-17-2-1,-36-7-15,0-3-1,1-3 1,-71-27 0,74 23 2,-47-14 5,2-5 0,-102-51-1,174 72-53,1-2 0,1-1-1,0-1 1,2-2 0,0-1-1,2-1 1,1-2 0,1-1-1,-41-56 1,58 72 2,2-1 0,-1 0 0,2 0 0,0-1 1,1 0-1,-5-16 0,9 24 27,0 1-1,0-1 1,0 0-1,1 0 1,-1 0 0,1 1-1,1-1 1,-1 0 0,1 0-1,0 0 1,1 1 0,-1-1-1,1 0 1,0 1-1,0 0 1,1-1 0,0 1-1,4-6 1,-2 4 3,0 1 1,0 0-1,1 0 0,0 1 1,0-1-1,0 1 1,1 0-1,-1 1 0,1 0 1,1 0-1,-1 1 0,0-1 1,10-2-1,-6 4-5,-1 0 0,1 0 0,0 1 0,0 0 0,0 1 0,0 0 0,0 1 0,0 0 0,16 4 0,10 5-7,0 1 0,-1 2 0,-1 1 0,0 2 1,33 21-1,-2 4 29,88 72 1,-82-52 74,-4 3 1,-2 3-1,-3 3 1,104 150 0,-159-208-36,0 0 0,0 1 0,-2 0 0,1 1 0,-2 0 0,6 19 0,-10-31-39,-1 0-1,1-1 1,-1 1-1,1 0 1,-1 0-1,0 0 1,0 0-1,0 0 1,0 0-1,0 0 1,-1 0-1,1 0 1,-1-1-1,1 1 1,-1 0-1,1 0 1,-1 0-1,0-1 1,0 1-1,0 0 1,0-1-1,0 1 1,0-1-1,-1 1 1,1-1-1,0 1 1,-1-1-1,1 0 1,-1 0-1,1 0 1,-1 0-1,0 0 1,1 0-1,-1 0 1,0 0-1,0-1 1,0 1-1,1-1 1,-4 1-1,-4 0-11,1-1 0,0 1 0,0-2 0,0 1-1,0-1 1,0 0 0,0-1 0,-10-3 0,-29-12-50,2-1-1,0-3 1,-43-26 0,-126-88 21,201 126 26,-174-124-78,146 100 27,2-2-1,-49-56 1,52 48-6,3-1-1,-39-66 1,56 81 33,2 0 1,0-1-1,2 0 1,1-1-1,-8-42 1,16 59 15,1 1 1,0-1 0,2 0 0,-1 0-1,2 0 1,1-15 0,-1 23 2,0 1 1,0 0-1,1-1 0,0 1 1,0 0-1,0 0 0,0 0 1,1 0-1,-1 0 0,1 1 1,1-1-1,-1 1 0,1 0 1,-1 0-1,1 0 0,0 0 1,9-5-1,-7 5-21,1 1 1,0-1-1,0 2 0,0-1 0,1 1 1,-1 0-1,0 1 0,1 0 1,0 0-1,-1 0 0,1 1 1,-1 0-1,1 1 0,7 1 0,4 1-59,0 1 0,0 2-1,-1-1 1,26 13 0,-3 2-4,-1 2 0,-1 2 0,-1 1 0,-2 2 0,40 37 0,-7 3 55,85 104 0,-54-40 281,-6 4 0,83 161-1,-174-291-226,67 128 417,-58-107-284,-2 0-1,0 0 1,7 34-1,-16-56-114,0 0-1,0 0 0,-1 0 0,1 0 0,-1 0 0,0 1 0,0-1 1,0 0-1,-1 0 0,1 0 0,-1 0 0,0 0 0,-3 6 1,3-8-28,0-1 1,0 1 0,-1-1 0,1 1-1,-1-1 1,1 0 0,-1 1 0,1-1-1,-1 0 1,0 0 0,0 0 0,1 0-1,-1-1 1,0 1 0,0 0 0,0-1 0,0 1-1,0-1 1,0 0 0,0 1 0,0-1-1,0 0 1,0 0 0,0-1 0,0 1-1,-3-1 1,-10-2-32,1 0 0,0-1 0,0-1 0,0 0 0,0-1 0,1 0 0,0-1 0,-12-9-1,13 9 4,-202-129-138,46 27 225,-99-43 33,-15-8-4,209 114-90,-115-97-1,186 142-3,-24-22-31,0-1 1,-30-37-1,51 55 18,0 0-1,0-1 1,0 0-1,1 0 0,0 0 1,1-1-1,-1 1 1,2-1-1,-1 0 0,1 0 1,0 0-1,0 0 1,1 0-1,0 0 0,1-17 1,0 22 5,0 0 0,1 0-1,0 0 1,-1 0 0,1 0 0,0 0 0,0 1 0,1-1 0,-1 0 0,0 0 0,1 1 0,0-1 0,0 1 0,0 0-1,0-1 1,0 1 0,0 0 0,0 0 0,1 0 0,3-2 0,-1 2-11,0 0 0,0 0 0,0 0-1,0 1 1,1 0 0,-1 0 0,0 0 0,1 1 0,-1 0 0,10 0 0,7 3-51,1 1 0,-1 1 0,-1 0 0,31 13 0,-8 0 38,-1 3 1,-1 1-1,-1 2 0,-1 2 0,67 57 1,-37-20 215,121 141 0,-183-194-133,0 0 0,-1 0 0,0 1 1,-1 0-1,0 0 0,5 13 0,-10-23-36,-1 1 0,1-1 0,-1 0 0,1 1 1,-1-1-1,0 1 0,0-1 0,1 0 0,-1 1 0,0-1 0,0 1 0,0-1 0,-1 1 0,1-1 0,0 1 0,0-1 0,-1 0 0,1 1 0,-1-1 0,1 0 0,-1 1 0,0-1 0,0 0 0,1 0 0,-1 0 0,0 1 0,0-1 0,0 0 0,0 0 0,0 0 0,0 0 0,0-1 0,-1 1 0,1 0 0,0 0 0,0-1 0,-1 1 0,-2 0 0,-2 1 17,-1 0-1,0-1 0,0 0 1,0-1-1,0 1 1,-14-2-1,-6-2-45,-1-1 1,1-2 0,0 0-1,1-2 1,0-1-1,-31-14 1,4-4-2,-94-61 0,87 47 11,1-3 0,-60-60 0,110 94-17,-1 0-1,2 0 1,-1-1 0,1 0-1,1-1 1,0 0-1,1 0 1,0 0 0,1-1-1,0 0 1,1 0 0,0 0-1,1 0 1,1-1 0,0 0-1,1 1 1,0-1 0,1 0-1,1 1 1,2-17 0,-1 22 20,0 0 0,0 0-1,1 0 1,0 0 0,1 1 0,0-1 0,0 1 0,0 0 0,1 0 0,0 0 0,0 1 0,1 0 0,0 0-1,0 0 1,0 1 0,1-1 0,-1 2 0,1-1 0,1 1 0,-1 0 0,0 0 0,1 1 0,15-5 0,-10 4-7,0 1 0,1 0 0,-1 1 0,0 0 1,1 1-1,-1 0 0,1 2 0,0-1 1,-1 1-1,0 1 0,1 1 0,-1 0 1,0 0-1,14 7 0,12 9-33,-2 2 0,0 1 0,56 46 0,91 94 66,3 32 101,-159-160-52,-1 1 0,-2 1 0,-2 1 0,22 45 0,-42-73-22,1-1 0,-1 1 0,-1 0 0,0 0-1,2 13 1,-4-20-33,0 0 1,0 0-1,0 1 0,0-1 0,0 0 0,0 0 1,-1 0-1,1 0 0,-1 0 0,0 0 0,1 0 1,-3 4-1,2-5-11,0 0 1,1-1 0,-1 1-1,0 0 1,0 0-1,0 0 1,0-1-1,0 1 1,0 0 0,0-1-1,-1 1 1,1-1-1,0 1 1,0-1 0,0 0-1,0 0 1,-1 1-1,1-1 1,0 0-1,0 0 1,-1 0 0,1 0-1,0 0 1,-2-1-1,-10-2-19,0-1 1,0 0-1,0-1 0,0 0 0,1-1 0,-17-10 0,-44-25-44,2-4 1,2-2-1,2-3 0,-105-102 0,139 119 55,2-2-1,2 0 1,1-2-1,2-1 0,1-2 1,2 0-1,2-1 1,2-1-1,1-1 1,-14-57-1,30 91-5,-1-1 0,2 1 0,-1-1-1,1 0 1,1 1 0,1-14 0,-1 20 1,0 0-1,1 1 1,0-1 0,-1 0 0,1 1 0,0-1 0,1 1 0,-1-1-1,0 1 1,1-1 0,-1 1 0,1 0 0,0 0 0,-1 0-1,1 0 1,0 0 0,1 0 0,-1 0 0,0 1 0,0-1 0,1 1-1,-1 0 1,1-1 0,-1 1 0,5-1 0,-1 1-11,-1-1 0,1 2 0,-1-1 0,1 0-1,-1 1 1,1 0 0,-1 1 0,1-1 0,-1 1 0,1 0 0,-1 0 0,1 1 0,6 2 0,6 4-12,0 0 0,23 16 1,6 6 46,-1 3 1,78 74-1,67 92 123,31 68 55,-164-188-6,72 132 1,-125-201-161,-3-8-19,0 0-1,-1 1 1,1-1-1,-1 1 1,1-1 0,-1 1-1,0-1 1,0 1 0,-1 0-1,1 0 1,0 0-1,-1-1 1,0 1 0,1 0-1,-1 0 1,0 0-1,-1 3 1,1-5-12,-1-1 0,1 1 0,0-1 0,-1 0 1,1 1-1,0-1 0,-1 0 0,1 1 0,0-1 0,-1 0 0,1 0 0,-1 0 1,1 1-1,-1-1 0,1 0 0,-1 0 0,1 0 0,-1 0 0,1 0 0,-1 0 1,1 0-1,-1 0 0,1 0 0,-1 0 0,1 0 0,0 0 0,-1 0 0,1 0 1,-1 0-1,1 0 0,-1-1 0,0 1 0,-12-5-41,1-1 1,-1 0-1,1 0 0,1-1 1,-15-11-1,12 9 8,-158-108 1,-255-224 0,398 313 45,1 0 0,1-2 0,2-1 0,1-1 0,1-1 0,2-1 0,2-1 0,1-1 0,1 0 0,2-2 0,-16-61 0,29 88-29,0-1 0,0 1 0,1-1 0,1 1 1,0-1-1,0 1 0,1-1 0,4-19 0,-4 26 6,1 0 0,-1 1-1,1-1 1,0 0-1,0 1 1,1 0 0,-1 0-1,1-1 1,0 2-1,0-1 1,1 0 0,-1 1-1,1-1 1,-1 1-1,1 0 1,0 0 0,0 0-1,1 1 1,-1-1-1,0 1 1,1 0 0,7-2-1,2 2-23,0 0 0,0 0-1,-1 1 1,1 1 0,0 1-1,0 0 1,0 0 0,-1 1-1,1 1 1,21 8 0,22 8 6,-2 3 0,0 3 0,-1 2 1,-2 2-1,-1 2 0,55 46 0,-9 1 83,-4 4-1,82 96 1,-50-37 121,179 261 0,-279-365-98,-2 1 0,-2 1 0,-1 0 0,-2 2 0,24 78 0,-41-114-48,5 26 96,-6-30-124,1-1 0,-1 0-1,0 1 1,0-1 0,0 0 0,0 1 0,0-1 0,0 0 0,0 1-1,0-1 1,0 0 0,0 1 0,-1-1 0,1 0 0,0 1 0,0-1-1,0 0 1,0 1 0,0-1 0,0 0 0,-1 0 0,1 1 0,0-1-1,0 0 1,-1 1 0,1-1 0,0 0 0,0 0 0,-1 0 0,1 1-1,0-1 1,0 0 0,-1 0 0,1 0 0,0 0 0,-1 0 0,1 1-1,0-1 1,-1 0 0,1 0 0,0 0 0,-1 0 0,1 0 0,0 0-1,-1 0 1,1 0 0,-1 0 0,1 0 0,0 0 0,-1-1 0,1 1-1,0 0 1,0 0 0,-1 0 0,1 0 0,0 0 0,-1-1 0,1 1-1,0 0 1,0 0 0,-1-1 0,1 1 0,0 0 0,0 0 0,-1-1-1,1 1 1,-33-32 5,-143-184-345,68 80 263,-709-1002 55,731 987 50,74 125-13,1 0 0,1-1 0,-12-53 0,21 76-14,0 0 0,1-1 0,-1 1-1,1 0 1,0 0 0,1-8 0,-1 11-6,1 0 1,-1 0 0,0 0-1,0 0 1,1 0 0,-1 0 0,1 0-1,-1 0 1,1 0 0,-1 1-1,1-1 1,-1 0 0,1 0 0,0 0-1,0 1 1,-1-1 0,1 0-1,0 1 1,1-2 0,1 2-12,0-1 1,0 1-1,0 0 0,0 0 1,0 0-1,0 0 1,0 0-1,0 1 1,0-1-1,0 1 0,0 0 1,0 0-1,0 0 1,0 0-1,-1 1 0,6 2 1,26 16-106,0 1 0,-1 1 0,46 42 0,-64-51 89,399 355-177,-36 36 424,-258-249 323,169 293 0,-277-427-340,-12-21-198,0 0 0,0 0 0,-1 0 0,1 0 0,0 0 0,0 0 0,0 0 0,0 0 0,0 0 0,0 0 0,0 0 0,0 0 0,0 0 0,-1 0 0,1 0 0,0 1 0,0-1 0,0 0 0,0 0 0,0 0 0,0 0 0,0 0 0,0 0 0,0 0 0,0 0 0,0 0 0,-1 0 0,1 0 0,0 0 0,0 0 0,0 0 0,0 1 0,0-1 0,0 0 0,0 0 0,0 0 0,0 0 0,0 0 0,0 0 0,0 0 0,0 0 0,0 0 0,0 1 0,0-1 0,0 0 0,0 0 0,0 0 0,0 0 0,0 0 0,0 0 0,0 0-1,0 0 1,0 0 0,0 0 0,0 1 0,0-1 0,0 0 0,1 0 0,-1 0 0,-35-32-50,-289-355-421,253 295 476,23 31 0,-265-359-39,256 334 19,4-2 1,4-2 0,-41-105 0,11-32 81,73 212-56,4 9-5,0 0 0,0 0-1,0 0 1,1 0 0,0 0 0,0 0 0,0 0-1,1-1 1,0 1 0,1-7 0,-1 13-10,0-1 0,0 1 1,0-1-1,0 1 0,0-1 0,0 1 1,0-1-1,0 1 0,1-1 1,-1 1-1,0-1 0,0 1 1,0-1-1,1 1 0,-1 0 0,0-1 1,1 1-1,-1-1 0,0 1 1,1 0-1,-1-1 0,0 1 1,1 0-1,-1-1 0,1 1 0,-1 0 1,0 0-1,1 0 0,-1-1 1,1 1-1,-1 0 0,1 0 1,-1 0-1,1 0 0,20 7-124,-10 0 64,-2 1 0,1 0-1,8 10 1,115 144-391,-93-108 374,368 516-30,-339-460 265,-6 2 1,-4 4 0,61 170-1,-104-240 212,-3 1 0,12 77 0,-25-89-41,-1-35-324,1 1-1,0-1 1,0 1 0,0-1 0,-1 1 0,1-1-1,0 1 1,0-1 0,-1 1 0,1-1-1,-1 1 1,1-1 0,0 0 0,-1 1 0,1-1-1,-1 0 1,1 1 0,-1-1 0,1 0-1,-1 0 1,1 0 0,-1 1 0,1-1-1,-1 0 1,1 0 0,-1 0 0,1 0 0,-1 0-1,1 0 1,-1 0 0,1 0 0,-1 0-1,0 0 1,1 0 0,-1 0 0,1 0 0,-1 0-1,1-1 1,-1 1 0,1 0 0,-1 0-1,1-1 1,-1 1 0,1 0 0,0-1 0,-1 1-1,1 0 1,-1-1 0,1 1 0,0-1-1,-1 1 1,1-1 0,-17-14-80,0-1 1,2-1 0,0 0-1,1-2 1,-17-27-1,24 36 58,-524-811-177,216 260 236,138 237 50,111 214-31,37 65 21,-32-70 0,54 94-109,25 41-213,716 1037-873,-630-886 1312,-6 4 1,76 195-1,-150-306 178,-4 2 0,19 98-1,-38-158-330,8 54 488,-9-57-504,1-1 0,-1 1 0,0-1 0,0 1 1,0 0-1,-1-1 0,1 1 0,-1-1 0,1 1 0,-1-1 0,0 0 0,0 1 1,0-1-1,-2 5 0,2-7-32,0 0 0,1 1 1,-1-1-1,0 0 0,0 1 1,0-1-1,0 0 0,0 0 1,1 0-1,-1 0 0,0 0 0,0 0 1,0 0-1,0 0 0,0 0 1,0 0-1,1 0 0,-1-1 1,0 1-1,0 0 0,0-1 1,0 1-1,1 0 0,-1-1 0,0 1 1,0-1-1,1 1 0,-1-1 1,0 0-1,1 1 0,-1-1 1,1 0-1,-1 1 0,1-1 1,-1-1-1,-32-36-210,31 35 201,-249-345-264,-280-516 0,458 729 290,-154-257 109,220 381-114,-15-22-21,1-2 1,-23-53 0,42 79-263,14 20-97,115 137-522,-14 6 714,104 184 0,63 200 475,-184-315 25,-78-171-61,-2 0 1,12 70 0,-26-113-164,-1-1 0,1 1 0,-1-1 0,-1 1 1,0 0-1,0-1 0,0 1 0,-1-1 0,-1 1 0,-4 16 0,6-25-90,-1 1 0,1 0 0,-1 0-1,1 0 1,-1-1 0,0 1-1,1 0 1,-1-1 0,0 1-1,1 0 1,-1-1 0,0 1 0,0-1-1,0 1 1,0-1 0,1 0-1,-1 1 1,0-1 0,0 0-1,0 0 1,0 1 0,0-1-1,0 0 1,-2 0 0,1-1-17,0 1 1,0 0-1,-1-1 1,1 0-1,0 1 1,0-1-1,0 0 1,0 0-1,0 0 0,0-1 1,0 1-1,-2-2 1,-17-16-115,1-1 0,1-1 0,0 0 0,-18-30 1,-49-77 17,6-4 0,-76-168 0,-87-310-143,149 297 274,79 252-1,4 0 1,2-1 0,-2-68 0,15 57 0,-4 67-27,1 1 1,0-1-1,0 1 0,1-1 1,0 1-1,0 0 1,0 0-1,0 0 1,4-6-1,-5 10-6,1-1-1,-1 1 1,0 0-1,1-1 1,-1 1-1,0 0 1,1 0-1,-1 0 1,1 0-1,0 0 1,-1 1-1,1-1 1,0 0 0,-1 1-1,1-1 1,0 1-1,0 0 1,0-1-1,-1 1 1,1 0-1,2 0 1,0 1-11,0-1 0,0 1 0,-1 0 1,1 0-1,-1 0 0,1 1 0,-1-1 1,1 1-1,-1 0 0,0 0 1,5 4-1,10 9-55,-1 1 1,-1 0-1,21 28 1,51 76-121,-82-111 186,302 495-20,-203-320 65,207 397 222,-256-456 435,-4 3 0,60 235 1,-112-363-691,1 1 0,-1-1 0,0 1 1,0 0-1,0-1 0,1 1 0,-1-1 0,0 1 1,0-1-1,0 1 0,0-1 0,0 1 0,0 0 0,0-1 1,0 1-1,0-1 0,0 1 0,0-1 0,0 1 1,-1 0-1,1-1 0,0 1 0,0-1 0,0 1 1,-1-1-1,1 1 0,0-1 0,-1 1 0,0-1-11,0-1-1,0 1 1,0-1-1,0 1 0,0-1 1,1 0-1,-1 1 1,0-1-1,0 0 0,1 1 1,-1-1-1,0 0 1,1 0-1,-1 0 1,1 0-1,-1-1 0,-58-106-350,18 29 225,-208-370 82,-43-81 62,28-10 11,262 534-21,-254-613 117,241 578-92,1-1 1,2 0-1,-10-64 0,20 47 25,1 58-52,1 0 0,0 1 1,0-1-1,0 0 0,0 1 0,0-1 0,1 1 1,-1-1-1,0 0 0,0 1 0,0-1 1,0 1-1,1-1 0,-1 0 0,0 1 1,1-1-1,-1 1 0,0-1 0,1 1 1,-1-1-1,1 1 0,-1 0 0,1-1 1,-1 1-1,1-1 0,-1 1 0,1 0 1,-1 0-1,1-1 0,-1 1 0,1 0 1,-1 0-1,1-1 0,0 1 0,-1 0 1,1 0-1,-1 0 0,1 0 0,0 0 1,-1 0-1,1 0 0,0 0 0,-1 0 1,1 0-1,-1 0 0,2 1 0,2 1-22,0 0-1,0 0 1,-1 1-1,1-1 1,0 1-1,-1 0 1,4 4-1,53 60-208,76 111 1,211 328 618,391 767 1,-732-1262-365,133 243 620,-116-221-525,-1 0-232,-134-242-645,66 130 649,-306-567-6,261 476 102,-134-265 97,-233-636 0,444 1033-78,-6-17-14,2-1-1,-16-79 1,33 131 2,1 0 0,0 0-1,0 0 1,0 0 0,0 0 0,0 0 0,1 0-1,0 0 1,0 0 0,2-4 0,-3 7 2,1 0 0,-1 0 1,0 0-1,1 0 0,0 1 1,-1-1-1,1 0 0,-1 1 1,1-1-1,0 0 0,-1 1 1,1-1-1,0 1 0,0-1 1,0 1-1,-1-1 0,1 1 1,0-1-1,0 1 0,0 0 1,0 0-1,0-1 0,0 1 1,0 0-1,-1 0 1,1 0-1,0 0 0,0 0 1,0 0-1,0 0 0,0 0 1,0 1-1,0-1 0,0 0 1,0 1-1,-1-1 0,1 0 1,0 1-1,0-1 0,0 1 1,0 0-1,10 6-36,-1 1 0,-1 1-1,0-1 1,0 2 0,8 9 0,32 45-83,-2 1 1,39 76 0,-40-66 71,949 1727 316,-819-1441 472,-139-272-383,-29-60-269,-7-29-83,-1 0-1,0 0 1,0 0-1,0 0 1,0 1-1,0-1 1,0 0-1,0 0 1,0 0-1,0 0 1,0 0-1,0 0 1,0 0-1,0 0 1,0 1-1,0-1 1,0 0-1,0 0 1,0 0-1,0 0 1,0 0-1,0 0 1,0 0-1,0 1 1,0-1-1,0 0 1,0 0-1,0 0 1,0 0-1,0 0 1,0 0-1,0 0 0,0 0 1,-1 0-1,1 0 1,0 1-1,0-1 1,0 0-1,0 0 1,0 0-1,0 0 1,0 0-1,0 0 1,0 0-1,0 0 1,-1 0-1,1 0 1,0 0-1,0 0 1,0 0-1,0 0 1,0 0-1,0 0 1,0 0-1,-1 0 1,1 0-1,0 0 1,0 0-1,-11-13-130,-127-195-255,9 0 320,-27-59 110,-523-1104 76,671 1354-117,-166-383 91,133 292-77,-45-182 0,79 235-82,7 56 61,0-1 0,0 0 1,1 0-1,-1 1 0,0-1 1,0 0-1,1 1 0,-1-1 1,0 0-1,1 0 0,-1 0 1,0 1-1,1-1 0,-1 0 1,0 0-1,1 0 0,-1 0 0,0 0 1,1 0-1,-1 0 0,1 0 1,-1 0-1,0 0 0,1 0 1,-1 0-1,0 0 0,1 0 1,-1 0-1,1 0 0,-1 0 1,0 0-1,1 0 0,-1-1 1,0 1-1,1 0 0,-1 0 1,0 0-1,1-1 0,-1 1 0,0 0 1,0 0-1,1-1 0,-1 1 1,0 0-1,0-1 0,1 1 1,-1 0-1,0-1 0,0 1 1,0 0-1,0-1 0,0 1 1,0 0-1,1-1 0,-1 1 1,0 0-1,0-1 0,0 1 1,0-1-1,0 1 0,0 0 0,0-1 1,0 1-1,-1-1 0,29 35-186,-28-34 186,46 69-216,39 77 0,-38-62 139,111 195-67,267 499 169,-269-490-3,311 663 371,-374-701 25,-77-195-158,-3 0 1,9 83-1,-21-135-239,0 45 189,-1-47-204,0 0 0,0-1 0,0 1-1,0-1 1,0 1 0,-1 0-1,1-1 1,0 1 0,0-1 0,0 1-1,-1-1 1,1 1 0,0-1 0,-1 1-1,1-1 1,-1 1 0,1-1 0,0 1-1,-1-1 1,1 0 0,-1 1-1,1-1 1,-2 1 0,1-1-4,0 0-1,0 0 1,0-1 0,0 1 0,0 0-1,1 0 1,-1 0 0,0-1 0,0 1-1,0-1 1,0 1 0,0-1 0,0 1-1,0-1 1,1 1 0,-1-1 0,0 0-1,0 1 1,0-2 0,-9-8-31,0-1-1,1 0 1,-10-16 0,-70-109-166,-35-62 29,-197-354 251,-383-911 0,489 890-103,152 394-162,44 130 102,12 34 27,1 0 0,1-1 1,0 0-1,1 0 0,0-1 0,2 1 0,-2-28 0,9 22-107,-5 21 157,0 1 0,1 0 0,-1-1 0,0 1 0,1 0 0,-1-1 0,0 1 0,1 0 0,-1-1 0,1 1 0,-1 0 0,1 0 0,-1 0 0,0-1-1,1 1 1,-1 0 0,1 0 0,-1 0 0,1 0 0,-1 0 0,1 0 0,-1 0 0,1 0 0,-1 0 0,2 0 0,2 2-29,1 0 1,-1 0-1,0 0 1,0 1-1,0-1 0,7 6 1,-11-8 32,18 15-75,-1 0 1,0 2 0,-2-1-1,0 2 1,0 0 0,-2 1-1,20 37 1,-5-12-21,106 177-222,215 412 79,-156-275 234,-81-156 5,256 481 644,-54 20 1294,-305-675-1940,-10-24-87,-9-19-137,-109-194-317,86 154 515,-390-680-47,-265-607 217,561 1059-102,-16-109-148,136 371 60,1 1 0,1-2 0,0 1 0,2 0 0,1-1 0,0-25 0,2 47 41,0-1 0,0 0 0,0 1 0,0-1 0,0 0 0,0 0 0,0 1 1,0-1-1,0 0 0,0 1 0,1-1 0,-1 0 0,0 1 0,0-1 0,1 1 1,-1-1-1,0 0 0,1 1 0,-1-1 0,1 1 0,-1-1 0,1 1 0,-1-1 1,1 1-1,-1 0 0,1-1 0,-1 1 0,1-1 0,0 1 0,-1 0 0,1 0 1,0-1-1,-1 1 0,1 0 0,0 0 0,-1 0 0,1 0 0,0 0 0,-1 0 1,1 0-1,0 0 0,-1 0 0,1 0 0,0 0 0,-1 0 0,1 0 0,0 0 1,-1 1-1,1-1 0,1 1 0,2 1-19,0 1 0,1 0 0,-1 0 0,0 0 0,-1 0 0,1 1 0,3 3 0,22 31-106,-1 1-1,-2 1 1,21 45 0,-9-17 14,113 197-147,26 63 109,-36-60 101,311 612 215,-288-542 37,-34-59 185,18 78 485,-124-281-558,-24-65-285,-6-15-57,-28-46-54,-65-142-55,31 54 96,-204-382 40,-144-286-53,-28-200 84,387 863 39,6-2 1,-56-276-1,105 413-61,-14-113 57,15 111-57,0 1 0,1-1 0,0 0 0,1 1 0,0-1 0,1 1 0,-1-1 0,6-13 0,-6 22-8,-1-1 1,1 1 0,-1 0-1,1-1 1,0 1 0,0 0 0,0 0-1,0 0 1,0 0 0,0 0 0,0 0-1,0 0 1,0 0 0,0 0-1,0 0 1,1 1 0,-1-1 0,0 0-1,0 1 1,1-1 0,-1 1-1,1 0 1,-1-1 0,0 1 0,1 0-1,-1 0 1,1 0 0,-1 0-1,1 0 1,-1 0 0,1 0 0,-1 0-1,2 1 1,2 1-16,0 0 0,0 0 0,0 0 1,0 1-1,0 0 0,-1 0 0,1 0 0,-1 0 0,0 1 0,4 4 1,94 115-254,39 77 5,153 298 13,-229-381 233,513 970 105,-416-757 89,-48-58 150,-108-256-297,32 76 360,42 163 0,-76-235-269,0 0 0,2 33 0,-6-52-113,1 1-1,-1-1 1,0 0-1,0 1 1,0-1-1,0 0 1,0 1-1,-1-1 1,1 0-1,0 1 0,-1-1 1,1 0-1,-1 1 1,1-1-1,-1 0 1,1 0-1,-1 0 1,0 1-1,0-1 1,1 0-1,-1 0 1,0 0-1,0 0 0,0 0 1,0-1-1,-1 1 1,1 0-1,0 0 1,-2 0-1,0 0-4,1-2 0,0 1 0,-1 0 0,1 0 0,0-1 0,-1 1 0,1-1-1,0 0 1,-1 0 0,1 0 0,0 0 0,0 0 0,0 0 0,0 0 0,0-1 0,0 1-1,-2-3 1,-13-12-29,0 0 0,1-1-1,-18-25 1,-52-80-101,75 105 119,-177-276-148,-151-322 1,-79-353-38,239 401 38,165 504-114,2 0 0,3-2 1,-2-96-1,11 152 175,0 0 0,1 0 0,0 0 0,1 0 0,-1 0 0,2 0 0,4-12 0,-6 19 73,-1 1 1,1-1 0,0 1 0,-1 0-1,1-1 1,0 1 0,0 0-1,0-1 1,0 1 0,0 0-1,0 0 1,1 0 0,-1 0-1,0 0 1,1 0 0,-1 0-1,0 0 1,1 1 0,-1-1-1,1 1 1,-1-1 0,1 1-1,-1-1 1,1 1 0,0 0 0,-1 0-1,1-1 1,-1 1 0,1 0-1,0 1 1,-1-1 0,1 0-1,-1 0 1,1 1 0,-1-1-1,1 1 1,-1-1 0,1 1-1,1 1 1,7 3-52,-1 1 1,0 0-1,-1 0 1,15 15-1,-19-18 44,19 20-52,0 0 0,-2 1 0,29 45 0,43 88-86,-79-132 144,187 377-42,-22 11 415,-147-336-255,420 1162 2924,-411-1104-2580,40 145 253,-77-264-938,-6-17 70,-11-33-94,5 13 111,-284-708-857,-239-634 711,223 341 305,300 987-13,-33-149-127,36 148 12,1 0-1,1 0 0,3-39 1,0 67 68,0 0 0,1 0 0,0 0 0,0 0 0,1 0 0,0 0 0,6-14 0,-7 20 47,0 1 0,-1 0-1,1 0 1,0-1 0,0 1-1,0 0 1,1 0 0,-1 0 0,0 0-1,0 0 1,0 1 0,1-1-1,-1 0 1,0 0 0,1 1-1,-1-1 1,3 0 0,-1 1-14,0 0 1,-1 0-1,1 0 1,0 0 0,0 0-1,0 0 1,0 1-1,0 0 1,0-1-1,0 1 1,4 2-1,1 1-20,0 0 0,0 1-1,-1 0 1,0 0 0,1 1-1,-2 0 1,1 0 0,-1 0-1,7 10 1,21 27-104,40 69-1,53 117-48,329 706 302,-61-119 548,-234-502-302,-80-159-134,183 381 1289,-356-724-2545,-159-294 791,-19-35 158,87 123 60,-155-481 0,260 609 66,65 208-25,3-1 1,-4-89-1,13 132-11,1-38-6,1 51 8,-1 1-1,1-1 1,-1 0 0,1 1 0,0-1-1,0 1 1,0-1 0,0 1 0,0-1-1,1 1 1,-1 0 0,1-1 0,-1 1 0,1 0-1,0 0 1,2-2 0,-3 4-2,0-1-1,0 0 1,0 1 0,1-1 0,-1 1-1,0-1 1,0 1 0,1-1 0,-1 1 0,0 0-1,1 0 1,-1 0 0,0 0 0,0 0-1,1 0 1,-1 0 0,0 0 0,1 0-1,-1 0 1,0 1 0,0-1 0,1 1 0,-1-1-1,0 1 1,2 0 0,6 4-21,1 0 1,-2 1-1,1 0 1,-1 0-1,0 1 1,0 0-1,0 0 0,11 16 1,59 89-123,-76-107 145,129 218-138,17 75 109,311 769 300,-335-756-34,-83-200 179,49 220-1,-76-223 89,-13-101-443,-1 1 1,0 0-1,0-1 1,-1 1-1,0-1 1,0 1-1,-1-1 1,0 0-1,-3 8 1,4-13-53,0-1-1,1 0 1,-1 0 0,0 0 0,0 0-1,0-1 1,1 1 0,-1 0 0,0 0-1,0 0 1,-1-1 0,1 1-1,0 0 1,0-1 0,0 1 0,0-1-1,0 0 1,-1 1 0,1-1 0,0 0-1,0 0 1,-1 1 0,1-1 0,0 0-1,0 0 1,-1-1 0,1 1 0,0 0-1,0 0 1,-1-1 0,1 1 0,0 0-1,0-1 1,0 1 0,0-1-1,0 1 1,-2-2 0,-5-3-23,0 0 1,0 0-1,0-1 1,-12-12-1,-81-96-260,-35-65 31,-36-80 281,10-7 1,13-7-1,11-6 0,-106-313 0,134 246 24,84 240-68,5-2 1,-13-200-1,33 275-22,2 1-1,6-49 0,-5 68 15,0 1 0,1-1 0,1 1-1,0 0 1,1 0 0,0 0 0,11-18-1,-13 26 6,0 0 0,0 0-1,0 0 1,0 1-1,1-1 1,0 1 0,-1 0-1,1 0 1,0 0-1,1 0 1,-1 1 0,0 0-1,1 0 1,-1 0-1,1 0 1,0 0 0,0 1-1,-1 0 1,1 0-1,0 1 1,0-1 0,0 1-1,0 0 1,0 0 0,0 1-1,0-1 1,0 1-1,0 0 1,-1 1 0,1-1-1,0 1 1,-1 0-1,9 5 1,10 6-32,0 2-1,-1 1 1,-1 1-1,22 22 1,-5-2-21,-1 1 0,40 54 0,95 169-7,9 55 113,80 298 143,-65 36 445,-103-222 80,-40-70 113,-13 148 651,-44-356-1033,4-143-436,-1 0 0,0 1 0,0-1-1,-1 0 1,0-1 0,0 1 0,-1 0 0,-4 9 0,7-16-7,-1 1-1,1 0 1,0 0 0,-1 0-1,1-1 1,-1 1 0,1 0-1,-1-1 1,1 1-1,-1 0 1,0-1 0,1 1-1,-1-1 1,0 1 0,0-1-1,1 1 1,-1-1 0,0 1-1,0-1 1,1 0-1,-1 1 1,0-1 0,0 0-1,0 0 1,0 0 0,0 0-1,1 0 1,-1 0 0,0 0-1,0 0 1,0 0-1,0 0 1,0 0 0,1 0-1,-1-1 1,0 1 0,0 0-1,0-1 1,0 1 0,1 0-1,-1-1 1,0 1-1,1-1 1,-1 1 0,-1-2-1,-7-9-69,1 0-1,0 0 1,0-1-1,1 0 1,-7-17-1,-64-143-416,-39-106 234,-26-78 166,-190-634-95,265 731-148,-64-509 0,123 679-121,4 0 1,12-165-1,9 152-227,-14 91 584,2 1-1,-1-1 0,1 1 1,1 0-1,0 0 0,8-13 1,0 9-95,-12 14 189,-1 0 0,1 0 0,-1 0 0,0-1 0,1 1 1,-1 0-1,1 0 0,-1 0 0,1 0 0,-1 0 0,1 0 1,-1 1-1,1-1 0,-1 0 0,1 0 0,-1 0 0,1 0 1,-1 1-1,0-1 0,1 0 0,-1 0 0,1 1 0,-1-1 0,0 0 1,1 0-1,-1 1 0,0-1 0,1 1 0,-1-1 0,1 1 1,4 6-13,0 1 0,0 0 0,-1 0 0,0 0 0,0 1 1,4 14-1,21 82 65,-22-75-25,210 885 1542,-17-65 436,-157-680-1715,118 500 342,-152-635-756,-5-27-91,-2-14-469,-7-53 281,-3 0 0,-18-72 0,-32-114 119,-23-61 214,38 152 47,-111-432-16,116 413 50,-21-241 0,54 360-39,3 1 1,3-1-1,1 0 1,16-84-1,-15 125 5,-1 1-1,2 0 1,-1 0-1,2 1 1,0-1 0,0 1-1,1 0 1,0 0-1,1 0 1,0 1-1,10-10 1,-14 17 17,-1 1 0,0 0 1,1 1-1,0-1 0,0 0 1,-1 1-1,1-1 0,0 1 0,0 0 1,0 0-1,0 0 0,0 0 1,1 1-1,-1 0 0,0-1 1,0 1-1,0 0 0,1 0 0,-1 0 1,0 1-1,0-1 0,0 1 1,0 0-1,0 0 0,0 0 0,0 0 1,0 1-1,0-1 0,0 1 1,-1-1-1,5 4 0,7 5-2,-1 1 0,-1 0 0,0 1-1,-1 0 1,13 18 0,55 90-23,1 28 82,90 233-1,26 176 183,-39 15 648,-140-495-426,9 104 1,-24-154-249,-2 1 0,-1-1 1,0 0-1,-2 0 1,-2 0-1,0-1 0,-11 32 1,14-51-150,0 0 0,-1-1 0,0 1 0,0 0 0,-1-1 0,0 0 0,0 0 1,0 0-1,-1 0 0,0-1 0,-8 8 0,11-11-59,0-1 0,0 0 0,0 0 0,-1 0 0,1 0 0,0 0 0,0 0 0,-1-1 0,1 1 0,0-1 0,-1 1 0,1-1-1,0 0 1,-1 0 0,1 0 0,-3-1 0,1 0-24,0 0 0,0 0 0,0 0 0,0-1 0,1 0 0,-1 0 1,1 0-1,-1 0 0,1-1 0,0 1 0,0-1 0,-4-4 0,-10-13-193,0-1 0,-21-36 0,-176-348-530,-89-345 590,253 594 63,8-3 0,-42-309 0,78 395 40,2 0 0,4-1 0,2 1-1,17-93 1,-14 140-10,1 0 0,2 1 1,12-29-1,-15 42 18,1 0-1,1 0 1,0 1 0,0-1 0,1 1 0,17-17 0,-22 24 29,1 1 1,0-1-1,0 1 1,0 0-1,1 1 1,-1-1-1,1 1 1,-1 0-1,1 0 1,0 0 0,0 0-1,0 1 1,0 0-1,0 0 1,0 0-1,0 1 1,1 0-1,-1 0 1,0 0-1,0 0 1,0 1-1,0 0 1,0 0-1,0 0 1,0 1-1,0 0 1,0 0 0,-1 0-1,7 4 1,1 3 8,0 0 0,0 1 1,-1 0-1,0 1 0,-1 1 1,15 22-1,1 4-4,27 57 0,5 27 24,42 134 1,26 145 37,-62-173 128,-10 3 1,34 335-1,-80-453 72,-5-1 0,-17 176 0,7-226-30,-3-1-1,-3-1 1,-2 0 0,-3-1-1,-2-1 1,-30 60 0,34-89-20,0-1 0,-21 27 0,28-44-159,0 0 0,0 0 0,-1-1 0,0 0 0,-1-1 0,-15 10 0,22-16-54,0-1-1,0 0 1,0 0-1,0-1 0,0 1 1,0-1-1,0 0 1,-1 0-1,1 0 1,0-1-1,-1 0 0,1 1 1,0-2-1,-1 1 1,1 0-1,-7-2 0,5 0-26,-1-1-1,0 1 0,1-1 0,-1 0 0,1-1 0,0 0 0,0 0 0,0 0 0,1-1 0,-9-8 0,-11-15-165,1-2 0,-27-43 1,-70-131-153,41 47 261,-108-304-1,144 322 24,6-3 0,-33-240 0,56 237-57,6-216 0,13 271 44,4 1 0,4-1 0,34-129 0,-40 198 25,1 0 0,0 0 0,2 1 0,0 0 0,1 0 0,1 1 1,1 1-1,24-30 0,-32 44 48,-1 1 1,1-1-1,0 0 1,0 1 0,1 0-1,-1 0 1,1 0 0,-1 1-1,1-1 1,0 1 0,0 0-1,0 1 1,0-1-1,0 1 1,0 0 0,1 0-1,-1 1 1,0-1 0,0 1-1,1 0 1,-1 1-1,0-1 1,0 1 0,1 0-1,-1 0 1,0 1 0,0 0-1,0 0 1,0 0 0,-1 0-1,9 6 1,3 3 5,0 0-1,-1 1 1,0 1 0,-1 1 0,-1 0-1,0 0 1,-1 1 0,11 19 0,20 37-8,-3 1 0,44 114 0,48 173 50,85 330 166,-55 11 667,-144-581-407,4 229 0,-22-328-417,1 6 80,-4 36-1,2-55-84,0 0 0,0-1 0,-1 1 1,0 0-1,0-1 0,0 1 0,-1-1 0,0 1 1,0-1-1,-6 7 0,8-12-48,-1 0-1,1 0 1,-1 0 0,1 0-1,-1 0 1,0 0 0,1 0 0,-1-1-1,0 1 1,0 0 0,1-1-1,-1 0 1,0 1 0,0-1 0,0 0-1,0 0 1,1 0 0,-1 0-1,0-1 1,0 1 0,0 0 0,0-1-1,1 1 1,-1-1 0,0 0-1,1 1 1,-1-1 0,0 0-1,-2-2 1,-9-4-111,1-1 0,-1-1 0,1-1-1,0 1 1,1-2 0,-12-13 0,-54-75-182,65 82 284,-40-60-22,3-3-1,4-1 0,-65-164 0,56 95 19,-48-227-1,92 329-5,2-2 1,2 1-1,1-86 0,6 102 8,2 1 0,1 0 0,1 0 0,2 1 0,2 0 0,20-52 0,-24 71 10,5-13-3,2 1 0,0 0 1,22-31-1,-30 50 4,-1 0-1,1 0 1,0 0 0,1 1 0,-1-1 0,1 1 0,0 0 0,0 1-1,0-1 1,0 1 0,1 0 0,-1 1 0,1-1 0,0 1-1,-1 0 1,1 0 0,0 1 0,0-1 0,1 2 0,9-2-1,-11 3-2,-1-1 1,1 1-1,-1 0 0,1 0 0,-1 0 0,0 0 0,1 1 0,-1 0 0,0 0 0,0 0 0,0 0 0,0 1 1,4 3-1,3 4-39,-1 1 0,18 21 0,9 19 2,-1 2 1,-3 1-1,36 81 1,56 181 63,-84-179 62,-5 1 1,26 214-1,-42-149 297,-10 341-1,-13-495-124,3 1-1,1-1 0,17 99 1,-17-134-331,-9-19-181,-12-24-248,-48-115 383,-69-212 0,135 349 139,-12-30 4,2 0-1,2-1 0,2-1 0,1 1 0,2-1 0,1-1 0,3 1 0,1 0 0,1 0 1,3 0-1,13-63 0,54-145-11,-37 140 144,32-175 1,-55 226-11,-7 35-71,0 1 0,1-22 0,0 8-64,-4 33 8,-1-1 0,0 1 0,0 0 0,1-1 0,-1 1 0,1 0 0,-1-1 0,1 1 0,0 0 0,-1 0 0,1-1 0,0 1 0,0 0 0,0 0 0,0 0 0,0 0 0,0 0 0,2-1 0,-2 2-12,1 1 0,-1-1 0,0 1 0,0 0 1,0 0-1,0 0 0,0-1 0,0 1 1,0 0-1,0 0 0,0 0 0,-1 0 0,1 0 1,0 1-1,0-1 0,-1 0 0,1 0 0,-1 0 1,1 1-1,-1-1 0,0 0 0,0 1 0,1 1 1,0-1-5,131 519-464,-43 11 541,-68-394-44,-14-94-1,2 6 80,2 71 0,-10-108-46,-1 0 0,-1 0 0,0 0 0,0 0 0,-2 0 0,0-1 0,0 1 0,-1-1 0,0 0 0,-11 21 0,4-20-261,11-13 191,0 0 0,-1 0 0,1 1 0,0-1 0,0 0 0,0 0 1,0 0-1,-1 0 0,1 0 0,0 0 0,0 0 0,0 0 0,0 0 0,-1 0 0,1-1 1,0 1-1,0 0 0,0 0 0,0 0 0,-1 0 0,1 0 0,0 0 0,0 0 1,0 0-1,0 0 0,-1-1-95,1 1 95,0 0 0,0-1 0,0 1 0,0 0 0,0 0 0,0 0 0,0 0 1,-1-1-1,1 1 0,0 0 0,0 0 0,0-1 0,-1-40-1358,1 14 1567,-16-374-624,-2-63 281,38 7 347,-15 413-75,2 0-1,17-60 1,-24 103-115,11-26 143,-10 27-148,-1-1 0,0 1-1,1-1 1,-1 1 0,1-1 0,-1 1 0,0 0-1,1-1 1,-1 1 0,1 0 0,-1-1 0,1 1 0,-1 0-1,1 0 1,-1 0 0,1-1 0,-1 1 0,1 0 0,0 0-1,-1 0 1,1 0 0,-1 0 0,1 0 0,-1 0 0,1 0-1,-1 0 1,1 0 0,0 0 0,-1 0 0,1 1 0,-1-1-1,1 0 1,-1 0 0,1 0 0,-1 1 0,1-1-1,-1 0 1,1 1 0,-1-1 0,0 0 0,1 1 0,-1-1-1,1 1 1,-1-1 0,0 1 0,0-1 0,1 1 0,-1-1-1,1 1 1,11 18-6,-1 0 0,-1 0 0,0 1 0,-1 1 0,-2 0 0,7 22 0,-10-28 11,43 156 115,44 311 0,-73-329 109,-6 1-1,-6 0 1,-19 191 0,10-306 2,-2 0 1,-2 0-1,-1-1 0,-22 62 1,26-96-431,3-14 18,3-20-83,-2 30 260,11-305-268,-7 168 374,29-198-1,38-137 124,-67 449-171,-2 10 26,1 1-1,-2 0 0,1-1 1,-2 1-1,1-1 1,-2 1-1,-2-17 1,3 29-63,0 0 0,0-1 0,0 1 0,0 0 0,0-1 0,0 1 0,0 0 0,0 0 0,-1-1 0,1 1 0,0 0 0,0-1 0,0 1 0,0 0 0,-1 0 0,1-1 0,0 1 0,0 0 0,0 0 0,-1 0 0,1-1 0,0 1 0,-1 0 0,1 0 0,0 0 0,0 0 0,-1 0 0,1 0 0,0-1 0,-1 1 0,1 0 0,0 0 0,-1 0 0,1 0 0,0 0 0,0 0 0,-1 0 0,1 0 0,0 0 0,-1 0 0,1 1 0,-15 10 445,-7 22-187,6 11-386,-16 67 1,17-52 86,6-13 44,2 0 0,2 0 0,1 87 0,4-69-19,2-1 17,3 1 0,3-1 1,29 115-1,-33-154 1,-2 0-1,0 0 1,-2 39 0,1 16 16,-1-59-22,-1 0 0,-1 0 0,-1 0 0,-1-1 0,0 1 0,-2-1 0,0 1 0,-9 18 0,10-24-9,2 0 1,-1 0 0,2 0-1,-1 16 1,-5 24 1,3-32-8,5-16 0,-1 0 1,-1 0-1,1-1 0,-1 1 0,0 0 0,0-1 0,-1 1 0,-5 8 0,6-9 3,-1 0 0,0 0 0,1 0 0,0 0 0,1 1 0,-1-1 0,1 1 0,0-1 0,0 1 0,0 6 0,2 62 26,0-53-28,3 24 17,-2-29-3,-1 0 1,-1 0 0,-2 32-1,-31 94 97,28-123-116,3-15 3,1 0-1,0 0 1,1 0 0,-1-1-1,1 1 1,-1 0 0,1 0 0,1 4-1,-1 4 7,0 0-1,0-1 1,-1 1-1,-3 17 1,2-15-7,0-1 0,1 1 0,0 15 0,3-17-10,1 0 0,0 0 0,1 0 0,0 0 0,1 0 0,0-1 0,1 0 0,0 0-1,0 0 1,1-1 0,12 13 0,3 8-10,-10-16-13,2 0-1,0 0 0,0-1 1,1-1-1,30 20 1,-23-17-39,23 11 21,-35-22 71,-1 1-1,0-1 0,1 2 1,9 8-1,-16-12-4,0 0 0,-1 0 0,1 1-1,-1-1 1,0 0 0,0 1 0,0 0 0,0-1 0,0 1 0,-1 0 0,0 0 0,0 0 0,0 0 0,0 0 0,0 6-1,1 2 42,-2-11-47,1 1 0,-1-1 0,0 0 0,0 1 0,1-1 0,-1 0 0,0 1 0,0-1 0,0 0 0,0 1 0,-1-1 0,1 1 1,0-1-1,0 0 0,-1 1 0,1-1 0,-1 0 0,1 0 0,-1 1 0,0-1 0,1 0 0,-1 0 0,0 0 0,0 0 0,0 0 0,-1 1 1,-20 23 86,20-22-90,1 0 1,-2 0-1,1 0 1,0 0-1,-1 0 1,1-1-1,-1 1 1,0-1-1,0 0 1,0 1-1,0-1 1,0 0-1,0-1 1,-1 1-1,1-1 1,-7 2-1,8-2-1,0-1 0,0 0 0,-1 1-1,1-1 1,0 1 0,0 0 0,0-1 0,1 1-1,-1 0 1,0 0 0,0 0 0,0 1 0,1-1-1,-1 0 1,0 1 0,1-1 0,-1 1-1,1-1 1,0 1 0,0 0 0,-2 2 0,1-2-2,0 1 1,0-1-1,0 1 1,0-1-1,0 0 1,0 0-1,-1 0 1,1 0 0,-1 0-1,0-1 1,-4 3-1,-59 14 7,55-15-5,0-1 0,0 0 0,0-1 1,0-1-1,0 0 0,0 0 0,0-1 0,0 0 0,0-1 0,-21-6 0,14 4 4,0 1 0,-31-2 0,19 0 19,26 4-21,1 0 0,0 1 0,0-1 0,0 1 0,-1 0 0,1 0 0,0 0 1,-1 0-1,1 0 0,0 1 0,0-1 0,-7 3 0,2-1 53,0 1 0,-1-1 0,1-1 0,-1 0 0,0 0 0,-14-1 0,-26 4 132,-3 5-45,21-5-73,24-2-62,1-1-1,-1-1 0,1 1 1,-1-1-1,-10 0 0,-37-9 20,-65-20-1,71 16 2,-1 3-1,-52-6 1,88 15-28,1-1 1,0-1-1,1 0 0,-1 0 1,0-1-1,1 0 0,0-1 1,-13-8-1,2 3 1,-1 1 0,0 1 0,0 1 0,-1 1 1,-27-3-1,-10-4-6,43 9-17,-18-6-2,35 9 16,0 1 1,0-1-1,-1 0 1,1 0-1,0 0 1,0 0-1,0 0 1,0 0-1,0 0 0,0 0 1,0-1-1,1 1 1,-1 0-1,0-1 1,1 1-1,-1 0 1,1-1-1,-1 1 1,1-1-1,-1-1 0,0-1 4,0 1-1,0 0 0,-1 0 0,1 0 0,-1 0 0,0 0 0,0 0 0,-4-4 0,-8-15 21,10 15-15,0 0-1,0 0 0,0 1 0,-1-1 0,0 1 0,0 0 0,-7-7 0,4 5-1,0-1 1,0 0 0,-7-13-1,-7-20-28,1-2 0,3 0 1,-23-84-1,-6-16 39,34 109 12,-3 2 0,0 0 0,-3 1-1,-21-30 1,49 68-227,35 25 127,23 37 14,53 50-18,159 113 30,-249-205 46,142 121-15,-128-113 22,2-2-1,51 27 0,-88-54-1,112 65 26,-105-59-18,0 1-1,-1 0 1,0 1 0,-1 1 0,13 15-1,-23-23-14,0-1-1,1 0 0,-1 0 0,1 0 0,0-1 0,0 0 0,1 0 1,-1 0-1,1-1 0,0 1 0,0-2 0,0 1 0,1 0 1,-1-1-1,0 0 0,1-1 0,-1 0 0,1 0 0,0 0 0,-1 0 1,9-1-1,23 0-38,24-2 6,-57 1 36,-1 0 0,1 0 0,0 0 0,-1-1 0,0 1 0,1-1 0,-1-1 0,0 1 0,0 0 0,0-1 0,5-4 0,23-21-5,-22 20 11,0 1-1,0-1 1,-1-1-1,-1 0 1,0 0-1,0-1 1,0 1-1,-2-2 1,1 1-1,-1-1 1,5-13-1,-5 10 45,-2 1-1,0-1 0,-1-1 0,0 1 1,1-17-1,24 38-42,-10-3-13,38 3 0,-5-2 11,-49-4 1,0 0 1,0-1-1,0 1 1,0 0-1,0 0 1,0 0-1,0 0 0,-1 1 1,1-1-1,0 0 1,-1 1-1,1-1 1,-1 1-1,1 0 1,-1-1-1,0 1 1,1 0-1,-1 0 1,0 0-1,0 0 1,-1 0-1,1 0 1,0 0-1,-1 0 0,1 0 1,0 4-1,0 3 9,1 0 0,-2 1 0,1 0 0,-1-1 0,-2 12 0,2-21-12,0 1-1,0 0 1,0-1 0,0 1-1,0 0 1,-1-1 0,1 1-1,0-1 1,0 1 0,-1 0-1,1-1 1,0 1 0,-1-1-1,1 1 1,-1-1 0,1 1-1,-1-1 1,1 1 0,-1-1-1,1 1 1,-1-1 0,1 0-1,-1 1 1,1-1 0,-1 0-1,0 0 1,1 1-1,-1-1 1,0 0 0,1 0-1,-1 0 1,-1 0 0,-1 0-7,0 0 0,0 0-1,0 0 1,0-1 0,0 1 0,0-1 0,-6-2 0,-2-1-33,-1-2 0,-21-12 0,9 1 6,1-1-1,1-2 1,0 0 0,1-1-1,2-1 1,0-1 0,-25-41-1,1-9-65,-47-108 0,67 127 59,1-1-1,3 0 0,-12-61 1,-29-230-79,55 315 109,0-2-18,2 0 0,1-1 0,1 1 0,2-1 0,2 1 1,1-1-1,1 1 0,12-42 0,6 5 12,50-106 1,-52 129 39,-15 33 28,0 1-1,1-1 1,0 1-1,12-16 1,-14 28 347,-1 10-217,0 24-129,-2-16-11,44 525-260,-33 6 369,-10-347 76,-3-199-223,7 129 75,-6-116-91,2 0-1,0 0 1,1 0-1,0-1 1,1 1-1,9 18 1,-13-32 6,0 1 1,-1-1-1,1 0 1,0 1-1,0-1 1,0 0-1,0 0 1,0 0-1,0 0 1,0 0-1,0 0 1,2 2 0,-2-3-1,-1 0 1,0 0 0,1 0 0,-1 0 0,0 0-1,1 0 1,-1 0 0,0 0 0,1 0 0,-1 0-1,0 0 1,1 0 0,-1-1 0,0 1 0,1 0-1,-1 0 1,0 0 0,0 0 0,1 0 0,-1-1-1,0 1 1,1 0 0,-1 0 0,0 0 0,0-1-1,1 1 1,-1 0 0,0-1 0,0 1 0,0 0 0,0 0-1,1-1 1,0-3-34,1 0 0,-1 1 0,0-1 0,0 0 0,-1 0-1,1 0 1,0-5 0,-2-44-145,-2-1 0,-17-86 0,10 78 128,-51-539-87,57 466 193,6 0 0,28-197 0,-10 244 366,-20 94-354,0 0 0,0 0 0,1 0 0,0-1 1,2 12-1,2 9 8,11 82-79,33 247-89,-27 5 65,-28-180 379,-8-2 0,-7 1 0,-48 182 0,60-325-159,2-27-376,0-22-266,6 8 404,-120-493-861,113 466 919,-126-503 30,108 406-20,6 0 1,-3-154 0,22 265 0,1-48 22,1 62-28,-1 0 1,1 0 0,-1 0-1,1 0 1,0 0 0,1 0-1,-1 0 1,1 0 0,-1 1 0,1-1-1,0 1 1,3-4 0,-5 7-12,0-1 1,0 1-1,0 0 1,0 0-1,1 0 1,-1 0-1,0 0 1,0 0-1,0 0 1,0 0-1,0-1 1,0 1-1,1 0 1,-1 0-1,0 0 1,0 0-1,0 0 1,0 0 0,1 0-1,-1 0 1,0 0-1,0 0 1,0 0-1,0 0 1,0 0-1,1 0 1,-1 0-1,0 0 1,0 0-1,0 0 1,0 0-1,1 0 1,-1 0-1,0 1 1,0-1-1,0 0 1,0 0-1,0 0 1,0 0-1,1 0 1,-1 0-1,0 0 1,0 1-1,0-1 1,0 0 0,0 0-1,0 0 1,0 0-1,0 0 1,0 1-1,0-1 1,1 0-1,-1 0 1,0 0-1,0 0 1,0 0-1,0 1 1,0-1-1,0 0 1,0 0-1,0 0 1,0 0-1,0 1 1,0-1-1,-1 0 1,1 0-1,6 15-48,-2 0-1,6 29 1,-2-9-12,42 181-201,41 199 217,-35 5 226,-51-322 9,-3 1 1,-18 146-1,14-226-99,-1 0 1,-1 0 0,-1 0 0,0-1-1,-14 30 1,18-45-84,0 0 1,-1-1-1,1 1 1,-1-1-1,1 1 0,-1-1 1,0 0-1,0 1 1,0-1-1,0 0 0,0 0 1,-1-1-1,1 1 1,0 0-1,-6 2 0,6-4-17,0 0-1,0 0 1,0 1-1,-1-1 1,1-1-1,0 1 1,0 0-1,0 0 1,-1-1-1,1 0 1,0 1-1,0-1 1,0 0-1,0 0 0,0 0 1,0 0-1,0 0 1,0 0-1,1-1 1,-1 1-1,0-1 1,1 1-1,-1-1 1,-1-2-1,-20-23-124,-35-53 0,31 41 103,-252-392 127,201 293-59,-77-187 1,127 257-32,-119-304 11,28-8-37,96 261-2,21 104 11,1 0 0,1 0 0,1 0 1,0 0-1,6-28 0,-6 36 1,1 1-1,0-1 0,0 1 1,1-1-1,-1 1 0,1 0 1,1 0-1,-1 0 1,1 0-1,8-8 0,-10 12 0,0 0-1,1 0 1,-1 1 0,1-1-1,-1 1 1,1 0-1,-1-1 1,1 1-1,0 0 1,0 1-1,0-1 1,0 0-1,0 1 1,0-1-1,-1 1 1,1 0-1,0 0 1,0 1-1,0-1 1,0 0-1,0 1 1,0 0-1,0-1 1,0 1-1,-1 1 1,1-1 0,0 0-1,-1 0 1,5 4-1,5 3-40,1 0 1,-1 1-1,-1 0 0,0 1 1,14 15-1,53 75-188,286 512-113,-281-451 406,109 299 0,-159-358 86,-5 1 1,-4 1 0,-5 1-1,9 142 1,-27-220-49,1-13-11,-1 0 0,-1 0 0,0 1 0,-1-1 0,0 0 0,-2 0 0,-6 24 0,9-36-73,0-1 0,0 0 0,-1 0 0,1 1 0,0-1 0,-1 0 0,1 0 0,-1 0 0,0 0 0,1 0 0,-1 0 0,0 0 0,0 0 0,1 0 0,-1 0 0,0 0 0,0 0 0,0 0 0,0-1-1,0 1 1,0 0 0,0-1 0,-1 1 0,1-1 0,0 1 0,-2-1 0,1 0-13,-1-1-1,1 0 1,0 0-1,0 0 1,-1 0 0,1 0-1,0 0 1,0 0-1,0-1 1,0 1-1,0-1 1,1 0-1,-1 0 1,-1-1 0,-16-18-56,2-1 0,1 0 0,0-1 0,-13-27 0,4 7 9,-593-1091 70,558 1009-13,-136-296 10,27-1-8,147 358-16,3-2 1,-13-85-1,27 84-43,5 64 40,0-1 0,0 0 0,1 1-1,-1-1 1,1 0 0,0 1 0,0-1 0,0 0 0,0 1 0,0-1 0,1 1 0,2-4 0,-3 6 1,0 0 1,0 0-1,0 1 0,0-1 1,0 0-1,0 1 0,0-1 1,0 1-1,0-1 1,0 1-1,0 0 0,0-1 1,0 1-1,0 0 0,0 0 1,0 0-1,1 0 1,-1 0-1,0 0 0,0 0 1,0 0-1,0 0 1,1 0-1,-1 1 0,0-1 1,0 0-1,0 1 0,0-1 1,0 1-1,0-1 1,0 1-1,0 0 0,1 0 1,5 4-42,1 0 1,-1 1-1,-1 0 1,8 8-1,28 32-122,-3 2-1,62 99 1,49 124 65,-54-71 172,-9 4 1,-8 4-1,77 331 0,-93-225 293,-57-266-186,-2-1 0,-2 1-1,-2 0 1,-8 67-1,6-101-90,0-1 0,-2 1 0,1-1 0,-2 0-1,1 0 1,-2-1 0,-6 13 0,10-22-71,1-1 1,-1 1-1,1 0 1,-1-1-1,0 0 1,0 1-1,0-1 1,0 0-1,0 0 1,-1 0-1,1 0 1,-1-1-1,1 1 1,-1-1-1,0 1 1,1-1-1,-1 0 0,0 0 1,0 0-1,0-1 1,0 1-1,0-1 1,0 1-1,0-1 1,0 0-1,0 0 1,0 0-1,0-1 1,0 1-1,0-1 1,0 1-1,0-1 1,-3-1-1,-2-2-20,0 0 0,0-1 0,1 1 0,-1-1 0,1-1-1,0 1 1,1-1 0,-12-13 0,-2-6-40,-21-33 0,30 41 32,-94-150-101,-335-625 51,303 501-26,-46-259-165,80 98 126,82 301 114,19 131 18,1 0 0,1-1 0,1 1 0,6-32 0,-6 45 1,0 1-1,1-1 1,0 1 0,0-1-1,0 1 1,1 0 0,0 0-1,1 0 1,-1 0 0,1 0-1,0 1 1,9-9 0,-11 12-8,0 0 1,1 1 0,0-1 0,-1 1 0,1 0 0,0 0-1,0 0 1,0 0 0,0 0 0,0 1 0,0-1 0,0 1 0,0 0-1,0 0 1,0 0 0,0 0 0,0 0 0,0 1 0,0-1-1,0 1 1,0 0 0,0 0 0,-1 0 0,1 0 0,0 1 0,-1-1-1,1 1 1,4 3 0,6 4-31,1 1 0,-2 1-1,0 0 1,0 1 0,13 17 0,99 143-187,36 77 60,8 57 201,-13 7-1,157 458 0,-298-731-12,99 311 109,-92-269 29,-3 1 1,9 107 0,-25-170-99,0 0 34,-1 0-1,-2 28 1,1-44-66,0 1 0,-1-1 0,0 0-1,0 1 1,0-1 0,-1 0 0,1 0 0,-1 0 0,0 0 0,0 0 0,0 0 0,-1-1-1,1 1 1,-1-1 0,0 1 0,-3 2 0,5-5-20,-1 0-1,1 0 1,-1 0-1,1 0 1,-1 0 0,1 0-1,-1 0 1,0-1 0,0 1-1,1-1 1,-1 1-1,0-1 1,0 0 0,1 0-1,-1 1 1,0-1 0,0 0-1,0-1 1,1 1-1,-1 0 1,0 0 0,0-1-1,1 1 1,-1-1-1,0 0 1,1 1 0,-4-3-1,-7-5-2,0-1-1,0 0 1,0-1 0,2 0-1,-12-13 1,-22-29-44,2-2 1,3-2 0,-46-86-1,57 95 22,-211-376-108,-323-792 0,264 339 30,244 632 66,48 200 32,2 0 0,1 1 1,6-67-1,-3 102-8,1 0 0,1 1 0,-1-1 0,1 0 0,5-12-1,-6 18 0,-1 1 0,1 0-1,0-1 1,0 1 0,-1 0-1,1-1 1,0 1 0,0 0-1,0 0 1,0 0-1,1 0 1,-1 0 0,0 0-1,0 0 1,1 0 0,-1 0-1,0 1 1,1-1 0,-1 0-1,0 1 1,1-1 0,-1 1-1,1 0 1,-1-1-1,1 1 1,-1 0 0,1 0-1,0 0 1,-1 0 0,1 0-1,1 1 1,3 1-19,0 1 0,1-1 0,-1 1 0,-1 1 0,1-1 1,0 1-1,-1 0 0,0 1 0,0-1 0,6 7 0,11 13-69,-1 1 0,31 47 0,79 152-131,20 81 122,358 908 176,-363-815 2,-45-54 47,-30-59 89,-41-86 171,-28-168-245,-1 0-1,-2 37 1,0-64-118,1 0 0,-1 0-1,0 0 1,0 0 0,0 0 0,0 0-1,0 0 1,-1-1 0,0 1 0,0-1-1,0 1 1,-3 3 0,4-6-17,0 0 1,0-1 0,0 1-1,0 0 1,-1-1 0,1 1-1,0 0 1,0-1 0,-1 0-1,1 1 1,0-1 0,-1 0-1,1 1 1,0-1 0,-1 0-1,1 0 1,-1 0-1,1 0 1,0 0 0,-1-1-1,1 1 1,0 0 0,-1-1-1,1 1 1,0-1 0,-1 1-1,1-1 1,0 0 0,0 1-1,0-1 1,0 0-1,0 0 1,0 0 0,-2-2-1,-9-8-18,1-1-1,0 0 1,0-1-1,-13-23 1,-75-129-125,-45-94 68,-29-65 48,-276-622-126,73-34-135,325 813 289,7-1-1,-40-315 1,81 435-19,2-61-1,1 96-6,1-1 1,0 0-1,1 1 0,0-1 0,6-17 1,-7 30 13,-1 0 0,0 0 0,1 0 0,-1 0 0,1 0 0,-1 0 0,1 1 0,0-1 0,-1 0 0,1 0 0,0 0 0,0 1 0,0-1 0,-1 1 0,1-1 0,0 0 0,0 1 0,0 0 0,0-1 0,0 1 0,0-1 0,0 1 0,0 0 0,0 0 0,0 0 0,0-1 0,0 1 0,0 0 0,0 0 0,0 1 0,0-1 0,0 0 0,0 0 0,1 0 0,-1 1 1,-1-1-1,1 0 0,0 1 0,0-1 0,0 1 0,0-1 0,0 1 0,0 0 0,0-1 0,1 2 0,8 7-64,0 1 1,-1-1 0,1 2-1,-2-1 1,13 21 0,95 155-277,31 101 84,393 937 401,-532-1205-132,203 527 152,-43-10 86,-121-295 83,-39-194-234,-2-20-4,-2 1 0,-1 0-1,-1 0 1,-1 0-1,-2 0 1,-4 29-1,5-54-74,-1 0 0,1 0 0,-1 0 0,0 0 0,0 0 0,0 0 0,0-1 0,-3 5 0,4-6-12,-1-1-1,1 0 1,0 1 0,0-1 0,-1 0 0,1 1 0,-1-1 0,1 0 0,0 0 0,-1 1 0,1-1 0,-1 0 0,1 0-1,0 0 1,-1 0 0,1 1 0,-1-1 0,1 0 0,-1 0 0,1 0 0,0 0 0,-1 0 0,1 0 0,-1 0 0,1 0 0,-1 0-1,1-1 1,-1 1 0,1 0 0,0 0 0,-1 0 0,1 0 0,-1-1 0,1 1 0,-6-5-12,0-1 1,0 0 0,1 0 0,0 0-1,-8-13 1,-174-301-302,160 268 278,-134-264-119,18-7-14,14-6 0,14-5 0,15-5 0,-77-477 0,132 434 130,43 318-89,4 1 0,12-96 1,-8 118-35,1 1 0,20-60 0,-23 88 80,1-1 0,1 1 1,0 0-1,0 0 0,2 1 1,-1 0-1,1 0 0,1 0 0,0 1 1,0 1-1,17-13 0,-20 17 22,1 0-1,0 0 0,0 1 1,1 1-1,-1-1 1,1 1-1,0 0 1,0 1-1,0 0 0,0 0 1,0 1-1,0 0 1,1 0-1,-1 1 1,0 0-1,0 0 0,1 1 1,-1 0-1,0 1 1,0 0-1,0 0 0,0 0 1,14 8-1,-1 1-15,-1 1 0,0 1-1,0 0 1,-2 2 0,0 0-1,0 1 1,-2 1-1,23 29 1,14 26-71,70 126 1,62 169 49,-59-61 483,-13 5 1,-15 5-1,110 620 1,-148-295 2377,-58-464-1681,-3-147-796,-2 0-1,-10 52 1,12-80-287,1 0 0,-1 0-1,1 1 1,-1-1 0,0 0 0,0 0 0,0 0 0,0 0 0,0-1 0,0 1 0,0 0 0,-2 2 0,2-4-6,1 0 1,-1 0 0,1 0-1,0 1 1,-1-1-1,1 0 1,-1 0 0,1 0-1,-1 0 1,1 0-1,-1 0 1,1 0 0,0 0-1,-1 0 1,1 0 0,-1 0-1,1 0 1,-1 0-1,1-1 1,-1 1 0,1 0-1,0 0 1,-1 0 0,1-1-1,-1 1 1,1 0-1,0 0 1,-1-1 0,1 1-1,0 0 1,-1-1-1,1 1 1,0 0 0,-1-1-1,-4-7-57,1 1 0,-1-1-1,2 0 1,-1 0 0,-3-12-1,-48-169-545,-14-100 75,-14-116 352,-10-146-114,-38-944-1,130 1033 57,31 87-211,16 61 82,13 91-6,-51 196 300,2 0-1,0 1 1,22-37-1,-31 60 69,1 1 0,-1 0 0,1-1 0,0 1 0,0 0-1,0 0 1,0 0 0,1 1 0,-1-1 0,0 0 0,1 1-1,3-2 1,-4 2 3,-1 1 0,1-1-1,-1 1 1,1 0 0,0 0-1,-1 0 1,1 0 0,-1 0 0,1 0-1,0 0 1,-1 1 0,1-1-1,-1 0 1,1 1 0,-1 0-1,1-1 1,-1 1 0,1 0-1,0 0 1,3 3-6,-1-1 1,0 0-1,0 1 0,0 0 1,0 0-1,-1 0 0,5 7 0,2 5-13,0 1 0,9 21 0,68 206-57,6 89 62,3 94 788,-18 4-1,-20 4 1,5 780-1,-72-909 179,2-225-331,-29 129 0,34-199-601,0 0 0,-1 0 1,-1 0-1,-5 11 1,9-22-25,0 0 1,0 1 0,0-1-1,0 0 1,-1 0 0,1 1-1,0-1 1,0 0 0,-1 0 0,1 1-1,0-1 1,0 0 0,-1 0-1,1 1 1,0-1 0,-1 0-1,1 0 1,0 0 0,0 0 0,-1 0-1,1 0 1,0 0 0,-1 1-1,1-1 1,0 0 0,-1 0-1,1 0 1,-1 0 0,1 0 0,0-1-1,-1 1 1,1 0 0,0 0-1,-1 0 1,-11-13-294,2-5 55,1-1 0,-7-21 0,-49-132-509,-32-76 261,-167-477 405,39-14 78,212 688-6,-101-440-333,100 411 118,4 0 0,4 0-1,3-1 1,8-83 0,-2 132-100,14-55 1,-14 74 222,1 1 1,0 0-1,1 0 0,0 0 1,13-20-1,-17 31 94,-1 0 0,1 0-1,-1 0 1,1 0 0,0 0 0,-1 0 0,1 1-1,0-1 1,0 0 0,0 0 0,-1 1 0,1-1-1,0 1 1,0-1 0,0 1 0,0-1 0,0 1-1,0-1 1,0 1 0,0 0 0,0-1 0,0 1-1,0 0 1,1 0 0,-1 0 0,0 0 0,0 0-1,0 0 1,0 0 0,0 1 0,0-1 0,0 0-1,0 0 1,0 1 0,0-1 0,0 1-1,0-1 1,0 1 0,0-1 0,1 2 0,4 3-30,-1 0 1,0 1-1,0-1 0,0 1 1,0 0-1,-1 1 1,0-1-1,-1 1 1,5 9-1,52 144-133,11 87 28,-2 66 156,44 490 0,-98-598 428,-10 1 0,-22 213 0,4-292 311,-5 0 1,-7-1-1,-4-1 1,-63 166-1,72-244-234,-42 73 0,55-108-440,-3 7 47,-1-1-1,-1 0 0,-16 18 0,23-31-125,1-1 0,-1 1 0,1-1 0,-1-1 0,0 1 0,0-1 0,-1 0 0,1 0 0,-1 0 0,0-1 0,1 0 0,-1 0 0,0 0 0,0-1 1,-9 2-1,8-3-35,0 0 1,0 0 0,1-1 0,-1 0 0,0 0 0,0 0 0,1-1 0,-1 0-1,1 0 1,-1-1 0,1 0 0,0 0 0,0 0 0,0-1 0,-10-8 0,-3-6-138,0 0 0,-32-42 1,41 48 119,-36-47-231,-44-74-1,-60-145 76,17 1 76,12-5 1,13-6 0,-71-302-1,137 413 11,-20-196 0,52 280 16,5 0-1,3-1 1,22-180-1,-14 231-18,2 1 0,2 0-1,2 0 1,2 1 0,26-56 0,-35 88 95,-1 0 0,1 1 0,0 0 1,0 0-1,1 0 0,0 1 0,1 0 1,-1 0-1,13-9 0,-15 14 16,1-1 1,0 1-1,0 0 0,0 0 1,0 0-1,0 1 0,0-1 0,0 1 1,0 1-1,0-1 0,1 1 1,-1 0-1,0 0 0,0 0 1,1 1-1,-1 0 0,0 0 1,8 3-1,1 0-7,-1 1 0,0 1-1,0 1 1,0 0 0,-1 0 0,0 1 0,14 12-1,26 24-23,-3 3 0,-1 1-1,61 81 1,106 183 51,-188-270 10,123 201 70,-71-99 17,-7 3 0,-7 3 0,-6 3 0,60 246 0,-95-288 279,12 148 1,-31-193 133,-3 0 0,-3 0 1,-15 105-1,10-142-96,0 0-1,-14 36 0,16-52-244,-2-1 0,1 0 1,-1 0-1,-1 0 0,0-1 0,-13 15 0,18-24-156,0 1-1,-1-1 0,1 1 0,-1-1 0,1 0 1,-1 0-1,0 0 0,0 0 0,0-1 0,0 1 1,-1-1-1,1 0 0,0 0 0,0 0 0,-1 0 1,1 0-1,-4-1 0,2 0-26,1 0-1,-1-1 0,1 0 1,-1 1-1,1-2 1,0 1-1,-1-1 1,1 1-1,0-1 1,0 0-1,0-1 0,0 1 1,-5-5-1,-12-11-133,1-1 0,-31-38 0,-18-32-86,4-3-1,-56-106 1,-92-223-362,29-15-873,69 141 826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18:19.27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767 1541 3137,'219'67'819,"94"34"-1102,160 110 421,-12 39 510,-111-57 410,-188-107-268,-139-76-588,-23-10-196,0 0-1,0 0 1,0 0-1,0 0 1,0 0-1,0 0 1,0 0-1,0 0 1,0 0 0,0 0-1,1-1 1,-1 1-1,0 0 1,0 0-1,0 0 1,0 0-1,0 0 1,0 0-1,0 0 1,0 0-1,0 0 1,0 0-1,0 0 1,0 0-1,1 0 1,-1 0 0,0 0-1,0 0 1,0 0-1,0 0 1,0 0-1,0 0 1,0 0-1,0 0 1,0 0-1,0 0 1,0 0-1,1 0 1,-1 0-1,-39-24 236,-217-101 135,-27-12-124,-209-158 66,188 107-217,-497-302 172,783 481-282,-16-12-7,26 15-58,11 4-88,9 4 117,0 1-1,0 0 1,0 1 0,0 0 0,16 10 0,6 1-4,328 147 61,-34-14 194,-276-126-177,821 380 776,-749-336-662,130 65 52,-193-102-146,2-4 0,73 20 0,-69-30 2,-42-17-9,-22-4-18,-13-6 1,-22-12-10,-1 1 0,-50-26 0,69 41-12,-701-338 9,329 171 10,12-22 20,-44-74 13,163 101-20,227 151-29,-85-57 10,109 74-23,1-1 0,0 0 0,0 1 0,0-1 0,0 0 0,0-1 0,-3-4 0,6 8 4,0-1 1,0 1 0,0 0-1,-1 0 1,1-1-1,0 1 1,0 0 0,0-1-1,0 1 1,0-1 0,0 1-1,0 0 1,0-1 0,0 1-1,0 0 1,0-1-1,0 1 1,0 0 0,0-1-1,0 1 1,0 0 0,0-1-1,0 1 1,1 0 0,-1-1-1,0 1 1,0 0 0,0-1-1,1 1 1,-1 0-1,0-1 1,0 1 0,1 0-1,-1 0 1,0 0 0,0-1-1,1 1 1,-1 0 0,0 0-1,1 0 1,-1-1-1,0 1 1,1 0 0,0 0-1,6-1-12,0 1 0,0 0-1,1 0 1,-1 1-1,0 0 1,0 0-1,0 0 1,9 4-1,96 28 25,129 57-1,117 78 118,550 329 249,-17 25 33,-824-482-368,75 46 119,210 92 1,-331-169-141,38 12 0,-44-22-11,-15-9 0,-2 6-5,0 0 0,0 1-1,-1 0 1,1 0 0,-1-1-1,0 2 1,0-1 0,0 0-1,0 0 1,-6-2 0,-76-49 65,-95-45 0,-150-71 64,-801-439 118,-148-203-74,937 567-118,173 121-29,164 120-28,-45-32-16,-71-65 0,86 62-111,35 39 122,0-1 0,-1 1-1,1 0 1,0-1 0,0 1 0,0 0-1,-1-1 1,1 1 0,0 0-1,0-1 1,0 1 0,0-1-1,0 1 1,0 0 0,-1-1-1,1 1 1,0-1 0,0 1 0,0-1-1,1 1 1,-1 0 0,0-1-1,0 1 1,0-1 0,0 1-1,0 0 1,0-1 0,0 1-1,1-1 1,-1 1 0,0 0 0,0-1-1,1 1 1,-1 0 0,0 0-1,1-1 1,-1 1 0,0 0-1,0-1 1,1 1 0,-1 0-1,1 0 1,-1 0 0,0-1 0,1 1-1,-1 0 1,0 0 0,1 0-1,-1 0 1,1 0 0,0 0-1,3-1-21,0 0 1,0 1-1,0 0 0,1-1 0,-1 2 0,0-1 0,0 0 0,1 1 1,6 2-1,60 18-182,101 45 1,-156-59 196,751 384 259,-216-66 235,-59-33-98,787 420 436,-935-538-653,-260-142-191,-81-31 13,0 1 1,-1-2-1,1 1 1,0 0-1,-1-1 1,1 1-1,0-1 1,0 0-1,0 0 1,5 0-1,-9-2 0,0 0 0,-1 1-1,1-1 1,-1 0 0,1 1-1,-1-1 1,1 1-1,-1 0 1,0-1 0,1 1-1,-1 0 1,0 0 0,0 0-1,-3-1 1,-335-167-149,-21 24 245,307 124-84,-885-356 119,29-51-2,-20-123 31,856 505-138,-59-42-15,127 85-7,1-1 0,0 0-1,1-1 1,-1 1 0,-5-9 0,9 13 8,1 0 0,0 0 0,0-1 0,-1 1 0,1 0 0,0 0 0,-1-1 0,1 1 0,0 0 0,0-1 0,0 1 1,-1 0-1,1-1 0,0 1 0,0 0 0,0-1 0,0 1 0,0 0 0,0-1 0,0 1 0,0-1 0,0 1 0,0 0 0,0-1 0,0 1 1,0-1-1,0 1 0,0 0 0,0-1 0,0 1 0,0 0 0,0-1 0,0 1 0,1 0 0,-1-1 0,0 1 0,0 0 0,1-1 0,-1 1 1,0 0-1,0-1 0,1 1 0,-1 0 0,0 0 0,1 0 0,-1-1 0,0 1 0,1 0 0,-1 0 0,0 0 0,1 0 0,-1-1 0,0 1 1,1 0-1,0 0 0,6-1-18,0 1 0,0 0 0,0 0 1,1 0-1,-1 1 0,12 2 1,59 17-61,-53-13 66,659 234 286,-399-132-104,722 226 220,200-8-158,-848-253-296,-341-71 21,0-1 1,34-2-1,-49 0 29,0 0 0,0-1 0,0 1 0,0-1-1,0 0 1,0 0 0,0 0 0,-1 0-1,1-1 1,4-2 0,-7 4 9,1-1 0,-1 1 0,1-1 0,-1 0 1,1 1-1,-1-1 0,1 0 0,-1 1 0,0-1 0,1 0 0,-1 0 0,0 1 0,0-1 0,1 0 1,-1 0-1,0 1 0,0-1 0,0 0 0,0 0 0,0 0 0,0 0 0,0 1 0,0-1 0,-1 0 1,1 0-1,0 1 0,0-1 0,-1 0 0,1 0 0,0 1 0,-1-1 0,1 0 0,-1 1 1,1-1-1,-1 0 0,1 1 0,-1-1 0,1 1 0,-1-1 0,0 1 0,0-2 0,-7-5-32,0 0 0,0 1 0,-1 0-1,0 0 1,0 0 0,-12-4 0,-80-32-111,-459-137 137,98 36 126,-386-202 6,496 193-76,-479-143 138,623 227-5,195 64-155,4 1 5,0-1 0,0 2 0,-1-1 0,1 1 0,-13 0 0,21 3-54,10 4-33,61 25-196,101 28-1,-92-34 196,751 266 252,-615-206-85,921 327 285,-887-336-361,216 67-17,-10 21 46,-432-152-74,-23-11 14,0 0 0,0 0 0,0 0 1,0 0-1,-1 0 0,1 0 0,0 0 1,0 0-1,0 1 0,0-1 1,0 0-1,0 0 0,0 0 0,0 0 1,0 0-1,0 0 0,0 0 0,0 0 1,0 0-1,0 1 0,0-1 1,0 0-1,0 0 0,0 0 0,0 0 1,0 0-1,0 0 0,0 0 0,0 0 1,0 1-1,0-1 0,0 0 1,0 0-1,0 0 0,0 0 0,0 0 1,1 0-1,-1 0 0,0 0 0,0 0 1,0 0-1,0 0 0,0 1 1,0-1-1,0 0 0,0 0 0,0 0 1,0 0-1,1 0 0,-1 0 0,0 0 1,0 0-1,0 0 0,0 0 1,0 0-1,0 0 0,0 0 0,0 0 1,1 0-1,-1 0 0,-50-5-230,43 4 223,-291-46-118,-1203-321 379,698 94-375,338 107-154,462 166 276,-250-77-73,210 67 126,0 2 0,-1 2 0,-76-2-1,110 9-48,11 2-26,17 4-67,-10-4 51,337 88-629,-94-26 632,56 19 127,609 151 287,382-17-167,-1229-211-291,98-2 0,-159-4 23,-1-1 1,1 0-1,-1 0 1,13-4-1,-20 5 50,1 0 0,-1 0-1,1 0 1,-1 0 0,1-1-1,-1 1 1,1 0 0,-1 0-1,1 0 1,-1 0 0,0 0-1,1-1 1,-1 1 0,1 0-1,-1 0 1,0-1 0,1 1-1,-1 0 1,1 0 0,-1-1-1,0 1 1,0-1 0,1 1-1,-1 0 1,0-1 0,1 1-1,-1-1 1,0 1 0,0 0-1,0-1 1,0 1 0,0-1-1,1 1 1,-1-1 0,0 1-1,0-1 1,0 1 0,0-1-1,0 1 1,0-1 0,0 1-1,0 0 1,-1-1 0,1 1-1,0-1 1,0 1 0,0-1-1,0 1 1,-1-1 0,1 1-1,0 0 1,0-1 0,-1 1-1,1 0 1,0-1 0,-1 1-1,1 0 1,0-1 0,-1 1-1,1 0 1,-1-1 0,1 1-1,0 0 1,-1 0 0,1 0-1,-1 0 1,1-1 0,-1 1-1,0 0 1,-41-18-257,42 18 261,-86-25-195,-1 4 0,-125-15 0,81 15 144,-1529-262 150,412 141 264,1095 125-327,132 11-76,21 6 40,0 0 0,-1 0 0,1 0-1,0 0 1,0 0 0,0 0 0,-1 0 0,1 0-1,0 0 1,0 0 0,0-1 0,-1 1 0,1 0-1,0 0 1,0 0 0,0 0 0,0-1 0,0 1-1,-1 0 1,1 0 0,0 0 0,0 0 0,0-1-1,0 1 1,0 0 0,0 0 0,0-1 0,0 1-1,0 0 1,0 0 0,0 0 0,0-1 0,0 1-1,0 0 1,0 0 0,0-1 0,0 1 0,0 0-1,0 0 1,0-1 0,3-1-21,0 0-1,0 0 1,0 1-1,0-1 1,0 1 0,1-1-1,-1 1 1,0 0-1,1 0 1,5-1 0,104-20-73,2 5 1,0 5 0,159 2-1,22 18 146,352 55 1,282 101-18,-617-97-40,269 51-113,-550-113-90,-59-14-157,-471-130-355,-181-48 950,-11 47 791,559 122-694,-152-25 239,223 30-510,1-3 1,-93-36-1,147 50-55,-10-4-16,0-1 0,-20-12 0,32 17 11,1 0-1,-1 1 1,0-1-1,1 0 1,0-1-1,-1 1 1,1 0-1,0-1 1,0 1-1,0-1 1,0 0 0,1 1-1,-1-1 1,1 0-1,0 0 1,-1 0-1,1 0 1,1 0-1,-2-4 1,2 5 3,0 1 1,0-1-1,0 1 1,1-1-1,-1 1 1,0 0-1,0-1 1,1 1-1,-1-1 1,1 1-1,0 0 0,-1-1 1,1 1-1,0 0 1,0 0-1,0-1 1,0 1-1,0 0 1,0 0-1,0 0 1,0 0-1,0 0 1,0 0-1,2-1 0,38-13-16,-33 13 16,23-5 20,0 1 1,0 2-1,0 1 0,1 2 1,45 3-1,315 32 349,0 29 104,-224-35-266,589 108 426,-478-85-518,-157-29-81,0-5 1,146 1 0,-242-19-116,-26 1 80,0 0 0,0 0 0,0 0 0,0 0-1,0 0 1,0 0 0,0 0 0,0 0 0,0 0 0,0 0 0,0-1 0,0 1 0,0 0 0,0 0 0,0 0 0,0 0-1,0 0 1,0 0 0,1 0 0,-1 0 0,0 0 0,0 0 0,0 0 0,0 0 0,0 0 0,0 0 0,0-1-1,0 1 1,0 0 0,0 0 0,-59-8-243,-679-64 156,-150-17 237,262-4-14,11-49 877,602 138-740,19 8-41,31 10-6,124 36-107,3-7-1,0-7 0,214 17 1,516 0 60,-800-49-156,-24-2-46,64 4-644,198-16 0,-286 2 185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18:29.76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1501 1151 3265,'-2'2'286,"0"0"0,1 1 0,-1-1 0,1 1 0,-1 0 0,1-1 0,0 1 0,0 0 0,0 0 0,-1 4 0,2-6-267,0 0-1,0-1 0,0 1 1,0 0-1,0-1 0,0 1 1,0 0-1,0-1 0,0 1 1,0 0-1,0-1 0,0 1 1,0-1-1,1 1 0,-1 0 1,0-1-1,1 1 0,-1-1 1,0 1-1,1-1 0,-1 1 1,0-1-1,1 1 0,-1-1 0,1 1 1,-1-1-1,1 1 0,-1-1 1,1 0-1,0 1 0,-1-1 1,1 0-1,-1 0 0,1 1 1,0-1-1,-1 0 0,1 0 1,0 0-1,-1 0 0,1 0 1,0 0-1,-1 0 0,1 0 1,0 0-1,-1 0 0,1 0 1,-1 0-1,1 0 0,0-1 1,-1 1-1,1 0 0,-1 0 1,1-1-1,0 1 0,0-1 1,211-68-87,-80 38 153,1 6 1,1 5-1,1 7 1,0 5-1,167 12 1,-243 2-34,-42-3-11,-1-2-1,2 1 1,-1-2 0,0-1-1,18-2 1,-28 1 195,-18 1-67,-25 2 17,-607 51 321,473-37-397,-40 8 24,50-5 272,-171-1 0,274-16-243,38 0-102,-1-1 0,0 0 1,0-2-1,-22-4 0,38 3-32,15 2-34,24 1-21,424 61 0,-20 1 170,76 9 20,-404-64-280,-183-18 77,0 4-1,-119 2 1,87 4 48,-764-62 190,750 51-127,-154 0 260,267 11-301,1 1 0,-1 0 0,0 1 0,0-1 0,0 1 0,1 0 0,-1 0 0,0 1 0,-6 2 1,11-3-30,-1-1 1,1 0 0,0 0-1,0 1 1,0-1 0,0 0 0,-1 0-1,1 0 1,0 1 0,0-1 0,0 0-1,0 1 1,0-1 0,0 0-1,0 0 1,0 1 0,0-1 0,0 0-1,0 1 1,0-1 0,0 0 0,0 0-1,0 1 1,0-1 0,0 0-1,0 0 1,0 1 0,0-1 0,0 0-1,0 1 1,0-1 0,1 0 0,-1 0-1,0 0 1,0 1 0,0-1-1,1 0 1,-1 0 0,0 1 0,0-1-1,0 0 1,1 0 0,-1 0 0,0 0-1,0 0 1,1 1 0,-1-1-1,0 0 1,0 0 0,1 0 0,-1 0-1,0 0 1,1 0 0,-1 0 0,25 11-39,-16-7 40,15 5-7,-5-2 30,0 1-1,-1 0 1,0 1 0,-1 1 0,0 0-1,18 15 1,-35-24-23,1-1 0,-1 1 0,1-1 0,-1 1-1,1-1 1,-1 1 0,1-1 0,-1 1 0,1-1-1,-1 1 1,0-1 0,1 1 0,-1 0 0,0-1 0,0 1-1,1-1 1,-1 1 0,0 0 0,0-1 0,0 1 0,0 0-1,0 0 1,0-1 0,0 1 0,0 0 0,0-1-1,0 2 1,-1-1-4,0 0-1,1-1 1,-1 1-1,0 0 1,0 0-1,0-1 1,0 1-1,0-1 1,0 1 0,0-1-1,0 1 1,0-1-1,0 0 1,0 1-1,-2-1 1,-48 4-113,44-4 109,-137 1 121,-204-25-1,26 0 234,301 23-309,0 0 163,0 1 1,-1 0 0,-34 7 0,53-6-192,1 0 1,0 1 0,-1-1-1,1 0 1,0 1-1,0 0 1,0-1 0,0 1-1,0 0 1,1 0-1,-1 0 1,0 1 0,1-1-1,0 0 1,-1 0-1,1 1 1,0-1 0,0 1-1,1-1 1,-1 1-1,0-1 1,1 1-1,-1-1 1,1 1 0,0 0-1,0-1 1,0 1-1,0 0 1,1-1 0,-1 1-1,1-1 1,-1 1-1,1-1 1,0 1 0,0-1-1,0 1 1,0-1-1,0 0 1,1 1 0,-1-1-1,3 2 1,11 8-72,0-1 0,29 16 0,0 1 69,-22-14-29,0-2 1,0 0-1,1-1 1,37 11-1,101 21-107,-113-31 114,136 20 146,-239-36-170,43 4 29,0 0 0,-1-1 0,1 0 1,-22-6-1,-93-25-26,-124-34 62,208 54-14,0 3-1,0 1 0,-73-4 1,104 9-149,27-1 35,84-4 79,0 6 0,1 3 0,169 25 0,132 31-22,-23-4 98,-334-47-41,-1-2 0,47-2 0,-85-2-17,0 1-1,0-1 1,0 0 0,1-1 0,-1 1-1,0-1 1,0 0 0,0 0 0,-1 0-1,1-1 1,0 0 0,0 0-1,-1 0 1,1-1 0,-1 1 0,0-1-1,0 0 1,4-4 0,-7 7-2,-1-1 1,0 1-1,0 0 0,0-1 0,0 1 1,0 0-1,0-1 0,0 1 1,0-1-1,0 1 0,0 0 1,0-1-1,0 1 0,0-1 1,0 1-1,0 0 0,0-1 0,0 1 1,-1 0-1,1-1 0,0 1 1,0 0-1,0-1 0,-1 1 1,1 0-1,0-1 0,0 1 1,-1 0-1,1 0 0,0-1 0,0 1 1,-1 0-1,1 0 0,0-1 1,-1 1-1,1 0 0,0 0 1,-1 0-1,1 0 0,-1 0 1,1 0-1,0 0 0,-1-1 1,1 1-1,0 0 0,-1 0 0,1 0 1,-1 1-1,-26-8-6,-329-30 125,275 32-106,-98-5 20,-270-29 75,369 28-76,-131-22-67,211 33 35,0 0 1,0 0 0,0 0 0,-1 0-1,1 0 1,0 0 0,0 0-1,0 0 1,0 0 0,-1 0 0,1 0-1,0 0 1,0 0 0,0 0 0,0 0-1,-1 0 1,1 0 0,0 0-1,0 0 1,0 0 0,0 0 0,-1 0-1,1 0 1,0-1 0,0 1 0,0 0-1,0 0 1,0 0 0,-1 0-1,1 0 1,0 0 0,0-1 0,0 1-1,0 0 1,0 0 0,0 0 0,0 0-1,0 0 1,0-1 0,0 1-1,0 0 1,0 0 0,0 0 0,-1 0-1,1-1 1,0 1 0,0 0 0,0 0-1,1 0 1,-1 0 0,0-1-1,0 1 1,0 0 0,0 0 0,0 0-1,0 0 1,0-1 0,0 1 0,0 0-1,0 0 1,0 0 0,0 0-1,1 0 1,-1-1 0,0 1 0,0 0-1,18-8-112,20-1 50,-1 2 0,56-3 0,87 4 28,-158 5 31,737 22 67,-210-1-2,987-63 107,-1505 42-188,-21 0-19,0 1-1,-1-1 1,1-1-1,-1 0 0,11-3 1,-13 2-153,-10 1 78,-18 1-37,14 0 108,-582 3-505,-2 31 608,569-32-60,-136 11 51,-309 11 441,458-25-564,21-4-32,136-28-147,432-36 448,11 38 154,322 27-20,0 41 2,-818-35-356,-63-5-121,-32 4 140,0 0 1,0 0 0,1 0 0,-1 0 0,0 0-1,0 0 1,0 0 0,1 0 0,-1 0-1,0 0 1,0 0 0,0 0 0,1 0 0,-1 0-1,0 0 1,0 0 0,0 0 0,1 0 0,-1-1-1,0 1 1,0 0 0,0 0 0,0 0-1,1 0 1,-1-1 0,0 1 0,0 0 0,0 0-1,0 0 1,0 0 0,0-1 0,0 1-1,1 0 1,-1 0 0,0-1 0,0 1 0,0 0-1,0 0 1,0 0 0,0-1 0,0 1 0,0 0-1,0 0 1,0 0 0,0-1 0,-1 1-1,-1-2-27,-1 0-1,0 1 0,0-1 0,0 1 0,-1 0 1,1-1-1,0 2 0,0-1 0,-1 0 1,-5 0-1,-63-7-232,-112 2 1,-83 17 199,157-5 51,-1531 32 500,732-24 470,878-16-1139,31 1 179,0 1 0,0 0 0,0 0 0,-1 0 0,1 0 1,0-1-1,0 1 0,0 0 0,0 0 0,0 0 0,0 0 0,0-1 0,0 1 0,0 0 0,0 0 1,1 0-1,-1 0 0,0-1 0,0 1 0,0 0 0,0 0 0,0 0 0,0 0 0,0-1 0,0 1 1,0 0-1,0 0 0,1 0 0,-1 0 0,0 0 0,0 0 0,0 0 0,0-1 0,0 1 0,1 0 1,-1 0-1,0 0 0,0 0 0,0 0 0,0 0 0,1 0 0,-1 0 0,0 0 0,0 0 0,0 0 0,1 0 1,25-10-184,33-6 77,96-13 0,528-43 206,17 34 26,124 10 6,-226 10-2,-204 12-64,-350 8-254,-33-5-118,-13 0 58,-15-4-171,-19-3 100,0 2 1,-44-3 0,-468-5 37,472 17 287,-1261 25 184,287-39 1201,1047 13-1371,-7 0 21,0 0 0,0-1 0,0 0 0,0-1 0,0 0-1,-18-6 1,27 3-55,8 0-31,39-7-77,56-3 84,122 0 0,118 13 96,-251 3-40,585 14 123,158 1 52,-687-17-158,397-10-234,-536 11 137,1-1 0,-1 0 0,0 0 0,13-4 0,-21 5 54,1 0-1,-1 0 1,1 0 0,-1 0 0,1-1-1,0 1 1,-1 0 0,1 0 0,-1 0-1,1-1 1,-1 1 0,1 0 0,-1-1-1,1 1 1,-1 0 0,0-1 0,1 1-1,-1-1 1,1 1 0,-1-1-1,0 1 1,0-1 0,1 1 0,-1-1-1,0 1 1,0-1 0,1 1 0,-1-1-1,0 1 1,0-1 0,0 1 0,0-1-1,0 0 1,0 1 0,0-1 0,-1 0-14,0 0 1,1 0 0,-1 0 0,0 0-1,0 0 1,-1 0 0,1 0 0,0 0-1,0 1 1,0-1 0,0 1 0,-1-1 0,1 1-1,0-1 1,-1 1 0,1-1 0,-2 1-1,-31-5-166,1 1-1,-35 0 0,13 1 118,-513 5 16,-10 38 136,-54-13 15,391-21-54,-407 3 312,548-10 360,-175-24 0,274 25-706,0 0-1,-1-1 1,1 1 0,0 0 0,0 0-1,-1-1 1,1 1 0,0 0 0,0-1-1,0 1 1,0-1 0,0 0 0,-1 1-1,1-1 1,0 0 0,0 1 0,1-1-1,-1 0 1,0 0 0,0 0 0,0 0-1,1 0 1,-1 0 0,0 0-1,1 0 1,-1 0 0,1-1 0,-1 1-1,0-2 1,2 1-3,-1 1-1,1 0 1,-1-1 0,1 1-1,0-1 1,0 1 0,0 0-1,0 0 1,0-1 0,0 1-1,0 0 1,0 0-1,0 0 1,0 0 0,0 0-1,1 0 1,-1 1 0,0-1-1,1 0 1,-1 1 0,1-1-1,-1 1 1,1-1-1,-1 1 1,1 0 0,-1-1-1,3 1 1,32-7 42,1 2 0,-1 1 0,67 3 0,520 11 171,-3-14-37,-114 0 1,-492 4-180,37 0-96,55-7 0,-98 3-183,-21-2-34,-36-1 38,-53-2 0,-869-6 125,896 15 154,-710 21 225,672-17-152,69-2 101,0 2 0,1 2 0,-67 18 0,170-26-426,990-55-61,-613 45 436,-4-28-11,-428 39-113,17-2-11,1 0 1,-1-1 0,-1-2-1,1 0 1,-1-1-1,26-13 1,-38 13-85,-13 6 0,-25 7-35,17-4 123,-570 86 76,468-74-71,-882 98 122,849-96 36,2 6 1,-151 43-1,288-63-157,-9 2 31,1 0 0,1 2-1,-1-1 1,1 2 0,-29 16 0,68-39-226,1 0 1,0 2-1,37-16 1,88-24 159,41-2 60,76-25 136,-143 36-34,-123 45-124,-1 0 0,0 0 0,0 0 0,0 0 0,1 0 0,-1 0 0,0 0 0,0 0 0,1 0 0,-1 0 0,0 0 0,0 0 0,1 0 0,-1 0 0,0 0 0,0 0 0,0 0 0,1 0 0,-1 0 0,0-1 0,0 1 0,0 0 0,1 0 0,-1 0 0,0 0 0,0 0 0,0-1 0,0 1 0,0 0 0,1 0 0,-1 0 0,0-1 0,0 1 0,0 0 0,0 0 0,0-1 0,0 1 0,0 0 0,0 0 0,0-1 0,0 1 0,0 0 0,0-1 0,-13 0 37,-25 3-8,-303 57 78,132-21-6,23 3-46,-39 6-11,223-47-46,-36 6 0,-40-1 0,67-4-5,0-2 1,0 1 0,0-2 0,1 1-1,-1-1 1,1-1 0,-1 0 0,-16-7-1,27 10 2,0-1 0,-1 1 0,1 0 0,0 0-1,0 0 1,-1 0 0,1 0 0,0 0-1,0-1 1,0 1 0,-1 0 0,1 0-1,0 0 1,0 0 0,0-1 0,0 1 0,-1 0-1,1 0 1,0 0 0,0-1 0,0 1-1,0 0 1,0 0 0,0-1 0,0 1 0,0 0-1,0 0 1,0-1 0,0 1 0,0 0-1,0 0 1,0-1 0,0 1 0,0 0 0,0 0-1,0-1 1,0 1 0,0 0 0,0 0-1,0-1 1,0 1 0,1 0 0,-1 0-1,0 0 1,0-1 0,0 1 0,0 0 0,0 0-1,1 0 1,-1-1 0,0 1 0,0 0-1,0 0 1,1 0 0,-1 0 0,0 0 0,0 0-1,1 0 1,-1-1 0,0 1 0,0 0-1,1 0 1,-1 0 0,0 0 0,0 0 0,1 0-1,-1 0 1,1 0 0,18-6-55,176-41 31,239-54 229,-302 69-159,-111 25-33,-1 0 0,1-1 0,-2-1 0,23-14 0,-37 20 2,21-15 25,-22 12 27,-16 7 69,-323 71-252,-159 44 218,451-103-65,-103 35 136,126-40-93,1 0 0,0 2-1,0 0 1,-34 26 0,43-28-31,9-6-40,0-1-1,0 0 0,-1 0 1,1 0-1,0 0 1,-1 0-1,1 0 0,-1 0 1,1-1-1,-1 1 0,0 0 1,1-1-1,-3 1 0,4-1-22,-1 0 0,1 0-1,-1-1 1,1 1 0,0 0-1,-1 0 1,1 0 0,-1-1-1,1 1 1,0 0 0,-1 0-1,1-1 1,0 1 0,-1 0-1,1-1 1,0 1 0,-1 0-1,1-1 1,0 1 0,0-1 0,-1 1-1,1 0 1,0-1 0,0 1-1,0-1 1,0 1 0,0-1-1,0 1 1,0-1 0,-1 0-1,0-13-114,1 13 121,1 0 0,-1 0 0,1 0 0,-1 0 0,1 0 0,-1 0 0,1 1 0,0-1 0,-1 0 1,1 0-1,0 1 0,0-1 0,-1 0 0,1 1 0,0-1 0,0 1 0,1-1 0,1-1-2,24-13 13,1 1 0,0 1-1,54-16 1,5-2 51,63-24 34,3 7 1,1 6-1,2 7 1,2 7-1,0 7 1,237-1 0,-383 22-52,31 3 192,-43-3-222,0 0 0,0 0 0,1 0 0,-1 0 0,0 0 0,0 0 0,1 0 0,-1 0 0,0 0 0,0 0 0,0 0 0,1 1 0,-1-1 0,0 0 0,0 0 0,1 0 0,-1 0 0,0 0 0,0 1 0,0-1 0,1 0 0,-1 0 0,0 0 0,0 0 0,0 1 0,0-1 0,0 0 0,1 0 0,-1 1 0,0-1 0,0 0 0,0 0 0,0 1 0,0-1 0,0 0 0,0 0 0,0 1 0,0-1 0,0 0 0,0 0 0,0 1 0,0-1 0,0 0 0,0 0 0,0 1 0,0-1 0,0 0 0,0 0 0,-1 0 0,1 1 0,0-1 0,0 0 0,0 0 0,0 0 0,0 1 0,-1-1 0,1 0 0,0 0 0,0 0 0,0 0 1,-1 1-1,1-1 0,0 0 0,-20 13 33,-33 8-166,-1-2-1,-84 19 0,23-8 107,-189 48 108,-66 21 132,289-71-145,52-16-75,0-2-1,0-1 0,-1-2 1,0-1-1,-44 4 0,71-10-10,0 0 0,0 0 0,0 0 0,0-1-1,0 1 1,0-1 0,0 0 0,0 0 0,1 0 0,-1 0-1,0 0 1,1-1 0,-1 1 0,1-1 0,-1 0-1,1 1 1,-1-1 0,1 0 0,0-1 0,0 1 0,0 0-1,1-1 1,-1 1 0,0-1 0,1 1 0,0-1-1,-1 0 1,1 1 0,0-1 0,0 0 0,1 0 0,-1 0-1,1 0 1,-1 0 0,1-4 0,-1-1-24,1-1 1,0 1-1,0-1 1,1 0-1,0 1 1,1-1-1,0 1 1,0 0 0,0 0-1,1-1 1,7-12-1,-1 8 22,0 1 0,1 0 1,0 0-1,1 1 0,0 0 0,0 1 0,1 0 0,1 1 1,18-11-1,14-5 82,73-29-1,-54 30-13,2 3 0,75-15-1,140-14 88,-183 34-86,378-32 432,-233 29-86,-229 14-301,-13 4 49,-14 3-112,-6 4-59,0 1 0,0 1-1,-30 17 1,28-14 7,0-1 1,0 0 0,-30 8 0,-295 68 40,305-78 47,1 2 0,0 2 1,-64 26-1,69-24 69,19-10-213,14-4-142,5-3-174,60-17 183,-27 3 209,-3-1 31,1 3 0,45-15-1,37-1 81,2 6 1,157-14-1,241 24 103,-497 15-202,32 2 39,57 8 1,-94-8-23,-1 1-1,1 0 1,-1 1 0,0 0-1,0 1 1,-1 1 0,1 0-1,-1 0 1,14 11 0,-25-16-35,0-1 1,0 1 0,0 0 0,0-1-1,-1 1 1,1 0 0,0-1 0,0 1 0,-1 0-1,1 0 1,-1 0 0,1 0 0,-1-1 0,1 1-1,-1 0 1,1 0 0,-1 0 0,0 0-1,1 0 1,-1 0 0,0 0 0,0 0 0,0 0-1,0 0 1,0 0 0,0 0 0,0 2 0,-1-1-15,0 0 0,0 0 0,0-1 0,-1 1 1,1-1-1,0 1 0,-1-1 0,1 1 0,-1-1 0,1 0 1,-1 0-1,1 0 0,-4 2 0,-7 3-76,0-1 0,-1 0 0,-15 4 0,28-9 93,-120 28-141,-180 18-1,216-35 153,37-5 19,-17 4 22,1-2 0,-1-4 0,-107-6-1,170 2-49,1 1 0,-1-1-1,0 0 1,1 0 0,-1 0-1,0 0 1,1 0 0,-1 0-1,0 0 1,1 0 0,-1-1-1,0 1 1,1 0 0,-1 0-1,0 0 1,1-1 0,-1 1-1,1 0 1,-1-1 0,0 1-1,1-1 1,-1 1 0,1-1-1,-1 0 1,18-6-137,-13 5 119,47-15 17,1 3 0,92-14 0,113 1 200,-194 22-201,491-25 163,-3 55 69,-533-24-194,12 5-162,-30-6 120,0 0 1,0 0-1,0 0 0,0 0 0,0 0 1,1 0-1,-1 0 0,0 1 1,0-1-1,0 0 0,0 0 1,0 0-1,0 0 0,0 0 1,0 0-1,0 1 0,0-1 1,0 0-1,0 0 0,0 0 1,0 0-1,0 0 0,0 1 1,0-1-1,0 0 0,0 0 0,0 0 1,0 0-1,0 0 0,0 1 1,0-1-1,0 0 0,0 0 1,-1 0-1,1 0 0,0 0 1,0 0-1,0 0 0,0 0 1,0 1-1,0-1 0,0 0 1,0 0-1,-1 0 0,1 0 1,0 0-1,0 0 0,0 0 0,0 0 1,-19 10-262,-29 6 77,-1-1 1,-1-2-1,-101 11 0,119-19 155,-246 27 72,0-11 0,-1-12 0,-357-36 0,618 23-18,25-3-95,34-5-58,-39 11 133,92-20 1,144-14 1,102 12 143,-327 23-144,357-13 247,609 59 0,-948-42-244,-14-2-51,1 0-1,-1 0 1,35-3 0,-89-5-410,-146-11 201,-338-50 264,356 26 39,-178-70 0,22 22 363,294 83-272,65 11-60,1-2 1,49-3-1,-58 0-40,471 3 68,-449-2-87,-1-1 1,100-15-1,-107 9 1,-14 1-226,-73-1-98,-509-28 149,374 37 401,60 1-50,112-4-171,3 0-5,1-1 0,-1 1-1,1 0 1,-1 0 0,1 0 0,-1 1-1,1-1 1,-1 1 0,1-1-1,-1 1 1,1 0 0,-1 0 0,1 0-1,0 0 1,0 0 0,-4 3-1,87-2-109,35 7 228,172 35-1,69 7 24,-300-48-152,-1-1 24,97 17-1,-165-20-226,-1 0-1,-25 3 0,-1-1 35,-53-2 27,-154-24 0,184 14 162,2-2 0,0-3 0,-84-35 0,109 31 271,35 20-297,-1 0 0,1 0 0,0 0-1,0 0 1,0 0 0,0 0 0,0 0 0,0 0 0,0 0 0,0 0 0,-1 0 0,1 0 0,0 0-1,0 0 1,0 0 0,0-1 0,0 1 0,0 0 0,0 0 0,0 0 0,0 0 0,0 0 0,0 0-1,0 0 1,0 0 0,-1 0 0,1-1 0,0 1 0,0 0 0,0 0 0,0 0 0,0 0 0,0 0-1,0 0 1,0 0 0,0-1 0,0 1 0,0 0 0,0 0 0,0 0 0,1 0 0,-1 0 0,0 0 0,0 0-1,0-1 1,0 1 0,0 0 0,0 0 0,0 0 0,0 0 0,0 0 0,0 0 0,0 0 0,0 0-1,0 0 1,1 0 0,-1 0 0,0 0 0,0-1 0,0 1 0,0 0 0,0 0 0,0 0 0,0 0-1,0 0 1,1 0 0,-1 0 0,0 0 0,23 3 53,443 93 146,-2-25-95,-417-68-90,-28-2 22,1 1 1,20 4-1,-32-4-11,-1 0 0,1 1 0,-1 0-1,0 0 1,0 0 0,0 1 0,-1 0 0,11 9-1,7 5-12,0 0 0,1-2 0,1-1-1,1-1 1,54 20 0,-22-15-51,113 20-1,-141-33 29,-1 0-26,0-1 0,1-1 0,0-2 0,37-1 0,-68-1 25,1 0 0,-1 0 0,1 0 0,-1 0-1,1 0 1,0 0 0,-1 0 0,1 0 0,-1 0 0,1-1 0,-1 1-1,1 0 1,-1 0 0,1 0 0,-1-1 0,1 1 0,-1 0-1,0-1 1,1 1 0,-1 0 0,1-1 0,-1 1 0,1-1-1,-6-7-283,-18-6-59,-22-4 112,0 3 0,-63-13-1,34 9 177,-75-20 150,-273-35 1,-75 43 154,413 33 124,84-2-356,-3-2-77,11-1-70,32-3 126,0 2 0,1 2-1,70 5 1,137 25 72,-192-20-55,707 118 166,0 30 260,-690-141-353,34 14 32,-45-11-106,-124-31-417,-67-5 0,21 3 427,51 5-4,-759-109 232,585 87-130,48 6 110,163 21-172,27 2-140,37-1-104,80 4 222,-1 6 1,0 6-1,-1 4 1,122 34-1,469 162 280,-480-124-165,-197-72-101,-2 2 0,0 1 0,-1 1 0,41 34 0,-72-52-47,1 0 0,-1 1 0,0-1 0,1 0 1,-1 1-1,0-1 0,-1 1 0,1-1 0,2 6 0,-4-8-1,0 1-1,1-1 1,-1 1-1,0-1 1,0 1-1,0-1 1,0 1-1,0 0 1,0-1-1,0 1 1,0-1-1,-1 1 1,1-1-1,0 1 1,0-1-1,0 1 1,0-1-1,-1 1 1,1-1-1,0 1 1,-1-1-1,1 1 1,-1 0-1,0 0-9,-1 0-1,1 0 0,-1 0 1,1 0-1,-1 0 0,0 0 1,1 0-1,-1-1 0,0 1 1,0-1-1,-1 1 0,-26 5-85,0-2 0,1-1 1,-48-1-1,-98-12 73,119 6 15,-328-38-39,-500-119 0,689 115 88,-239-48 347,405 91-192,103 21 126,1053 276 150,-326-46-257,-709-220-175,86 28-68,-186-58-58,1 0 0,0 0-1,-1 1 1,1 0 0,-11 0 0,-15-2 26,-1433-247 211,753 127 204,656 112-484,179 36-78,462 105 358,339 69-40,-151-46 12,-649-132-664,-228-41-124,-511-109 427,192 18 309,330 81-28,2-4 1,-125-66-1,192 88-25,0-2-1,0 0 0,2-2 1,0 0-1,0-2 0,-26-28 1,46 45-20,1-1 0,-1 1 0,1-1 0,0 0 0,-1 0 0,1 1 0,0-1 0,0 0-1,0 0 1,1 0 0,-1 0 0,0 0 0,1-1 0,-1 1 0,1 0 0,0 0 0,0 0 0,0 0 0,0-1 0,0 1 0,0 0 0,0 0 0,1 0 0,-1 0 0,2-3 0,-1 3-3,1 0-1,-1 0 1,1 0 0,0 0 0,0 0 0,0 0-1,0 0 1,0 1 0,1-1 0,-1 1 0,0 0-1,1-1 1,-1 1 0,1 0 0,-1 1-1,1-1 1,-1 0 0,1 1 0,0-1 0,4 1-1,17-2 5,1 2 0,0 1 0,-1 0 0,1 2-1,-1 1 1,37 10 0,145 59 97,-89-20 67,-3 5 1,-3 6-1,162 120 0,-237-158 51,-1 2 0,40 42 1,-60-54-95,-1 0 0,-1 2 0,-1-1 0,0 2 1,-1-1-1,-1 2 0,7 20 0,29 84 139,-20-46-268,4-1 0,79 143 0,-166-266-1227,0-11 1178,2-1-1,-71-99 1,12 11 94,61 82 84,-63-101 1,111 157-94,1 3 2,1 0 1,0-1-1,0 0 0,0 0 0,0 1 0,1-1 0,0-1 0,0 1 0,1 0 1,0 0-1,-1-8 0,2 14-21,0 0 1,0 0 0,0 0-1,0-1 1,0 1 0,0 0-1,0 0 1,0 0 0,0 0-1,0 0 1,1-1-1,-1 1 1,0 0 0,0 0-1,0 0 1,0 0 0,0 0-1,0 0 1,0-1 0,0 1-1,0 0 1,1 0 0,-1 0-1,0 0 1,0 0 0,0 0-1,0 0 1,0 0-1,0 0 1,1 0 0,-1 0-1,0 0 1,0 0 0,0 0-1,0-1 1,1 1 0,-1 0-1,0 0 1,0 0 0,0 1-1,0-1 1,0 0-1,1 0 1,-1 0 0,0 0-1,0 0 1,0 0 0,0 0-1,0 0 1,1 0 0,14 7 289,19 14-180,0 2 1,54 48-1,-44-34-41,21 24-2,-2 2 0,76 99 0,-80-89-38,3-3 1,71 62 0,-81-89-12,-25-22-6,0 2 0,-1 1-1,-1 0 1,33 45-1,32 77 10,-57-87-34,3-2 0,60 72 0,-88-116-147,-12-23-891,-2-5 997,-1 1 0,0-1 0,-1 1 0,-18-24 0,-4-6 1,-106-195-79,22 39 71,-240-453-15,180 322 308,157 297-157,-2 0-1,-1 1 1,-2 2 0,-32-38 0,47 65 100,7 9-109,8 17-51,-6-15 9,91 203 49,-44-109-73,429 863 340,-379-774-108,75 150 402,-119-226-374,173 351 901,-208-423-1089,-16-30-77,1-1 0,1 1-1,0-1 1,1-1 0,0 1-1,0-1 1,1 0 0,14 13-1,-22-22-8,1-1-1,0 1 0,0 0 0,0 0 1,-1 0-1,1-1 0,0 1 0,0 0 1,0-1-1,0 1 0,0-1 0,1 0 1,-1 1-1,0-1 0,0 0 0,0 1 1,0-1-1,0 0 0,0 0 0,1 0 1,1 0-1,-3-1-3,1 1 1,0-1-1,0 1 1,0-1 0,-1 0-1,1 1 1,0-1-1,-1 0 1,1 1-1,-1-1 1,1 0-1,-1 0 1,1 0 0,-1 0-1,1 1 1,-1-1-1,0 0 1,0 0-1,1 0 1,-1-2-1,1-7-75,0 1-1,-1-1 0,0 0 0,-2-20 0,-7-20 1,-2 0-1,-2 0 0,-32-79 1,-80-147 102,97 219-10,-123-262 79,-231-472 144,300 626-139,-96-280 1,159 388-84,-16-55-115,49 146-2,10 43 106,242 703 107,123 214 102,-345-877-182,6-1 1,74 125-1,-119-232-45,0 0-1,0 0 1,1-1 0,0 0 0,1 0 0,-1 0 0,1-1 0,1 0 0,-1 0 0,14 8 0,-20-15 9,0 0 0,1 1 1,-1-1-1,1 0 0,-1 1 1,0-1-1,1 0 0,-1 0 0,1 0 1,-1 0-1,1-1 0,-1 1 1,1 0-1,-1-1 0,0 1 0,1 0 1,-1-1-1,0 0 0,1 1 1,-1-1-1,0 0 0,0 0 0,0 0 1,1 1-1,-1-1 0,0 0 1,0-1-1,0 1 0,-1 0 0,1 0 1,0 0-1,0 0 0,-1-1 0,1 1 1,0 0-1,-1-1 0,1 1 1,-1-1-1,0 1 0,1-2 0,2-10-62,-1-1 0,0 1 0,0-1-1,-1 0 1,-1 1 0,-1-1 0,0 1-1,-3-17 1,-30-112-217,32 133 280,-174-493-198,62 198 246,-149-406 108,90 251-5,119 306 45,-34-163-1,81 272-209,8 31 13,8 24 49,161 370 405,-132-288-412,266 740 178,-276-750-184,-22-63-15,20 58 7,55 114 0,-71-173-36,-8-13-2,0 0-1,1 0 1,0-1-1,0 0 0,0 1 1,1-1-1,-1 0 0,1 0 1,0-1-1,0 1 0,1-1 1,0 0-1,-1 0 0,1-1 1,9 5-1,-13-7 1,1 0 0,-1-1 0,1 1 0,-1-1 0,1 1 0,-1-1 0,1 0 0,-1 0 0,1 1 0,-1-1 0,1 0 0,-1 0 0,1-1 0,-1 1 0,1 0 1,-1 0-1,1-1 0,-1 1 0,1-1 0,-1 1 0,1-1 0,-1 0 0,0 0 0,3-1 0,-2 0-9,0 0 0,-1-1 0,1 1 1,-1 0-1,0-1 0,0 1 0,0-1 1,0 1-1,0-1 0,0 1 0,-1-1 1,1 0-1,0-2 0,0-8-51,-1 0 0,0 0 0,-1 0 0,-5-25 0,-21-69-4,-64-158-1,33 106 95,8 13-1,-305-865 200,242 688-16,86 232-88,-23-138 0,49 228-97,-4-49-43,8 37 27,-3 13 16,1 0 1,-1 0-1,1 0 1,-1 0-1,1 0 1,-1 0-1,1 1 1,-1-1-1,1 0 1,-1 0-1,1 1 1,-1-1-1,0 0 0,1 0 1,-1 1-1,1-1 1,-1 1-1,0-1 1,1 0-1,-1 1 1,0-1-1,0 1 1,1-1-1,-1 1 1,0-1-1,1 1 1,8 14 34,0 0 0,0 0 1,-2 0-1,9 23 0,6 16 48,287 695 350,-34 14-240,-134-379-122,-97-279-61,87 153 0,-123-245-18,-2-1-22,1-1-1,1 1 0,0-1 1,0 0-1,1-1 1,11 10-1,-19-19 18,-1 0-1,1-1 1,0 1-1,-1-1 0,1 1 1,0-1-1,0 1 1,-1-1-1,1 0 0,0 1 1,0-1-1,0 0 1,0 1-1,-1-1 1,1 0-1,0 0 0,0 0 1,2 0-1,-3 0 2,1 0 0,-1-1 0,1 1 0,-1 0 0,1-1 0,-1 1 0,1 0 0,-1-1-1,0 1 1,1 0 0,-1-1 0,0 1 0,1-1 0,-1 1 0,0-1 0,1 1 0,-1-1 0,0 1 0,0-1-1,0 1 1,0-1 0,1-1 0,-1-2-32,1 0-1,-1-1 0,0 1 1,0-1-1,-1 1 0,1 0 1,-1-1-1,-2-5 0,-15-44-132,-42-85-1,-77-141 166,-131-294 155,9-127 151,189 504-174,48 137-85,7 20-19,1-2 1,1 1-1,-6-48 1,19 69-40,12 38 54,-7-10-20,136 271 365,-18 15-196,-112-265-176,198 524 152,161 372 37,-364-910-228,1-1 0,0 0 1,1 0-1,1-1 0,11 14 0,-20-27 29,0 1-1,0-1 0,0 0 0,0 0 1,0 1-1,0-1 0,0 0 0,1 0 1,-1 1-1,0-1 0,0 0 1,0 0-1,1 0 0,-1 1 0,0-1 1,0 0-1,0 0 0,1 0 1,-1 0-1,0 0 0,0 1 0,1-1 1,-1 0-1,0 0 0,0 0 0,1 0 1,-1 0-1,0 0 0,1 0 1,-1 0-1,0 0 0,0 0 0,1 0 1,-1 0-1,0 0 0,0 0 1,1 0-1,-1 0 0,0-1 0,0 1 1,1 0-1,-1 0 0,0 0 0,0 0 1,1 0-1,-1-1 0,0 1 1,0 0-1,0 0 0,1 0 0,-1-1 1,0 1-1,0 0 0,0 0 1,0 0-1,0-1 0,1 1 0,-1 0 1,0 0-1,0-1 0,0 1 0,0 0 1,0-1-1,0 1 0,0 0 1,0 0-1,0-1 0,0 1 0,-1-25-398,-6-13-346,-1-1-1,-22-63 0,-43-75 47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18:42.30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2281 1575 7074,'-23'9'763,"-10"7"397,33-16-1142,-1 1-1,1-1 1,-1 0 0,1 1 0,-1-1 0,1 1 0,-1-1 0,1 1 0,0-1 0,-1 1 0,1-1 0,0 1 0,-1 0-1,1-1 1,0 1 0,0-1 0,-1 1 0,1 0 0,0-1 0,0 1 0,0 0 0,0-1 0,0 1 0,0 0 0,0-1-1,0 1 1,0 0 0,1 0 0,11 18 95,-7-13-81,120 150 398,151 200 199,-147-181-513,110 155-13,-28 15 92,-189-300 13,30 90 0,-49-120-47,-11-21-82,-19-32-34,-235-321 53,-5-7 140,-93-245 129,274 458-182,54 92-96,26 41-84,6 15-14,7 10-12,21 27-6,41 60 0,138 258 166,-19 24-32,-64-125-27,-119-240-77,322 701 362,-252-508-62,-75-202-304,0 0 0,0 0 1,0 0-1,0 0 0,0 0 0,-1 0 1,1 0-1,0 0 0,0 0 1,0 0-1,0 0 0,0 0 1,0 0-1,0 0 0,-1 0 1,1 0-1,0 0 0,0 0 0,0 0 1,0 0-1,0 0 0,0 0 1,0 0-1,0 0 0,-1 0 1,1 0-1,0 0 0,0 0 1,0 1-1,0-1 0,0 0 0,0 0 1,0 0-1,0 0 0,0 0 1,0 0-1,0 0 0,0 0 1,0 1-1,-1-1 0,1 0 1,0 0-1,0 0 0,0 0 0,0 0 1,0 0-1,0 0 0,0 1 1,0-1-1,0 0 0,0 0 1,0 0-1,1 0 0,-12-9-44,-70-109-95,-87-119 242,-234-357 97,129 106-21,156 274 55,97 178-168,2 5 83,-26-65 0,36 72-114,10 17 46,1 10-55,1 1-1,-1 0 0,0 0 0,0 0 0,0 1 0,4 9 0,178 358 495,-27 14-324,-130-314-151,268 693 501,-283-733-519,-2-1-5,2 0 1,1-1 0,1 0 0,37 51 0,-219-327-788,-82-196 743,200 339 100,4-3-1,-43-154 1,85 249-71,-2-3-4,1 0 1,1-1-1,1 1 1,-2-23 0,4 36-7,0 0 1,0 0-1,0 1 1,0-1-1,0 0 1,0 0-1,0 0 1,0 0-1,0 1 1,1-1-1,-1 0 1,0 0 0,0 0-1,1 1 1,-1-1-1,1 0 1,-1 0-1,0 1 1,1-1-1,0 0 1,-1 1-1,1-1 1,-1 1-1,1-1 1,0 1-1,-1-1 1,1 1-1,0-1 1,-1 1-1,1-1 1,0 1-1,0 0 1,0 0 0,-1-1-1,1 1 1,0 0-1,0 0 1,0 0-1,-1 0 1,1 0-1,0 0 1,0 0-1,0 0 1,0 0-1,-1 0 1,1 0-1,0 1 1,0-1-1,0 0 1,-1 1-1,1-1 1,1 1-1,5 2-5,0 1 0,0-1 0,0 1 0,6 6 0,-12-10 9,17 15 11,-1 1 0,0 0 0,-1 1-1,-1 1 1,23 34 0,-22-31 4,187 296 140,-25 13-39,-168-312-107,114 233 92,-100-195-31,-1 2-1,20 90 1,-39-133-13,-1 1-1,0-1 1,-1 1 0,-1 0 0,0 0-1,-1 0 1,-1 0 0,-4 23 0,4-36-50,0-1 0,0 1 0,0-1 0,0 0 0,0 1 0,0-1 0,0 0 0,-1 0 0,1 0 1,-1 0-1,1 0 0,-1 0 0,0-1 0,0 1 0,0 0 0,0-1 0,0 0 0,0 1 1,-1-1-1,1 0 0,0 0 0,0 0 0,-1 0 0,1-1 0,-1 1 0,1-1 0,-1 1 0,1-1 1,-1 0-1,-4 0 0,-4-1-32,0 0 0,0 0 0,0-1 1,1-1-1,-1 0 0,-12-5 0,-17-8-16,2-3 1,0-1-1,1-2 0,1-1 0,1-2 1,1-1-1,1-2 0,2-1 0,-39-46 1,20 13 10,2-2 1,4-2-1,2-2 1,-39-85-1,66 122 14,2-1-1,1 0 1,1-1-1,-9-52 1,18 73 4,0-1-1,1 0 1,0 1 0,1-1 0,0 0 0,1 0 0,1 1-1,0-1 1,0 1 0,1-1 0,1 1 0,0 0 0,1 0-1,0 1 1,10-17 0,-12 23 6,1 1 0,-1-1 0,1 0 0,-1 1 0,1 0 0,1 0-1,-1 0 1,0 1 0,1-1 0,0 1 0,0 0 0,0 0 0,0 1 0,0 0 0,0 0 0,1 0 0,-1 0-1,1 1 1,-1 0 0,1 0 0,0 0 0,0 1 0,-1 0 0,1 0 0,0 0 0,-1 1 0,1 0 0,0 0-1,10 4 1,0 2 22,0 1-1,-1 0 1,0 1-1,0 1 0,-1 1 1,0 0-1,15 16 1,84 99 119,-61-58-71,-4 2 0,-3 2 1,-3 2-1,-3 2 0,-3 1 0,44 143 1,-74-198-11,0 0 0,-2 0 1,0 0-1,-1 1 0,-1 27 1,-1-44-31,-2-1 0,1 0 0,0 1 0,-1-1 0,0 0 1,0 0-1,-1 0 0,1 0 0,-1 0 0,0 0 0,0 0 0,-1 0 0,0-1 0,0 1 1,0-1-1,0 0 0,0 1 0,-1-2 0,0 1 0,0 0 0,0-1 0,0 0 0,-1 0 1,1 0-1,-1 0 0,1-1 0,-7 3 0,1-2-24,0-1 1,0 0-1,-1 0 0,1-1 1,0 0-1,-1-1 1,1 0-1,-1-1 0,1 0 1,-1-1-1,1 0 0,0 0 1,0-1-1,0-1 0,-13-5 1,-8-6-59,1-2 1,0-1-1,-36-28 1,14 7 32,2-3-1,2-2 1,2-2 0,-45-58 0,67 73 6,1-1 1,1-1 0,2-2 0,1 0 0,2 0 0,2-2 0,1 0 0,-9-39 0,19 59-4,1-1 0,0 1 0,1-1 0,1 0 0,1 1 0,4-35 0,-3 45 6,0 0 1,1 1 0,0-1 0,0 1-1,0 0 1,1-1 0,0 1 0,0 0-1,0 1 1,1-1 0,0 1 0,0-1-1,0 1 1,1 0 0,0 0 0,0 1-1,0 0 1,0 0 0,1 0 0,0 0-1,6-2 1,-5 3 13,0 1 0,-1 0 0,1 1 0,0-1 0,0 1 0,0 1 0,0-1 0,0 1 0,0 0 0,0 1 0,0 0 0,-1 0 0,1 0 0,0 1 0,0 0 0,-1 0 0,1 1 0,-1 0 0,11 6 0,-1 1 23,0 0 0,-1 2 0,0 0 1,0 0-1,-1 1 0,15 20 0,5 10 36,-2 2 1,48 90-1,34 108 91,-90-184-66,26 89 1,-44-126-33,-1 1 1,-1 0-1,-1 0 1,-1 1-1,-1-1 0,-1 0 1,-5 32-1,5-50-33,-1 1 0,0-1 0,0 0-1,0 0 1,-1 1 0,0-1 0,0 0 0,0-1-1,0 1 1,-1 0 0,0-1 0,0 1-1,0-1 1,-1 0 0,1 0 0,-1 0 0,0-1-1,0 1 1,0-1 0,-1 0 0,1 0-1,-1 0 1,0-1 0,0 1 0,0-1-1,0 0 1,0-1 0,0 1 0,0-1 0,0 0-1,-1-1 1,-5 1 0,-2-1-43,0-1-1,0 0 1,-1-1 0,1-1-1,1 0 1,-1-1 0,0 0-1,1-1 1,0 0 0,0-1-1,0 0 1,1-1 0,0-1-1,0 1 1,1-2 0,0 1-1,0-2 1,1 1 0,0-1-1,-13-20 1,14 19-7,0-1 0,1 0 0,1 0-1,0-1 1,0 0 0,1 0 0,1 0 0,0 0-1,1-1 1,1 0 0,0 1 0,1-1 0,0 0 0,1 0-1,0 0 1,1 0 0,1 0 0,0 1 0,8-25 0,-9 33 24,1 1 1,0 0 0,0-1 0,0 1 0,0 0 0,1 0 0,-1 0-1,1 1 1,0-1 0,0 1 0,1-1 0,-1 1 0,1 0-1,-1 0 1,1 1 0,0-1 0,0 1 0,0-1 0,1 1 0,-1 1-1,0-1 1,1 1 0,-1-1 0,1 1 0,0 1 0,-1-1-1,1 1 1,0-1 0,-1 1 0,10 1 0,0 2 11,0 0-1,1 0 1,-2 1 0,1 1 0,0 0-1,-1 1 1,0 1 0,-1 0-1,13 9 1,2 3 29,-1 1-1,-2 2 1,0 0-1,-1 2 0,38 51 1,-45-52 8,0 1 0,-2 1 0,0 0 0,-2 0 0,-1 2 0,-1-1 1,7 33-1,-15-49-16,0 0 0,-1 0 0,0 0 0,-1 0 1,0 0-1,-1 0 0,0 0 0,0 0 0,-1-1 1,0 1-1,-1 0 0,0-1 0,-1 1 0,0-1 1,0 0-1,-1 0 0,0-1 0,-1 1 0,0-1 0,0 0 1,0-1-1,-1 1 0,-1-1 0,1-1 0,-1 0 1,0 0-1,0 0 0,-1-1 0,0 0 0,0 0 1,0-1-1,0-1 0,0 1 0,-1-1 0,-10 1 1,6-2-32,-1-1 0,1 0 0,-1-1 0,1 0 0,-1-1 0,1-1 0,0 0 0,0-1 0,-1-1 0,2 0 0,-25-11 0,29 11-19,1-1-1,0 0 1,0 0-1,0-1 1,0 0-1,1 0 1,0-1-1,0 0 1,1 0-1,0 0 1,0-1-1,0 0 1,1 0-1,1-1 1,-1 0-1,1 1 1,1-1-1,-5-16 1,5 6-16,0 0 0,1-1 0,0 1 0,2 0 0,1-1 0,3-26 0,3 5-21,24-78 1,-23 93 51,2 1 1,1-1-1,1 2 1,0 0-1,18-24 0,-19 34 13,0-1 0,1 1 0,0 1 0,2 0 0,-1 1 0,1 1 0,1 0-1,23-14 1,-32 22 8,-1 0-1,1 1 1,0 0-1,0-1 1,0 2-1,0-1 1,0 1-1,0 0 1,1 0-1,-1 1 1,8 0-1,-10 0 8,0 0-1,-1 1 0,1 0 0,-1 0 0,1 0 0,-1 1 1,1-1-1,-1 1 0,0 0 0,1 0 0,-1 0 0,0 0 0,0 0 1,-1 1-1,1-1 0,0 1 0,-1 0 0,1 0 0,-1 0 1,3 6-1,1 3 27,0 0 0,-2 1 1,1-1-1,-2 1 0,1 0 1,-2 0-1,0 0 0,0 0 1,-2 1-1,0 21 0,-2-12 15,0 0-1,-1-1 1,-2 1-1,0-1 1,-13 32-1,7-25 22,-2-1-1,-23 38 0,31-58-75,0 0-1,-1-1 0,0 1 0,0-1 1,0 0-1,-1-1 0,0 1 0,0-1 0,-1-1 1,0 1-1,0-1 0,-10 4 0,17-8-11,-1 0-1,1 0 0,-1 0 0,0-1 0,1 1 1,-1-1-1,0 1 0,1-1 0,-1 0 1,0 1-1,0-1 0,1 0 0,-1 0 1,0 0-1,0-1 0,0 1 0,1 0 1,-1-1-1,0 1 0,1-1 0,-1 1 1,0-1-1,1 0 0,-1 0 0,1 1 1,-1-1-1,1 0 0,-1-1 0,1 1 1,0 0-1,-1 0 0,1-1 0,0 1 1,-1-3-1,-1-3-43,0 0 0,1 0 1,0 0-1,0-1 0,1 1 0,-2-14 0,1 0 80,-5-38-20,1-77-1,2 42 132,4 6-133,-19-445-241,-1 409 201,11 75 47,2 0-1,-1-81 0,7 103 15,0 1 0,-2-1 0,-8-33 0,2 36 20,7 21-113,1 0 0,-1 0 0,1 0 0,0-1 0,0 1 1,0 0-1,1 0 0,-1-6 0,9 18 17,9 11 58,-2 1-1,-1 1 1,-1 0 0,0 0-1,16 45 1,39 99 53,-11-29 23,-12 3-56,-22-63-17,-4-41-266,-23-47 285,-7-5 73,4 8-68,-1 2-1,0-1 1,0 1-1,-16-10 1,13 9-40,-88-53 47,60 30-100,28 24 51,1 0-1,0 0 1,0-1-1,0-1 0,-11-11 1,8 8 17,1 0 0,-20-12 1,-29-19 11,40 27-10,-1 0-1,-40-19 0,20 14-6,21 10 4,0 0 0,-1 1 0,0 1 1,-1 1-1,1 1 0,-1 1 0,-28-3 0,3 5 21,-71-13 0,99 12-29,1-1-1,0-1 1,1-1 0,-1 0 0,1-2 0,-27-16 0,-16-16-27,2-3 1,1-2 0,-86-91-1,96 85 20,3-1-1,2-3 0,-63-107 1,62 84 7,-79-151-69,115 212 52,1-1 0,0 0 0,2 0 0,0 0 0,1-1 0,1 1 0,1-1 0,0-22 0,3 4-28,1 1 1,2 0 0,12-51 0,-5 52 18,1 1 0,2 1 1,1 0-1,2 1 0,21-32 1,30-60 12,-29 37 11,-18 38-6,2 0-1,2 2 0,3 0 1,34-44-1,-48 74-1,5-6-13,32-33 1,-46 52 9,0 0 1,1 1-1,0-1 1,-1 1-1,2 0 1,-1 0-1,0 1 0,1 0 1,-1 0-1,1 1 1,14-4-1,-20 6 10,0 0-1,0 0 0,0-1 1,0 1-1,0 0 0,0 0 1,0 0-1,0 0 0,1 1 1,-1-1-1,0 0 0,0 0 1,0 1-1,0-1 0,0 0 1,0 1-1,0-1 0,0 1 1,0 0-1,0-1 0,-1 1 1,1 0-1,0-1 0,1 2 1,-1 0 1,0 0 1,-1-1-1,1 1 1,0 0-1,-1 0 1,0-1-1,1 1 1,-1 0-1,0 0 1,0 0-1,0 0 0,0-1 1,-1 4-1,-1 7 6,-1 0-1,0 0 1,-8 18-1,9-25-9,-94 228-46,-245 426 1,307-605 72,-57 72 1,70-102-12,0-1-1,-1-1 0,-1-1 1,-1 0-1,-29 18 1,53-39-14,0 0 1,0 0 0,-1 0 0,1 0 0,0 1 0,0-1 0,0 0 0,-1 0 0,1 0 0,0 0 0,0 0-1,0 0 1,-1 1 0,1-1 0,0 0 0,0 0 0,0 0 0,-1 0 0,1 0 0,0 0 0,0 0 0,-1 0-1,1 0 1,0 0 0,0 0 0,0 0 0,-1 0 0,1 0 0,0-1 0,0 1 0,-1 0 0,1 0 0,0 0 0,0 0-1,0 0 1,-1 0 0,1 0 0,0-1 0,0 1 0,0 0 0,0 0 0,0 0 0,-1 0 0,1-1 0,0 1-1,0 0 1,0 0 0,0 0 0,0-1 0,0 1 0,0 0 0,0-19-79,10-19-26,20-42-45,76-137 0,-53 115 96,245-534 67,-291 614 70,-9 15 106,0 8-167,0 0 0,0 0 0,0 0 0,0 1 0,1-1 0,-1 0 0,0 1 0,1 0 0,-1-1 0,1 1 0,0 0 0,0 0 0,-2 2 0,-29 45 57,-31 63 0,34-57-63,-36 51 0,28-57 3,-2-1 1,-53 48-1,-100 76 64,155-140-62,29-26-16,-12 12 20,-41 27 0,55-41-20,0-1-1,0 1 0,-1-1 0,1-1 0,-1 1 1,1-1-1,-1 0 0,0-1 0,0 0 1,0 0-1,0 0 0,-9-1 0,14 0-6,0 0 0,1 0 1,-1-1-1,0 1 0,1-1 0,-1 1 0,1-1 0,-1 1 0,1-1 0,-1 0 0,1 0 0,0 0 1,-1 0-1,1 0 0,0 0 0,0 0 0,0 0 0,-1 0 0,1-1 0,1 1 0,-1 0 0,0-1 0,-1-1 1,1-1-14,-1-1 0,1 1 1,0 0-1,0-1 1,0 1-1,0-1 0,1 0 1,0-6-1,1-6-42,1 1 0,1-1 0,7-27 1,-2 19 23,2 1 1,0 1 0,1 0 0,2 0-1,21-30 1,89-97-23,-88 114 52,1 1 0,2 2 0,1 1 1,74-45-1,-102 68 4,-2 2 89,-8 18 33,-7 6-85,0 1 1,0-2-1,-2 1 1,0-1-1,-1 0 1,-16 23-1,-79 85 41,35-45-33,-194 204 73,252-271-115,-1-1 0,0 0 1,-1-1-1,0 0 0,0-1 0,-26 12 0,38-21-5,1 1-1,-1-1 1,0 1-1,0-1 1,0 0-1,0 1 1,1-1-1,-1 0 1,0 0 0,0 0-1,0 0 1,0 0-1,0 0 1,0 0-1,0 0 1,0 0 0,0 0-1,0 0 1,1-1-1,-3 0 1,3 1-1,-1-1 0,1 1 0,-1-1 0,1 1 0,0-1 0,-1 0 0,1 1 0,0-1 0,0 0 0,-1 1 0,1-1 0,0 0 0,0 1 0,0-1 1,0 0-1,0 0 0,0 1 0,0-1 0,0 0 0,0 1 0,1-2 0,15-46-137,-10 34 125,18-46-2,3 1-1,3 1 1,55-81 0,-4 19 18,60-84 1,-134 195 3,15-20-5,-21 28 3,0-1 1,0 1-1,0 0 0,1 0 1,-1 0-1,0 0 0,0 0 0,1 0 1,-1 0-1,1 0 0,-1 0 1,1 1-1,-1-1 0,1 1 1,1-1-1,-2 3 5,-1-1 0,0 1 1,0 0-1,0 0 0,0 0 0,0 0 0,-1-1 1,1 1-1,0 0 0,-1 0 0,-1 3 1,-14 33 22,-1-1 1,-2 0 0,-2-2-1,-42 55 1,22-35 8,-3-2 1,-2-2-1,-97 83 0,117-116-29,0-1 1,0-2-1,-2 0 0,-44 16 0,-49 26-11,116-53-27,-12 6 52,17-10-31,0 0 0,0 0 1,-1 0-1,1 0 0,0 0 1,-1 0-1,1 0 0,0 0 0,0 0 1,-1 0-1,1 0 0,0 0 1,0 0-1,-1 0 0,1 0 0,0 0 1,0 0-1,-1-1 0,1 1 1,0 0-1,0 0 0,0 0 0,-1 0 1,1-1-1,0 1 0,0 0 1,0 0-1,-1 0 0,1-1 0,0 1 1,0 0-1,0 0 0,0 0 1,0-1-1,0 1 0,-1 0 0,1-1 1,0 1-1,0 0 0,0 0 1,0-1-1,0 1 0,0 0 0,0 0 1,0-1-1,0 1 0,0 0 1,0 0-1,0-1 0,1 1 0,-1 0 1,0 0-1,0-1 0,0 1 1,0 0-1,0 0 0,0-1 0,1 1 1,-1 0-1,0-1 0,4-15-10,0 0-1,1 0 1,1 1-1,0 0 1,1 0 0,1 0-1,0 1 1,1 0-1,1 0 1,0 1-1,0 0 1,18-16-1,43-37-21,73-77 16,-139 137 32,1 0 1,-1 0-1,0-1 1,-1 0-1,0 0 1,7-14-1,-10 15 68,-2 8 98,0-1-163,0 0 0,0 1 0,0-1 0,0 0 0,-1 0 0,1 0 0,0 0 0,0-1 0,-1 1 0,1 0 0,-1 0-1,1-1 1,-3 1 0,-7 3-10,0 1 0,0 0 0,0 0 0,1 1 0,0 0 0,0 1 0,-10 9 0,3-2 4,-1-2 0,-19 12 0,-64 41 27,69-42-17,0-2-1,-56 26 1,80-43-32,-1 0 1,1-1 0,-1 0 0,0-1-1,0 0 1,-16 1 0,25-5-250,0 2 257,0 0 0,0 0 0,0 0 1,0-1-1,0 1 0,0 0 0,0 0 0,0 0 0,0 0 0,0 0 0,0 0 1,0-1-1,0 1 0,0 0 0,0 0 0,0 0 0,0 0 0,1 0 1,-1 0-1,0-1 0,0 1 0,0 0 0,0 0 0,0 0 0,0 0 1,1 0-1,-1 0 0,0 0 0,0 0 0,0 0 0,0 0 0,0 0 0,0 0 1,1 0-1,-1 0 0,0 0 0,0 0 0,0 0 0,0 0 0,1 0 1,-1 0-1,0 0 0,0 0 0,0 0 0,25-7-51,-3 1 29,0-1 0,-1 0-1,0-2 1,33-18-1,218-150-49,-209 127 66,-48 36 8,1 1 1,0 0-1,1 1 0,1 1 0,0 1 1,19-9-1,-23 14 9,57-18-12,-65 21 17,0 1 1,1 0-1,-1 0 0,1 0 1,-1 1-1,1 0 0,0 0 1,11 2-1,-76 22 694,21-4-687,1 1 0,0 2 0,-44 38 0,-124 96-27,203-157 8,-1 1 0,1-1 1,0 1-1,0 0 0,0 0 1,0 0-1,0-1 0,0 1 1,0 0-1,0 0 0,0 0 0,0 1 1,1-1-1,-1 0 0,0 0 1,1 0-1,-2 3 0,3-4 1,-1 1-1,1-1 0,-1 1 1,1-1-1,-1 0 0,1 1 0,-1-1 1,1 0-1,-1 1 0,1-1 1,0 0-1,-1 0 0,1 1 0,-1-1 1,1 0-1,0 0 0,-1 0 1,1 0-1,0 0 0,-1 0 0,1 0 1,0 0-1,-1 0 0,2-1 1,8 0-24,1 0 1,-1-1 0,14-5 0,2-4 19,0-2 1,-1 0 0,46-34 0,-7 5 18,49-26 9,282-185 39,-363 227-39,-2-1 1,0-2 0,-2-1 0,43-58 0,-46 56 7,-1 3 17,2 1-1,0 2 0,2 1 1,0 1-1,2 1 0,32-19 1,-28 22-25,-19 13-12,-1-1-1,0-1 0,-1 0 0,0-1 1,0 0-1,-1-1 0,14-16 1,12-10 22,-32 33-22,-1 0 0,0-1 0,0 0 0,0 0-1,0 0 1,-1-1 0,0 1 0,6-11-1,16-31 46,-24 44-48,0 0 0,-1 1 0,2-1 0,-1 0 0,0 1 1,1-1-1,-1 1 0,1-1 0,-1 1 0,1 0 0,0 0 1,5-2-1,-9 5 14,1-1 0,-1 1 0,0-1 1,0 1-1,0-1 0,1 1 0,-1 0 1,0 0-1,0-1 0,1 1 0,-1 0 1,1 0-1,-1 0 0,1 0 0,-1 0 1,1 0-1,-1 1 0,-18 28-28,-23 19 20,-68 85 13,97-116-26,1 1 0,1 0 0,0 0 0,1 1 0,-12 39-1,-20 151-42,18-70 43,18-103 7,5-28-1,0 1 0,-1 0 0,0 0 0,-1-1 0,-4 13 0,29-91-153,13-24 148,-17 41 16,2 1-1,3 1 1,39-65 0,36-21 9,-95 130-23,1-1 1,-1 1-1,0-1 1,0 1-1,-1-1 0,0 0 1,0 0-1,-1 0 0,1-9 1,-1 8 1,0 0 1,1 1 0,0-1 0,0 0-1,1 1 1,0 0 0,3-7-1,0 1-3,1 2-10,-7 11 9,1 0 0,0 0-1,0 0 1,0 1 0,0-1 0,0 0-1,-1 0 1,1 1 0,0-1-1,0 1 1,-1-1 0,1 1-1,0-1 1,0 1 0,-1-1 0,1 1-1,0-1 1,-1 1 0,1 0-1,-1 0 1,1 0 0,7 8 1,-1 0-1,0 0 1,0 1 0,-1 0 0,0 0 0,8 21 0,-10-22-1,0 3 1,-1 0-1,0 1 0,0 0 0,-1 0 0,-1 0 0,0 0 0,-1 0 0,-3 25 1,2 15-4,12 177-11,2 86 37,-15-30 41,3-280-71,2-9-3,7-19-14,9-37-4,-2-35 46,-4 0 0,-5-1 0,-6-165 0,-5 208 18,-3 0-1,-1 0 1,-3 1-1,-17-51 0,6 7 134,7 26 11,21 94-198,1-1 1,12 26 0,8 20-10,60 237 47,-28 2 21,11 45-7,-65-327-27,-1-3-4,0-1 0,2 1 0,1-1 0,18 39 0,-17-54-15,-5-14 0,0-25 14,-25-305 197,8 211-164,1-31 4,-30-275 92,40 417-118,1 2 19,-1 0 1,0 0-1,-1 0 0,-7-20 0,8 32 61,0 6-55,0 15-15,4 28-33,3-1 1,2 1 0,19 73 0,-15-75 6,119 409 4,9 41 36,-26 96 58,-110-574-92,-1-4-10,1-1 1,0 1-1,0-1 1,2 1 0,10 23-1,-15-38 6,0 1-1,0-1 1,0 0 0,0 0-1,0 0 1,0 0 0,0 1-1,0-1 1,0 0 0,0 0-1,0 0 1,0 0 0,0 0-1,0 1 1,0-1 0,1 0-1,-1 0 1,0 0 0,0 0-1,0 0 1,0 1 0,0-1-1,0 0 1,0 0 0,1 0-1,-1 0 1,0 0 0,0 0-1,0 0 1,0 0 0,0 0-1,1 1 1,-1-1 0,0 0-1,0 0 1,0 0 0,0 0-1,0 0 1,1 0 0,-1 0-1,0 0 1,0 0 0,0 0-1,0 0 1,1 0 0,-1 0-1,0 0 1,0-1 0,0 1-1,0 0 1,1 0-1,-1 0 1,0 0 0,2-11-51,-4-10 26,-1 0 0,0 0 0,-13-41 0,1 7 11,-25-114-12,-57-279 8,63 259 42,-19-125 54,51 300-75,1 6-8,-1-1 0,2 1 0,-1 0 0,1 0 0,0-1 0,3-13 0,-1 25-4,1-1 1,-1 0-1,1 1 1,-1 0-1,0 0 1,0-1-1,0 1 1,0 0-1,2 5 1,22 41 0,20 56-1,-15-33 6,90 236 6,-79-194 4,117 414 57,-85-260-26,-69-247-58,2 1-1,0-2 1,2 1-1,17 31 0,-26-52 19,0 1-1,0-1 1,0 0-1,0 0 1,0 0-1,0 1 0,1-1 1,-1 0-1,0 0 1,0 0-1,0 0 1,0 0-1,0 1 1,0-1-1,0 0 0,1 0 1,-1 0-1,0 0 1,0 0-1,0 0 1,0 0-1,1 1 1,-1-1-1,0 0 1,0 0-1,0 0 0,0 0 1,1 0-1,-1 0 1,0 0-1,0 0 1,0 0-1,0 0 1,1 0-1,-1 0 0,0 0 1,0 0-1,0 0 1,1 0-1,-1 0 1,0 0-1,0 0 1,0-1-1,0 1 0,0 0 1,1 0-1,-1 0 1,0 0-1,0 0 1,0 0-1,0 0 1,0-1-1,1 1 0,-1 0 1,0 0-1,0 0 1,0 0-1,0 0 1,0-1-1,0 1 1,4-13-130,-4-19 44,-1 0 0,-1 0-1,-1 0 1,-2 1 0,-13-46 0,1 3 37,-143-784 299,158 846-239,-2-8 11,0 1 11,1-1 1,0 0 0,1-38-1,4 54-25,2 9 5,19 44 36,-2 1-1,23 85 1,-14-41-42,8 17 3,171 569 97,-177-552-85,36 164 30,-65-279-88,-2-14-68,-3-24 2,-4-35 77,-3 1-1,-26-93 1,-51-112 41,9 33 58,23 11 94,53 220-165,1 0-1,0 0 0,0-1 0,0 1 1,0 0-1,0 0 0,0-1 0,0 1 1,0 0-1,0-1 0,0 1 0,0 0 1,0 0-1,0-1 0,0 1 0,0 0 1,0-1-1,0 1 0,0 0 0,0 0 1,0-1-1,0 1 0,0 0 0,0 0 1,1-1-1,-1 1 0,0 0 0,0 0 1,0-1-1,1 1 0,-1 0 0,0 0 1,0 0-1,0-1 0,1 1 0,-1 0 1,0 0-1,0 0 0,1 0 0,-1 0 1,0 0-1,1-1 0,-1 1 1,0 0-1,0 0 0,1 0 0,-1 0 1,0 0-1,1 0 0,-1 0 0,0 0 1,0 0-1,1 0 0,-1 0 0,1 1 1,16 6-27,-15-6 35,3 2-7,0 0 0,-1 0 0,1 0-1,-1 0 1,0 1 0,6 5 0,2 5-2,0 1 0,0 1 1,-1 0-1,16 34 1,-11-17-7,-2 1 0,12 43 0,61 285-40,-32-120 87,-33-134 36,-23-190-236,-49-145 67,11 66 87,9-12 29,-7-36 88,33 190-98,1 11-8,1-1 0,0 1 0,1-1 0,0 1 0,0-1 0,1 0 0,0 1-1,0-1 1,3-11 0,-4 19-5,1 1-1,0 0 0,0 0 1,0 0-1,0 0 0,0-1 1,0 1-1,0 0 0,0 0 1,1 0-1,-1-1 0,0 1 1,0 0-1,0 0 0,0 0 1,0-1-1,0 1 0,0 0 1,0 0-1,0 0 0,1 0 1,-1 0-1,0-1 0,0 1 1,0 0-1,0 0 0,0 0 1,1 0-1,-1 0 0,0 0 1,0 0-1,0-1 0,0 1 1,1 0-1,-1 0 0,0 0 1,0 0-1,0 0 0,1 0 1,-1 0-1,0 0 0,0 0 1,0 0-1,1 0 0,-1 0 1,0 0-1,0 0 0,0 0 1,1 0-1,-1 1 0,9 11-7,6 24 28,-14-32-16,119 379 78,-29 6-26,-56-232-14,-28-124-37,0 2-5,1-1 0,2 0 0,18 42 0,-22-68-76,-3-12 1,-2-16-9,-9-48 65,-3 0-1,-3 0 0,-24-68 1,12 40 24,11 42-2,-6-19 19,4-1 0,-12-110 0,28 174-23,1-1 0,1 0 0,0 1 0,0-1-1,3-10 1,-3 19-2,-1 0 0,1 0 0,0 0 0,0 0 0,0 0-1,0 0 1,0 0 0,0 0 0,0 0 0,1 1 0,-1-1-1,1 0 1,2-2 0,-2 4 0,-1-1 0,0 1-1,0-1 1,1 1-1,-1-1 1,0 1 0,1 0-1,-1 0 1,1 0 0,-1 0-1,0 0 1,1 0 0,-1 0-1,0 0 1,1 0 0,-1 1-1,0-1 1,1 0 0,-1 1-1,0-1 1,1 1 0,-1 0-1,0-1 1,2 2 0,4 3 7,0 1 1,-1-1 0,1 1 0,-1 0 0,0 1 0,-1-1 0,0 1 0,0 0 0,0 1-1,4 9 1,37 89 63,-34-74-55,80 242 102,-80-225-59,-2 0-1,-2 1 1,2 88 0,-13-110-8,3-28-48,0 0 1,0 0-1,0 1 0,0-1 0,0 0 0,0 0 1,0 0-1,-1 0 0,1 0 0,0 0 0,0 0 0,0 0 1,0 0-1,-1 0 0,1 1 0,0-1 0,0 0 1,0 0-1,0 0 0,-1 0 0,1 0 0,0 0 0,0 0 1,0 0-1,0 0 0,-1 0 0,1-1 0,0 1 1,0 0-1,0 0 0,0 0 0,0 0 0,-1 0 0,1 0 1,0 0-1,0 0 0,0 0 0,0 0 0,0-1 1,0 1-1,-1 0 0,1 0 0,0 0 0,0 0 0,0 0 1,0-1-1,0 1 0,0 0 0,0 0 0,0 0 1,0 0-1,0 0 0,0-1 0,0 1 0,0 0 1,0 0-1,0 0 0,0 0 0,0-1 0,0 1 0,0 0 1,0 0-1,-18-57-43,-167-766 62,165 728 19,18 79-59,2 15 21,0 1-1,0 0 0,0 0 1,0 0-1,0 0 1,0 0-1,0 0 0,0 0 1,0 0-1,0 0 1,0 0-1,0-1 0,0 1 1,0 0-1,0 0 1,0 0-1,0 0 0,0 0 1,0 0-1,0 0 1,0 0-1,0 0 0,1 0 1,-1 0-1,0 0 1,0 0-1,0-1 0,0 1 1,0 0-1,0 0 1,0 0-1,0 0 0,0 0 1,0 0-1,0 0 1,0 0-1,0 0 0,0 0 1,1 0-1,-1 0 1,0 0-1,0 0 0,0 0 1,0 0-1,0 0 1,0 0-1,0 0 1,0 0-1,0 0 0,0 0 1,1 0-1,-1 0 1,0 0-1,0 0 0,0 0 1,0 0-1,0 0 1,0 0-1,0 0 0,0 0 1,0 0-1,0 1 1,0-1-1,0 0 0,0 0 1,0 0-1,1 0 1,15 27-29,130 337 98,-75-171-33,60 168 51,-124-334-78,-6-20-8,0 0 0,1 0 1,0-1-1,1 1 0,0 0 1,0-1-1,0 0 1,0 0-1,8 9 0,-3-8-13,-3-10-8,-6-18-9,-6-16 6,-2 0-1,-26-68 1,-41-70-4,26 66 37,33 69-7,-73-180 54,77 180-55,1-1-1,1 0 0,-6-63 1,17 93-79,2 11 36,9 21 26,3 5 22,131 189 4,-14-43 30,-120-159-35,0 3 1,-9-13-6,-1-1 0,0 1-1,1-1 1,0 0 0,0 0-1,0 1 1,0-1-1,0 0 1,0 0 0,3 1-1,-5-3 0,0 0 0,0 0 0,0 0 0,0 0-1,0 0 1,0 0 0,0 0 0,0 0 0,0 0-1,1 0 1,-1 0 0,0 0 0,0 0 0,0 0-1,0 0 1,0 0 0,0 0 0,0 0 0,0 0-1,0 0 1,1 0 0,-1 0 0,0 0 0,0 0-1,0 0 1,0 0 0,0 0 0,0 0 0,0-1-1,0 1 1,0 0 0,0 0 0,0 0 0,0 0-1,0 0 1,1 0 0,-1 0 0,0 0 0,0 0-1,0 0 1,0 0 0,0-1 0,0 1 0,0 0-1,0 0 1,0 0 0,0 0 0,0 0 0,0 0-1,0 0 1,0 0 0,0-1 0,0 1 0,0 0-1,0 0 1,-1 0 0,1 0 0,0 0 0,0 0-1,0 0 1,0 0 0,-2-12 24,-1 1-18,3 9-5,-1-3 0,0 0 0,0 1 0,0-1 0,0 0 1,-1 1-1,0-1 0,-4-6 0,-92-140 30,66 100-17,20 34-2,2 1-1,-1-1 1,2-1-1,1 0 1,0 0-1,-10-34 1,18 51-12,0 0-1,0 0 1,-1 0 0,1 0 0,0 1 0,0-1 0,0 0 0,0 0 0,0 0-1,0 0 1,0 0 0,0 0 0,1 0 0,-1 0 0,0 0 0,1 1 0,-1-1-1,0 0 1,1 0 0,-1 0 0,1 0 0,-1 1 0,1-1 0,-1 0 0,2-1-1,0 2 0,-1-1 0,0 1 0,1-1 0,-1 1-1,1 0 1,-1-1 0,0 1 0,1 0 0,-1 0-1,1 0 1,-1 0 0,1 0 0,-1 0 0,3 1-1,4 1 1,0 0 0,1 1-1,-1 0 1,11 7 0,-5-3 6,0 0 0,0 2 1,-1 0-1,0 0 0,-1 1 1,0 1-1,0 0 0,-1 1 1,-1 0-1,0 0 0,-1 1 1,12 20-1,14 32-1,56 78 0,-79-127 4,3 3-22,-2 1 0,12 21 0,-23-36 15,1-1-1,-1 1 1,0 0 0,0 0 0,-1 0 0,0 0-1,1 0 1,-2 1 0,1-1 0,-1 0-1,1 1 1,-1-1 0,-1 0 0,-1 10-1,2-13 2,-1-1-1,0 1 0,1-1 1,-1 1-1,0-1 0,0 0 0,0 1 1,0-1-1,0 0 0,0 0 0,0 0 1,0 0-1,0 0 0,-1 0 1,1 0-1,0 0 0,-1 0 0,1-1 1,0 1-1,-1 0 0,1-1 1,-1 0-1,1 1 0,-1-1 0,0 0 1,1 1-1,-1-1 0,1 0 1,-1 0-1,1 0 0,-1-1 0,1 1 1,-1 0-1,0 0 0,1-1 1,-1 1-1,-2-2 0,-3-1-6,0 1 0,-1-1 1,1-1-1,0 1 0,1-1 0,-11-8 0,4 0-10,0-1 1,0 0-1,2-1 0,0 0 1,0-1-1,1 0 0,1-1 1,1 0-1,0-1 0,1 0 1,1 0-1,0 0 0,1-1 1,1 1-1,1-1 0,-2-30 1,5 38-3,0 1 0,1-1 0,0 0 0,1 0 1,-1 1-1,2-1 0,0 1 0,0-1 0,0 1 1,1 0-1,1 0 0,9-14 0,-12 19 11,1 0 0,0 1 0,0-1 0,0 1-1,0 0 1,0 0 0,1 0 0,-1 1 0,1-1-1,0 1 1,0 0 0,0 0 0,0 0 0,0 0-1,0 1 1,0 0 0,1 0 0,-1 0 0,0 0-1,1 0 1,-1 1 0,1 0 0,-1 0 0,1 0-1,-1 1 1,0-1 0,1 1 0,-1 0 0,8 3 0,-1 1 9,1 1 0,-1 0 0,0 0 0,0 1 1,-1 0-1,0 1 0,-1 0 0,12 13 0,65 83 34,-56-65-33,24 36 46,50 93 0,-95-154-37,13 37 57,-18-40-56,0 0 1,1 0 0,9 15-1,-14-25-11,1 0 0,0 0 0,0 0 0,-1 0 0,1 0 0,0 0 0,-1 1 0,0-1 0,1 0 0,-1 0 0,1 1 0,-1-1 0,0 0 0,0 1 0,0-1 0,0 0 0,0 1 0,0-1 0,0 0 0,0 0 0,-1 1 0,1-1 0,-1 2 0,0-2 2,0 0-1,0 0 1,0 0-1,-1 0 1,1 0 0,0 0-1,0 0 1,-1 0-1,1 0 1,-1 0-1,1-1 1,-1 1-1,1-1 1,-1 1-1,1-1 1,-1 1 0,0-1-1,1 0 1,-1 0-1,1 0 1,-3 0-1,0 0-9,-1 0 0,1 0 0,-1 0 0,1-1 0,-1 1 0,1-1 0,0 0 0,-1-1 0,1 1 0,0-1 0,-5-2 0,8 3-1,-1 0 0,1 0-1,0 0 1,0 0 0,0 0 0,0 0 0,0 0 0,0 0 0,0 0-1,1-1 1,-1 1 0,0 0 0,1 0 0,-1-1 0,1 1 0,-1 0 0,1-1-1,-1 1 1,1-1 0,0 1 0,0-1 0,0 1 0,0-1 0,0 1 0,0 0-1,0-1 1,0 1 0,1-1 0,-1 1 0,0 0 0,1-1 0,0 1 0,-1-1-1,1 1 1,0 0 0,-1 0 0,3-3 0,-1 2-1,0-1 0,0 1 0,1-1 1,-1 1-1,1 0 0,0 0 0,-1 0 0,1 0 0,0 0 1,0 1-1,0-1 0,0 1 0,1 0 0,-1 0 0,0 0 1,0 0-1,1 1 0,-1-1 0,0 1 0,1 0 0,5 0 1,-1 1 1,-1-1 0,0 1 0,1 0 0,-1 0 0,0 1 0,0 0 0,0 0 0,0 1 0,9 5 0,2 3 14,-2 0-1,0 1 1,0 1 0,25 28 0,-34-34 11,-1 1 1,1 0-1,-1 1 1,-1 0-1,0 0 1,0 0-1,-1 0 0,0 1 1,0-1-1,-1 1 1,3 16-1,0 11 98,-4-29-106,0 0-1,-1 1 1,0-1 0,0 1 0,-1 0-1,0-1 1,0 1 0,-1 0 0,0-1-1,-5 17 1,4-17-8,0-1-1,0 1 1,1 0 0,0 0-1,0 14 1,1-14 1,0 0 0,-1 0 0,0 0 0,0 0 0,-1 0 0,-3 10 0,4-15-1,0-1-1,0 0 1,0 0 0,0 0-1,0 0 1,0 0-1,0 0 1,-1-1-1,1 1 1,-1 0 0,0-1-1,1 1 1,-1-1-1,0 1 1,0-1-1,0 0 1,0 0-1,0 0 1,0 0 0,0 0-1,0 0 1,0-1-1,0 1 1,-1-1-1,1 1 1,0-1 0,0 0-1,-1 0 1,-2 0-1,-6-1-13,0-1 0,1-1 0,-1 0 0,0 0 0,-11-6 0,-15-4-51,16 7-2,-2 0 11,1-1 1,0-1-1,0-1 0,-23-14 0,39 20 35,0-1-1,1 0 1,-1 0-1,1 0 0,0-1 1,1 0-1,-1 0 1,1 0-1,0 0 0,0-1 1,0 0-1,1 0 0,0 0 1,0 0-1,1 0 1,0 0-1,0-1 0,0 1 1,-1-11-1,2 6-5,0-1 1,0 0-1,1 1 0,1-1 0,0 1 1,1-1-1,0 1 0,1-1 0,0 1 1,0 0-1,1 0 0,1 0 1,10-17-1,-10 21 6,-1 0 1,2 1-1,-1-1 1,1 1-1,0 0 1,0 1-1,1-1 1,-1 1-1,1 0 1,1 1-1,-1 0 1,0 0-1,1 1 1,0 0-1,0 0 1,0 0 0,0 1-1,0 1 1,15-2-1,-11 2 17,-1 1 0,0 0 0,0 1 0,1 0-1,-1 1 1,0 0 0,0 1 0,0 0 0,-1 0 0,1 2 0,14 7-1,-19-9 15,-1 0 0,1 1 0,-1 0-1,0 0 1,0 0 0,0 1 0,-1 0-1,1 0 1,-1 0 0,0 0 0,-1 1-1,1-1 1,-1 1 0,0 0-1,-1 0 1,1 0 0,-1 0 0,-1 1-1,1-1 1,1 12 0,-2-5 30,0-1 0,-1 1 0,-1-1 0,-2 19 0,2-26-30,0-1-1,0 0 1,-1 0 0,1 0 0,-1 0 0,1-1 0,-1 1 0,0 0-1,-1-1 1,1 1 0,-1-1 0,1 0 0,-1 0 0,0 0 0,0 0-1,0 0 1,-6 3 0,-4 1-4,-1-1 0,-1 0 0,1 0 0,-1-2 0,0 0 1,0 0-1,0-2 0,-30 2 0,18-3-21,-1-1-1,1-2 1,0 0 0,-33-9 0,44 8-3,0-2 1,0 0-1,1-1 1,0 0-1,0-2 1,0 1-1,1-2 1,-18-13-1,24 15-11,0 0 0,0 0 0,0-1 0,1-1 0,0 1 0,1-1 0,0 0 0,0-1 0,1 1 0,0-1 0,0 0 0,1 0 0,-3-16 0,3 9-26,2 0 0,0 0 0,0 0 0,2-1 0,0 1 1,5-30-1,-4 40 36,0 0 0,0 0 0,1 1-1,0-1 1,0 0 0,0 1 0,1-1 0,0 1 0,1 0 0,-1 0 0,1 0 0,0 0 0,1 1 0,-1 0 0,1 0 0,0 0 0,0 0-1,1 1 1,7-5 0,-10 7 5,1 0 0,0 1 0,0 0 0,0-1 0,0 1 0,0 1 0,0-1 0,0 0 0,0 1 0,0 0 0,0 0 0,0 0 0,0 1 0,7 1 0,-4 0 7,-1 0-1,1 1 1,-1-1 0,0 1-1,0 1 1,-1-1-1,1 1 1,6 6-1,1 1 16,-1 2-1,-1-1 0,0 1 0,0 1 0,-1 0 0,9 19 1,-5-6 16,-1 0-1,-2 1 1,-1 0 0,-1 1 0,-1 0 0,-1 1 0,-2-1 0,-1 1 0,-2 0-1,0 31 1,-4-50-2,1 1 0,-1-1 0,-1-1 0,0 1 0,0 0 0,-1-1 0,-1 1 0,0-1 0,0 0 0,-1-1 0,0 1 0,-1-1 0,0 0 0,0-1 0,-1 0 0,0 0 0,0 0 0,-1-1-1,0 0 1,0-1 0,-17 8 0,18-9-13,0-1 0,0-1 0,-1 1 0,0-2 0,1 1 0,-1-1 0,0 0 0,0-1 0,0 0 0,-1-1 0,1 0 0,0 0-1,0-1 1,0 0 0,0 0 0,0-1 0,0 0 0,0-1 0,1 0 0,-1 0 0,1-1 0,0 0 0,0-1 0,0 0 0,0 0 0,-12-11 0,6 2-38,1-1 1,0-1 0,2 0-1,-1 0 1,2-1 0,0 0-1,-8-22 1,17 38 18,1-1 1,-1 0-1,0 1 1,1-1 0,-1 0-1,1 1 1,0-1-1,-1 0 1,1 0-1,0 0 1,0 1-1,0-1 1,0 0 0,1 0-1,-1 1 1,0-1-1,2-2 1,-2 3-3,1 0 0,0 0 0,-1 0 0,1 0 0,0 0 0,0 0 0,0 1 0,-1-1 0,1 0 0,0 1 0,0-1 0,0 0 0,0 1 0,1-1 0,-1 1 0,0-1 0,0 1 0,0 0 0,2-1 0,1 1 0,1 0 0,-1 0-1,0 0 1,0 0 0,0 1 0,0-1 0,0 1 0,0 0 0,0 1-1,0-1 1,0 1 0,-1-1 0,7 4 0,4 7 28,0-1 0,-1 2 0,0-1 1,-1 2-1,-1 0 0,0 0 0,-1 1 1,0 0-1,-1 1 0,-1 0 0,7 19 0,-8-14 24,-1 0 0,5 42 0,-8-44-36,0 1-1,1-1 1,1 0-1,8 20 1,47 126 214,-30-74 403,-25-79-574,1-1 1,0 1-1,10 13 1,-10-16-42,0 1 0,-1 0 0,7 15 1,-11-20-3,0-1 0,0 1 0,0 0 0,0-1 0,-1 1 0,1 0 0,-1 0 0,-1-1 0,1 1 1,0 0-1,-1-1 0,-1 6 0,0-2-3,-1 0 1,1 0-1,-1-1 0,-1 1 1,1-1-1,-1 1 0,0-1 1,-1 0-1,0-1 1,0 1-1,-9 8 0,9-11-6,1-1 0,-1 1-1,0-2 1,0 1 0,0 0-1,0-1 1,0 0-1,-1 0 1,1 0 0,-1-1-1,1 0 1,-1 0 0,0 0-1,1-1 1,-1 0 0,0 0-1,-7-1 1,-1-1-12,1 0 1,0-1-1,0-1 1,1 0-1,-1 0 1,-18-10-1,-67-46-20,41 24 11,20 12-6,0 0-1,1-3 0,-44-42 1,61 51 3,2-1 1,1-1-1,0-1 1,1 0-1,2-1 0,0 0 1,-12-30-1,14 27 7,1-2 0,1 1-1,2-1 1,0 0 0,2-1-1,1 1 1,0-43 0,3 66 9,1 1 0,0-1 0,0 1 0,1-1 1,-1 1-1,1 0 0,0-1 0,-1 1 0,1 0 1,1-1-1,-1 1 0,1 0 0,-1 0 0,1 0 0,0 0 1,0 0-1,0 0 0,0 1 0,0-1 0,1 1 1,0-1-1,-1 1 0,1 0 0,0 0 0,0 0 0,0 0 1,0 1-1,0-1 0,0 1 0,0 0 0,1 0 1,-1 0-1,1 0 0,-1 1 0,7-1 0,1 1-4,-1 0-1,1 0 0,0 2 0,-1-1 1,1 1-1,-1 1 0,1 0 0,-1 0 1,0 1-1,0 0 0,17 11 0,-10-4 9,0 0 0,-1 1-1,0 0 1,-1 1-1,18 21 1,-12-7-3,-1 1 1,-1 0 0,-2 2-1,-1 0 1,-1 0-1,-1 2 1,-2 0 0,13 53-1,-23-76 32,-1 1 1,0-1-1,0 0 0,0 1 0,-1-1 0,-1 0 1,0 1-1,0-1 0,0 0 0,-1 0 0,-1 1 1,0-1-1,-7 15 0,7-19 4,0 1 0,0-1 0,0 0 0,-1-1 0,0 1 0,0-1 0,0 0 0,0 0 0,-1 0 0,0 0 0,1-1 0,-1 1 0,-1-1 0,1-1 0,0 1 0,-1-1 0,1 0 0,-1 0 0,0 0 0,0-1 0,0 0 0,-11 0 0,-3-1 33,1 0 0,0-2 0,-1-1 1,1 0-1,0-1 0,-27-11 0,18 5-41,1-1-1,1-2 1,-44-27 0,53 28-35,0-2 1,1 0 0,0-1-1,1 0 1,1-2-1,1 0 1,0 0-1,1-1 1,1 0-1,-15-32 1,21 36-6,0 1-1,0-1 1,1 0 0,1 0 0,1 0 0,0-1-1,-1-20 1,4 25 3,-1 1-1,1-1 1,1 1 0,-1-1-1,2 1 1,-1 0-1,1-1 1,1 1 0,0 1-1,0-1 1,11-15-1,-10 16 2,0 1-1,1 0 0,0 1 0,0 0 1,1-1-1,-1 2 0,1-1 0,1 1 1,-1 0-1,1 1 0,0 0 0,0 0 1,0 0-1,12-2 0,-9 3 5,0 1 1,0 1-1,-1 0 1,1 0-1,0 1 0,0 1 1,0 0-1,0 0 0,-1 1 1,20 6-1,-16-4 9,0 2 0,0 0 0,0 0 0,-1 1 0,0 1 0,-1 0 0,1 1 0,-1 0 0,-1 1 0,0 1 0,0-1 0,-1 2 0,-1-1 0,0 1 0,0 1 0,-1 0 0,6 14 0,-5-4 17,-1 0-1,-1 0 1,-1 0 0,-1 1 0,1 27 0,-4-37 15,-2 0 1,0 0 0,0 0-1,-1 0 1,-1 1 0,0-1 0,-1-1-1,-1 1 1,0 0 0,-6 13-1,6-20-11,-1 0-1,1-1 1,-1 0 0,-1 0-1,1 0 1,-1 0-1,0-1 1,0 0-1,0 0 1,-1-1-1,0 0 1,0 0-1,0 0 1,0-1-1,0 0 1,-1 0 0,1-1-1,-1 0 1,-15 1-1,4 0 5,0-1-1,0-1 0,0-1 1,-1-1-1,1-1 0,0 0 1,-20-6-1,24 4-29,1-1 0,0 0 1,0-1-1,1-1 0,0 0 0,0 0 1,0-2-1,1 0 0,1 0 0,-1-1 1,1 0-1,1-1 0,0 0 0,1-1 1,0 0-1,0 0 0,2-1 0,-13-27 1,14 26-15,0 0 1,1-1-1,1 0 1,0 0 0,2 0-1,-1-1 1,2 1 0,0-1-1,1 1 1,0-1-1,1 1 1,1 0 0,0-1-1,2 1 1,-1 0 0,2 0-1,0 1 1,8-18-1,-11 28 6,1-1 0,-1 1 1,1-1-1,0 1 0,0 0 0,0 0 0,0 1 0,1-1 0,-1 1 0,1 0 0,0-1 0,0 2 0,0-1 0,1 0 0,-1 1 0,0 0 0,1 0 0,0 0 0,-1 0 0,1 1 0,8-1 0,-5 1-3,-1 1 0,1 1-1,0-1 1,-1 1 0,1 1-1,0-1 1,-1 1-1,0 1 1,1-1 0,-1 1-1,0 0 1,13 9 0,2 2 23,0 1 1,-1 1-1,-1 1 0,0 1 1,-2 0-1,0 2 1,-1 0-1,-1 1 1,0 0-1,-2 2 1,-1 0-1,-1 0 0,0 1 1,-2 0-1,-1 1 1,-1 0-1,-1 0 1,-1 1-1,-2 0 1,0 0-1,-2 1 0,-1-1 1,-2 30-1,0-46 25,0-1-1,-1 0 0,0 1 0,-1-1 1,1 0-1,-2-1 0,1 1 0,-2 0 1,1-1-1,-1 0 0,0 0 1,0 0-1,-1-1 0,-12 12 0,13-14-2,-1-1 1,1 0-1,-1 0 0,0 0 0,0-1 0,0 0 0,0 0 0,0-1 0,-1 1 1,1-1-1,-1-1 0,0 1 0,1-1 0,-1-1 0,0 1 0,0-1 1,1 0-1,-1 0 0,0-1 0,0 0 0,-8-3 0,0 0-23,1-2 0,0 0 0,0-1 0,0 0 0,1-1 0,0 0 0,0-1-1,1-1 1,0 0 0,1 0 0,-16-20 0,-3-7-63,2 0 1,-37-67-1,46 68 32,2-1 0,2-1 0,1 0 0,2-1 0,2-1 0,2 0 0,1 0 0,-2-65 0,1-27-1152,3 115-427,27 55-1171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18:47.39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236 761 1848,'-1'2'78,"0"0"0,0 0 0,0 0 1,0 0-1,1 0 0,-1 0 0,1 0 0,-1 0 0,1 0 0,-1 0 0,1 0 0,0 0 0,0 0 0,0 0 0,0 0 0,1 0 0,-1 0 0,1 0 0,0 4 0,0-6-54,-1 1 1,0-1-1,1 1 0,-1 0 1,1-1-1,-1 1 0,1-1 1,-1 1-1,1-1 0,-1 0 1,1 1-1,0-1 0,-1 1 1,1-1-1,0 0 0,-1 0 1,1 1-1,0-1 0,0 0 0,-1 0 1,2 0-1,0 0 21,0 0 0,0 0 1,0 0-1,0-1 0,0 1 0,-1-1 0,1 1 1,0-1-1,0 0 0,0 0 0,2-1 0,1-1 33,0-1 0,0 0 0,-1 0 0,1 0 0,-1-1 0,0 0 0,0 1-1,0-2 1,-1 1 0,0 0 0,0 0 0,0-1 0,-1 0 0,1 0 0,-1 1 0,1-9 0,3-13 9,-1-1 1,2-38-1,-3 16-25,41-289 155,-45 326 212,-4 15-23,-6 22-14,-3 51-311,-7 133 0,11-84-52,4-63-2,-9 73 20,11-114 9,-1 1 0,-1-1 0,-1 0 0,-9 22 0,10-34 47,2-10 6,3-16 1,23-95-89,45-138 0,-45 172-18,1 2 22,4 0 1,40-78-1,-75 163 175,-8 18-90,-41 114 166,-46 102 403,84-207-403,-1-1 0,-2-1 0,-1 0 0,-44 48 0,61-75-234,0-1-1,0 0 1,-1 0 0,1 0 0,-1-1 0,-11 6-1,16-9-37,-1 0-1,1-1 0,-1 1 1,1-1-1,-1 0 0,1 1 0,-1-1 1,0 0-1,1 0 0,-1 0 1,1 0-1,-1 0 0,0 0 1,1-1-1,-1 1 0,1 0 0,-1-1 1,1 1-1,-1-1 0,1 0 1,-1 1-1,1-1 0,0 0 1,-1 0-1,1 0 0,0 0 0,0 0 1,0 0-1,-1 0 0,1-1 1,0 1-1,1 0 0,-1-1 1,0 1-1,0 0 0,0-3 0,-8-14-27,2-1-1,0 0 0,1 0 1,1-1-1,1 1 0,-3-32 1,3 22-54,-32-403-2684,30 228 1982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18:48.85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837 105 2729,'-10'2'149,"3"0"67,-1 0 0,1 0 0,-1-1 0,0 0-1,1 0 1,-1-1 0,0 1 0,0-2 0,1 1 0,-1-1 0,0-1-1,1 1 1,-1-1 0,-10-5 0,-5-8 316,20 13-476,1 0-1,-1 0 1,1 0-1,-1 1 1,0-1-1,1 0 1,-1 1 0,0 0-1,0 0 1,0 0-1,0 0 1,0 0-1,0 0 1,-1 1-1,1 0 1,0-1-1,0 1 1,0 1-1,-6-1 1,3 1 46,0 0 0,0 0-1,0-1 1,0 0 0,0-1 0,0 1-1,0-1 1,0 0 0,0-1 0,1 1-1,-1-1 1,0 0 0,1-1 0,-1 1-1,-6-5 1,2 2-46,8 5-40,1 0 0,0-1-1,0 1 1,0 0-1,-1 0 1,1 0 0,0 1-1,0-1 1,-1 0-1,1 0 1,0 1 0,0-1-1,0 0 1,0 1-1,-1-1 1,1 1 0,0 0-1,0-1 1,0 1-1,0 0 1,0 0 0,0 0-1,1-1 1,-1 1-1,-1 2 1,1-2-1,0 0 0,-1 1-1,1-1 1,0 0 0,-1 0 0,1 0 0,0-1 0,-1 1 0,1 0 0,-1 0-1,1-1 1,-3 1 0,-1-1 29,0-1 0,0 0-1,-1 0 1,1 0 0,0-1-1,0 1 1,0-1 0,0-1-1,0 1 1,1-1 0,-1 1-1,-6-6 1,-14-8 35,23 16-72,-1-1 0,0 0-1,1 1 1,-1 0 0,1 0 0,-1 0 0,0 0 0,1 0-1,-4 0 1,4 1-4,-1-1 0,0 0 0,0 1 0,0-2 0,0 1 0,0 0-1,0 0 1,0-1 0,0 0 0,-4-1 0,-1-2 6,1 1 0,-2 0 1,1 1-1,0 0 0,0 0 0,-1 1 0,1 0 1,-1 0-1,1 1 0,-1 0 0,-10 1 1,-2 2-3,0 0 0,1 2 0,-28 8 0,42-10-15,1 1 1,-1 0-1,0 0 0,1 0 1,0 0-1,0 1 1,0 0-1,1 0 1,0 1-1,0-1 1,0 1-1,0-1 0,1 1 1,-3 8-1,5-13-14,1 0 0,0 0 0,0 0 0,0 0 0,0 0 0,0 0 0,0 0 0,0 0 0,0 0 0,0 0 0,1 0 0,-1 0 0,0 0 0,0 0 0,1 0 0,-1 0 0,1 0 0,-1 0 0,1 0 0,-1 0 0,2 1 0,22 24-64,-14-16 67,1-1 1,0 0 0,1 0 0,-1-2 0,2 1 0,19 8 0,-4-5 2,0-1-1,0-2 1,52 9 0,89 0 17,-130-14 7,-19-1 7,-12-1-2,1 0 0,0 0 0,0-1 0,-1 0 0,1 0 0,0-1 0,0 0 0,-1-1 0,1 0 0,11-4 1,-20 6-9,0-1-1,1 1 1,-1 0 0,0-1 0,0 1 0,0 0 0,1-1 0,-1 1 0,0 0 0,0-1 0,0 1 0,0-1 0,0 1 0,0 0 0,0-1 0,0 1 0,0 0 0,0-1 0,0 1 0,0-1 0,0 1 0,0 0 0,0-1 0,0 1 0,0 0 0,0-1 0,-1 1 0,1-1 0,0 1 0,0 0 0,0-1 0,-1 1 0,1 0 0,0 0 0,0-1 0,-1 1 0,1 0 0,0 0 0,-1-1 0,1 1 0,0 0 0,-1 0 0,1 0 0,0-1 0,-1 1 0,1 0 0,-1 0 0,1 0 0,0 0 0,-1 0 0,1 0 0,-1 0 0,1 0-33,0 5-102,16 55-200,1-1-1,51 111 1,-47-122-15,33 74-501,-23-56 459,-3 1-1,36 132 0,-30-46 228,93 395-1804,-101-446 1316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18:51.77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1602 1364 1376,'-90'28'2689,"85"-26"-2539,-1-1 0,1 0 1,0 0-1,-1 0 0,-8 0 0,9-1 59,0 0 0,-1 1 0,1-1 0,-1 1 0,-6 3 0,-7 4 177,-1 0-1,2 1 1,-20 13 0,12-11-168,13-10-117,13-2-103,0 1 0,0 0 0,-1 0 0,1-1 0,0 1 0,0 0 0,0 0 0,-1-1 0,1 1-1,0 0 1,0-1 0,0 1 0,0 0 0,0 0 0,0-1 0,0 1 0,0 0 0,0-1 0,0 1 0,0 0 0,0-1 0,0 1 0,0 0 0,0-1 0,0 1 0,0 0 0,0-1 0,0 1 0,0 0 0,0-1 0,1 1 0,-1 0-1,0 0 1,0-1 0,1 1 0,3-11-4,0 1 0,1 0 0,0 0 0,1 0 0,0 1 0,0 0 0,1 0 0,0 1 0,1-1 0,0 2 0,0-1 0,11-7 0,-18 14 7,0 0-1,1 0 1,-1 0 0,0 0 0,1 0 0,-1 0 0,1 0-1,-1 1 1,1-1 0,0 0 0,-1 1 0,1-1 0,0 1-1,-1 0 1,1-1 0,0 1 0,0 0 0,-1 0 0,1 0-1,0 0 1,-1 1 0,1-1 0,0 0 0,0 1 0,-1-1 0,1 1-1,-1 0 1,1-1 0,2 3 0,-2-2 10,0 1 0,0 0 1,0 0-1,0 0 0,0 0 1,-1 0-1,1 1 0,-1-1 1,1 0-1,-1 1 0,0-1 1,0 1-1,0-1 0,0 1 1,0 0-1,-1 0 0,1-1 0,0 5 1,-1 5 18,0-1 1,-1 0-1,0 1 1,-1-1 0,0 0-1,-7 20 1,7-24-18,-1-1 0,1 1 0,-1-1 0,-1 1 0,1-1 0,-1 0 0,0 0 0,0-1 0,-1 1 0,0-1 0,0 0 0,-7 6-1,11-11-11,1 1 0,-1-1 0,1 1 0,-1-1-1,1 0 1,-1 1 0,0-1 0,1 0 0,-1 1-1,0-1 1,1 0 0,-1 0 0,0 0-1,1 1 1,-1-1 0,0 0 0,1 0 0,-1 0-1,0 0 1,0 0 0,0-1 0,-2-10-44,13-25-70,-9 34 110,27-65-65,4 2-1,2 0 1,63-87 0,-71 117 67,48-49 1,13-17 65,-77 87-27,-1-1 1,0 0-1,0 0 1,-2-1-1,11-29 0,-9 5 8,-1-1 0,-2 0 0,-2 0 0,-2-46 0,3-13-2,-5 32-2,-1 46 19,1 0 0,3-25 0,-3 41-28,1 0 1,-2 0-1,1-1 0,-1 1 0,1 0 0,-2 0 1,1 0-1,-3-7 0,1 5 4,1 0 1,0 0-1,1 0 0,-1-13 1,0-1-20,-1 1 0,-10-39 0,12 57-12,0-3-9,1 5 27,0 0 0,0 0 0,-1-1 1,1 1-1,0 0 0,0 0 1,-1 0-1,1 0 0,-1 0 0,1-1 1,-1 1-1,1 0 0,-1 0 0,0 0 1,1 0-1,-1 0 0,0 1 1,0-1-1,0 0 0,1 0 0,-1 0 1,0 1-1,0-1 0,0 0 1,-1 1-1,1-1 0,0 1 0,0-1 1,0 1-1,0 0 0,0-1 0,-1 1 1,1 0-1,0 0 0,-2 0 1,-21-9 189,22 8-191,-1-1 1,0 1-1,1 0 0,-1 0 0,0 0 0,0 0 0,0 1 0,-5-2 0,-17 7 64,23-5-83,1 0-1,0 0 1,0 0-1,0 0 0,-1 0 1,1 0-1,0 0 1,0 1-1,-1-1 1,1 0-1,0 1 0,0-1 1,0 1-1,0-1 1,0 1-1,0-1 0,-1 1 1,1 0-1,0 0 1,1-1-1,-1 1 1,0 0-1,0 0 0,0 0 1,0 0-1,1 0 1,-2 2-1,2-3-4,0 0 1,0 0-1,0 1 0,0-1 0,0 0 1,0 0-1,0 1 0,0-1 0,0 0 1,0 0-1,0 0 0,0 1 0,0-1 1,0 0-1,0 0 0,0 0 0,0 1 1,0-1-1,0 0 0,0 0 0,0 0 1,-1 0-1,1 1 0,0-1 1,0 0-1,0 0 0,0 0 0,0 0 1,-1 0-1,1 1 0,0-1 0,0 0 1,0 0-1,0 0 0,-1 0 0,1 0 1,0 0-1,0 0 0,0 0 0,-1 0 1,1 0-1,0 0 0,0 0 0,-1 0 1,1 0-1,0 0 0,0 0 0,0 0 1,-1 0-1,1 0 0,0 0 1,0 0-1,0 0 0,-1 0 0,1 0 1,0 0-1,0-1 0,0 1 0,0 0 1,-1 0-1,1 0 0,0 0 0,0-1 1,-7-2 138,14 1-436,85-22 141,-73 17 144,0 1 1,0 1-1,0 0 1,1 2-1,-1 0 0,38 1 1,-31 4 23,-22-3-5,0 1-1,0 0 1,1 1-1,-1-1 1,0 1-1,0 0 0,0 0 1,1 0-1,-1 1 1,0-1-1,-1 1 1,1 0-1,0 0 1,0 0-1,-1 1 0,4 3 1,7 7 16,-2 1 0,0 0 1,0 1-1,-2 1 0,0 0 0,0 0 0,-2 1 1,0 0-1,-1 0 0,-1 1 0,0 0 0,-1 0 1,-1 0-1,-1 1 0,-1-1 0,0 1 0,-2 0 1,0 0-1,-5 34 0,5-49-18,-48 246 191,39-221-171,0-1 1,-1 0 0,-2-1 0,-1 0 0,-1 0-1,-27 36 1,22-39 16,0-1 0,-2-1 0,-1-1 1,-31 24-1,4-9 41,-65 34 1,94-59-72,-2 1-5,0 1 1,1 0-1,1 1 0,0 2 1,-23 23-1,14-6-3,14-15-1,-1 0-1,-1-1 1,-20 15 0,-36 38-1,16-13 19,42-39-13,-1-2 1,-27 22 0,-80 41 52,115-76-59,1 0 0,-1 0 0,0 0 0,0-1 1,0-1-1,0 1 0,-10 0 0,-24 5 23,18-1-4,-5 1-6,0 1-1,0 1 1,1 1-1,0 1 1,1 2-1,-37 23 1,42-21 15,0 0 0,0-2 1,-1-1-1,-1 0 0,0-2 1,-31 9-1,45-15-21,-1 0 1,1 1-1,1 0 0,-1 1 1,1 0-1,0 1 0,0-1 0,-10 13 1,10-11-7,1-1 0,-1 0 0,0 0 0,0-1 1,-1 0-1,0 0 0,-14 5 0,13-7 4,-1 2 0,1-1 0,-20 14 0,22-12 1,-1-1 0,-1-1 0,1 1 0,-17 5 0,16-7 3,1 0 1,0 1 0,-1 1 0,2 0 0,-13 9 0,-19 11-32,37-23 20,-1 1 1,1 0-1,-1-1 1,1 1 0,0 1-1,-6 8 1,-9 9-24,15-17 29,-18 16 10,21-21-16,0 1 0,0 0 0,1-1 0,-1 1 0,0 0 0,0-1 1,0 1-1,0-1 0,0 1 0,0-1 0,0 0 0,0 1 0,0-1 0,0 0 0,0 0 0,0 0 0,-1 0 0,1 0 0,0 0 0,0 0 1,0 0-1,-2 0 0,3-1-16,0 1 0,0 0 1,-1 0-1,1-1 0,0 1 1,-1 0-1,1 0 1,0-1-1,0 1 0,0 0 1,-1-1-1,1 1 0,0 0 1,0-1-1,0 1 0,0 0 1,0-1-1,-1 1 1,1 0-1,0-1 0,0 1 1,0 0-1,0-1 0,0 1 1,0 0-1,0-1 0,0 1 1,0-1-1,1 1 1,-1 0-1,0-1 0,0 1 1,0 0-1,0-1 0,0 1 1,1 0-1,-1-1 0,0 1 1,0 0-1,0 0 0,1-1 1,48-136-96,-40 107-41,0 2 1,2 0-1,1 0 1,1 1-1,2 0 1,0 1-1,25-31 1,27-14-330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6:15.3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1691 257 2264,'-19'21'5458,"18"-32"-4175,1 1-819,1-1 1,0 1 0,1 0 0,0 0 0,5-13 0,-6 20-341,1 0 1,-1 0 0,1 0 0,0 0-1,0 0 1,0 0 0,0 1 0,0-1-1,1 1 1,-1-1 0,1 1-1,0 0 1,0 0 0,0 0 0,0 0-1,0 0 1,0 1 0,0 0 0,5-2-1,47-9 517,-44 10-544,-1 1 0,1-2 1,-1 0-1,1 0 0,-1-1 1,19-9-1,-16 5 38,1 0 0,-1 1 0,1 1 0,0 1 0,0 0 0,1 1 0,0 0 0,-1 1 1,1 0-1,26 0 0,-37 3-112,0-1 0,1 0 1,-1 0-1,0 0 0,0-1 0,0 1 1,0-1-1,0 0 0,-1 0 0,1-1 1,6-4-1,-6 4 6,0 0 0,0 0 0,0 1 0,1-1 0,-1 1 0,1 0 0,0 1 0,9-3 0,-1 3 12,-1 1 0,1 0 0,0 1 1,24 5-1,24 2 62,-44-5-92,-1 0 1,0 2-1,0 0 0,-1 0 1,1 2-1,-1-1 0,16 11 1,-19-10-11,-3-3 2,60 32 87,71 47 0,124 112 63,-208-161-168,17 12-11,-50-29 35,47 28 0,-60-40-9,0-1 1,0 1 0,0-2 0,0 1 0,1-2 0,-1 1 0,1-1-1,13 0 1,5-1 13,1 1 0,-1 1 0,0 1 0,0 1 0,0 2 0,-1 1 0,39 17 0,-40-15-28,0-2 0,0 0 0,1-2-1,0-1 1,0-2 0,1 0 0,-1-2-1,44-3 1,22 4 15,-65 0-23,0-1 1,43-5-1,-46 1 4,72-7 49,-90 9-23,0 1-1,0 1 1,0-1-1,0 1 1,0 1-1,0 0 1,0 0-1,0 0 1,10 5-1,-7 0 25,0 0 0,-1 1 0,12 11-1,12 9 2,198 165 115,-181-148-138,-43-36-20,1 0 0,-1 1 0,-1 0 0,1 0 1,-2 1-1,10 19 0,-8-13 46,23 32-1,3-4 44,88 107 11,-100-127-103,2-2 0,0 0 0,53 36 1,-34-26-45,-32-24 46,0 0 1,0-1 0,0-1 0,1 0-1,12 6 1,83 33 36,-43-17-19,130 38 0,-164-56 7,0 0 0,-1 2 0,0 1 0,49 33 0,12 5-4,-76-44-8,0 0 0,-1 2 0,0-1 0,0 2 0,-1-1 0,0 2 0,14 18 0,-16-20 3,0 0 1,1-1-1,14 11 1,-14-12 10,-1 0 0,1 1-1,-2 0 1,14 16 0,-15-15-20,-1-1 0,2 1-1,-1-2 1,1 1 0,1-1-1,-1 0 1,1-1 0,1 0-1,16 8 1,-8-8-16,-1 0-1,1-1 1,0-1 0,1-1-1,22 3 1,-8-1-10,15 2 4,-15-5 49,-28-2-33,-1-1 0,0 0 1,0 0-1,0-1 0,0 1 1,0-1-1,0 0 0,9-3 1,27-4 2,-32 8 7,-3 0 1,0 0 0,0 0 0,0 1 1,0 0-1,8 2 0,20-3-5,-30 0 3,0-1 1,1 1 0,-1 0-1,0 0 1,1 0 0,5 2-1,-1 1-2,0-1-1,0 0 0,0-1 0,0 1 1,0-2-1,1 1 0,-1-1 1,11-2-1,-11-2-2,-8 3 5,0 1 1,0-1-1,0 1 1,0 0-1,0-1 1,0 1-1,0 0 1,0-1-1,0 1 1,0 0-1,0 0 1,0 0-1,0 0 1,0 0-1,0 0 1,0 0-1,0 1 1,0-1-1,1 0 1,-2 1 1,1-1 0,0 0 0,0 0 0,0 0 0,-1 0 0,1 0 0,0 0 0,0 0 0,0 0 0,-1 0 0,1-1 0,0 1 0,0 0-1,-1 0 1,1-1 0,0 1 0,0 0 0,-1-1 0,1 1 0,0-2 0,0 2 0,0-1 0,-1 1 0,1 0 0,0-1 0,-1 1 0,1 0 0,0-1 0,-1 1 0,1 0 0,0 0 0,-1-1 0,1 1 0,0 0 0,0 0 0,-1 0 0,1 0 0,0 0 1,0 0-1,-1 0 0,1 0 0,0 0 0,0 1 0,-1-1 0,1 0 0,1 1 0,15 4-13,0 0 0,0-2 0,1 0 0,-1-1 0,21 0 0,35-12-74,-58 9 75,0 0 25,0 0 1,27 3-1,-34 0-6,0 0 1,1 0-1,-1 1 0,0 0 0,-1 1 0,1-1 0,-1 2 1,0-1-1,0 1 0,0 0 0,0 0 0,-1 1 0,0 0 0,0 0 1,0 0-1,-1 1 0,0 0 0,5 10 0,0-2 27,-2 2-1,0-1 0,0 1 0,-2 0 1,0 1-1,-1 0 0,5 27 1,-7-17-108,5 18 338,-3 0 0,-1 1 0,-6 90 0,-3-74-220,3 0 1,5 68-1,24 125 9,-24-227-47,7 95 17,-8-77-37,2 0 0,15 63 0,-18-106 5,0 0-1,0 0 0,1 0 0,0 0 1,0-1-1,0 1 0,0-1 0,1 0 1,-1 1-1,1-1 0,0 0 0,0 0 1,0-1-1,4 4 0,4 2-20,1-2 1,0 1-1,13 4 1,3 2 19,-12-5 18,0 1 1,22 16 0,-14-2-4,-19-17-6,1-1 1,-1 0-1,1 0 0,0 0 1,0-1-1,0 0 1,10 5-1,0-2-12,-1 1 0,16 11 0,-23-13 3,1-1 0,0 1 0,0-1 0,0-1 0,1 0 0,-1 0 0,1-1 0,0 0 0,15 2 0,-15-4 4,0 1 0,0 0 0,13 6 0,-15-6 5,1 1 1,-1-1-1,0 0 0,1-1 0,8 1 0,-11-5-38,-6 2 42,1 1 0,-1-1-1,1 1 1,-1 0 0,1-1-1,-1 1 1,1 0 0,-1-1-1,1 1 1,0 0 0,-1-1-1,1 1 1,0 0 0,-1 0-1,1 0 1,0 0 0,-1 0-1,1 0 1,0 0 0,-1 0-1,1 0 1,1 0 0,7 3-4,0 0 0,-1 1 0,1-1 0,9 7 1,24 11-14,-17-11 12,34 20 1,-39-19-6,0-1 0,1-1 0,26 8 1,-41-15 3,8 1 4,-1 0 1,0 1-1,0 1 0,0 0 1,-1 1-1,1 0 1,-1 0-1,-1 2 1,14 9-1,-22-14-2,1-1 0,-1 0 0,1 0 0,0 0 0,0-1 0,0 1 0,0-1 0,0 0 0,7 1 0,18 6 0,-10 0-3,0-1 22,-1 1-1,1 1 0,31 22 1,-35-21 5,-13-9-16,-1 0 0,1-1 0,-1 1-1,0 0 1,1 0 0,-1 0 0,0 1 0,1-1-1,-1 0 1,0 0 0,0 1 0,0-1-1,0 0 1,0 1 0,0-1 0,-1 1-1,1 0 1,0-1 0,-1 1 0,1-1 0,-1 1-1,0 0 1,0-1 0,1 4 0,0 20 19,0 0 0,-2-1 0,-1 1 1,0 0-1,-2-1 0,-11 37 0,15-59-37,-1 0 0,1-1 0,0 1-1,0 0 1,0 0 0,0-1 0,0 1 0,0 0-1,0 0 1,0-1 0,1 1 0,-1 0 0,1-1-1,-1 1 1,1 0 0,0-1 0,-1 1 0,1-1-1,0 1 1,0-1 0,0 1 0,0-1 0,1 0-1,-1 0 1,0 1 0,1-1 0,-1 0-1,3 2 1,-3-3-27,25 8-43,-16-4 73,18 6 21,-1 1 0,0 2-1,-1 0 1,31 22-1,-7-2-26,1-3-1,61 27 1,7 4 4,-75-32 2,-35-21 5,2-1 0,-1 0 0,22 10 0,17 4 5,-8-3 4,1-1 0,62 15 0,-92-29-1,0 0 0,0 1 0,0 0 0,-1 1 0,0 1 0,0 0 0,17 11 0,-15-9-6,0 0 0,0-1 0,1-1 0,26 9 0,21 10 0,-39-16-9,-1-1-1,30 8 1,11 3 7,-31-5 8,-1 1 1,0 1 0,42 32 0,20 11 4,-32-27-4,-34-19 0,0 1 1,-1 1 0,0 1 0,42 37 0,-6 1 16,-42-39-20,0 1 0,24 28 0,96 147 39,-115-156-38,-19-28-3,30 50 34,-33-52-28,1 0 0,-1 0 0,0 1 0,-1-1-1,0 0 1,1 1 0,-2-1 0,1 1 0,-1 9 0,0 7 7,1-1 1,5 29-1,-3-26-6,1 38 0,-5-41-8,-3 36-1,3-51-3,0 0 0,0 0-1,0 0 1,1 0 0,0 0-1,1 0 1,-1 0 0,1 0-1,2 8 1,-2-10 4,0 0-1,-1 1 1,1-1-1,-1 0 1,0 0-1,0 0 1,-1 1-1,1-1 1,-1 0-1,0 0 1,0 0-1,0 0 1,-1 0-1,-3 7 1,4-9-4,0-1 0,1 1 0,-1-1 0,0 1 0,1 0 0,-1-1 0,1 1 0,-1 0 0,1-1 0,0 1 0,0 0 0,0 2 0,0-3-3,0 0 1,0 0 0,0 1 0,0-1 0,0 0-1,0 0 1,0 0 0,-1 0 0,1 0 0,0 0-1,-1 0 1,1 0 0,0 0 0,-1 0 0,0 0 0,1 0-1,-1 0 1,1 0 0,-1 0 0,0 0 0,0-1-1,1 1 1,-1 0 0,0 0 0,0-1 0,0 1-1,0-1 1,0 1 0,0-1 0,0 1 0,0-1-1,-2 1 1,-13 6 11,-1 1 0,1 0-1,-19 14 1,17-11-17,0 0 0,-22 9 0,22-11 34,0 0 0,-21 15 1,22-13-17,0 0 1,-23 9 0,7-3-42,27-14 20,0 1 0,0-1 0,0 0 0,0-1 0,0 0 0,-12 3 0,-1-2 7,-230 26-154,203-27 177,4 1-77,0-2-1,-54-6 1,40-2 32,25 4-39,0-1 0,1-1 0,-43-14-1,23-7-111,40 20 162,-1 0 0,-21-9 0,-40-10 56,26 11-35,0-2 0,-84-45-1,102 46 4,-2 1-1,-40-13 0,-18-8-63,39 13 34,-60-31 32,90 41-21,0-1-1,-32-29 1,51 42 14,-5-4 10,-1 0 1,1 1-1,-1-1 0,0 1 0,0 1 0,0-1 1,0 1-1,0 0 0,0 0 0,-1 1 1,1 0-1,-13-1 0,-6 1 76,0 2 0,-29 4 0,34-2-46,-1-1-1,0-1 0,-28-3 0,37 0-8,-1 1-1,1 1 1,-1 0-1,1 0 1,0 1-1,-1 1 1,1 0-1,0 1 0,-19 6 1,-7 4 98,-63 32 0,75-27-75,-10 4 39,24-16-72,0 1 0,0 0 0,0 0 0,1 1 0,0 0 0,1 1 0,0 0 0,0 1 0,1 0 0,0 1 0,1 0 0,0 0 0,1 1 0,0 0 0,1 0 0,-8 20 0,-1-1-12,-1 0 1,-2-1-1,-1-2 1,-2 1 0,-37 39-1,57-67-9,-23 30 64,1 0 0,-22 42 1,29-47-88,-1 3-27,-15 32-1,29-53 46,-1-1 0,2 1 0,-1-1 0,1 1 0,0 0 0,1 0 0,0 0 0,0 0 0,1 0 0,0 8-1,1 17-49,-1-29 43,0-1 0,0 1 0,0 0 0,0-1-1,0 1 1,1-1 0,-1 1 0,1-1 0,0 1 0,0-1 0,1 0-1,-1 1 1,1-1 0,-1 0 0,1 0 0,0 0 0,3 3 0,5 6 27,0 1 0,-1 0 0,0 0 0,-1 1 0,0 0 0,-1 1 0,-1 0 0,0 0 0,-1 0 0,4 26 0,-5-19 43,-1 1 0,-1-1 0,-3 38 0,0-47-31,-1 0 0,0 0 1,-1-1-1,0 1 0,-1-1 1,-1 0-1,-10 21 1,-4 12-23,17-37-20,-1 0 0,0 0 0,-1-1-1,1 1 1,-1-1 0,-1 1 0,-8 10 0,11-16-5,0 0 0,0-1-1,0 1 1,-1 0 0,1-1 0,0 1 0,-1-1 0,1 1 0,-1-1 0,0 0-1,1 0 1,-1-1 0,0 1 0,0 0 0,1-1 0,-1 0 0,0 1 0,0-1-1,0 0 1,1-1 0,-1 1 0,0 0 0,0-1 0,0 0 0,1 1 0,-1-1-1,0 0 1,1 0 0,-1-1 0,1 1 0,-1 0 0,1-1 0,0 0 0,-1 1-1,1-1 1,0 0 0,-3-4 0,-14-12-45,-1 1-1,0 1 1,-2 0-1,-25-13 1,-17-12-21,40 24 87,0 0 0,2-1 0,0-2 0,0 0-1,2-1 1,1-1 0,-18-26 0,28 35 7,0 1-1,-1 0 1,-1 1 0,0 0 0,0 0-1,-1 1 1,-1 1 0,0 0-1,0 0 1,-22-9 0,-65-44-22,75 45 11,-126-79 116,143 92-84,-1 0 1,1 1-1,-1 0 1,0 0-1,0 1 1,0 0-1,0 1 1,0 0-1,0 0 1,0 1-1,-1 0 1,1 1-1,0 0 1,0 0-1,0 1 1,0 0-1,0 1 1,0 0-1,1 0 1,-1 1-1,1 0 1,-13 8-1,-50 29 26,51-28-25,-7 5-6,20-11-18,-1-1 0,0 0 0,-16 9 0,-11 9 16,30-20-16,-1-1 0,0 1 0,0-1-1,0 0 1,-12 3 0,-16 8 23,-152 90 64,52-44-148,114-51 54,0-1 0,-1-1 0,0-1 0,-26 4 0,20-4 0,-47 16 0,66-19-29,0 0 1,0-1 0,-1 0 0,1 0 0,0-1-1,-1 0 1,0-1 0,1 0 0,-1 0 0,1 0-1,-1-1 1,1-1 0,-1 1 0,-14-6 0,-47-19-46,49 20 41,1-1 0,0-1 0,0-1 0,1-1 0,-19-12 0,-16-7 75,24 14-30,23 11 4,0 1 0,0 0 0,0 0-1,0 0 1,-15-2 0,6-1 22,16 5-33,-1 1 1,0-1 0,0 0-1,0 1 1,0 0-1,0-1 1,0 1-1,0 0 1,0-1-1,0 1 1,0 0-1,0 0 1,0 0-1,0 0 1,0 0-1,0 0 1,0 0 0,0 0-1,0 0 1,0 1-1,0-1 1,0 0-1,-1 1 1,0 0 20,0 1-1,1-1 1,-1 1 0,0-1 0,1 1 0,-1 0-1,1 0 1,-1 0 0,1 0 0,0 0 0,-2 3-1,-18 24-9,10-19-12,0-2 0,0 1 1,-1-2-1,0 1 0,0-2 0,-1 0 0,0 0 0,0-1 0,-15 4 1,-82 25-8,84-24-2,-1-1 0,-1-1 0,1-2 0,-31 4 0,47-9-56,0-1 1,0-1 0,0 0 0,0 0 0,0-1 0,1 0 0,-1-1 0,-12-5 0,-6-5-13,-41-24 0,62 33 74,1-1-31,1 0-1,0 0 1,0-1-1,-6-6 1,5 4 60,0 1 0,-1 0 0,-15-12 0,21 18-11,1 0 0,-1 0 0,0 0 0,0 0 0,0 0 0,0 1 0,0-1 0,0 1 0,0-1 0,0 1 0,0 0 0,0-1 0,0 1 0,0 0 0,-1 0 0,1 1 0,0-1 0,0 0 0,0 1 0,0-1 0,0 1 0,0 0 0,-3 1 0,-22 18 128,-1 11 90,10-18-225,0-1-1,-1 0 0,0-2 1,-1 0-1,-29 9 0,2 1-36,17-9-11,-1-2 0,-1 0 1,-55 6-1,66-12 6,15-3-8,1 0 1,-1 0 0,0 0 0,0-1 0,1 0 0,-1-1 0,1 1 0,-1-1-1,-6-3 1,-47-23-241,44 19 248,1-1-1,-1 0 1,2-1-1,0-1 1,0 0-1,-21-26 1,16 13-20,0 0 0,2-1 0,-15-31 0,26 43-52,0 0 1,0-1-1,-3-24 1,-3-9-142,7 31 176,1 0-1,0 0 0,1 0 0,2-31 1,0 30 79,-1 1 0,0 0 1,-1-1-1,-6-26 0,-1 12-4,-23-66 15,27 87-11,0 1-1,-1 0 1,1 0-1,-2 0 1,0 1 0,-14-16-1,-7-3 30,-22-21 35,-64-83-1,-46-58 21,134 166-65,0 0 1,-2 2-1,-39-24 0,-13-10 46,55 36-4,-2 2 1,-31-17 0,44 28-35,0 1 0,0 0 0,0 1 0,-1 0 0,0 1 0,-26-3 0,-156-17 121,47 1-126,99 17 0,-5-1 25,0 2 0,0 3 0,-109 9 0,75 9-20,-99 12 50,7-29-89,12-1 2,126 4 11,4 0 31,-56 10 0,68-9-50,0 0 0,-37-1 0,-22 1-7,70-2-10,0 0 0,-1-1 0,1-1-1,-1-1 1,1 0 0,-19-6 0,31 6-22,0 0 0,1-1 0,0 0 0,0 0 0,0 0 0,0 0 0,0 0 0,1-1 0,-1 0 0,1 0 0,0 0 0,0 0 0,-2-5 0,-12-13-109,9 11 113,0-1 0,1 0 0,0 0 0,-9-26 1,13 32 18,0 0 1,1 0 0,0-1-1,1 1 1,-1-1 0,1 1-1,1-1 1,-1-6 0,1 10 8,1 0 1,-1 0 0,1 1 0,-1-1-1,1 0 1,0 1 0,0-1 0,0 1-1,1-1 1,-1 1 0,0-1 0,1 1-1,0 0 1,-1 0 0,1 0-1,0 0 1,0 0 0,0 0 0,0 0-1,5-2 1,-4 2 7,-1 0 0,1 0 1,-1 0-1,0-1 0,0 1 0,0-1 0,0 1 0,0-1 0,2-3 0,-3 3-1,0 1 0,1 0-1,-1-1 1,1 1 0,0 0-1,0 0 1,0 0 0,0 0-1,4-3 1,-3 3 2,-1 0 0,1 0 1,-1 0-1,1 0 0,-1-1 0,0 1 0,0-1 1,0 0-1,0 0 0,0 0 0,0 0 0,1-4 1,-2 4 6,1-1 0,0 0 0,0 1 0,1-1 0,-1 1 0,1 0 0,5-6 0,-1 2 4,-1 0 1,0-1-1,-1 1 1,1-1-1,-2 0 0,1-1 1,-1 1-1,0-1 1,-1 0-1,0 0 1,4-16-1,-7 21-2,0 0 0,0 1 0,-1-1 0,1 0 0,-1 0 0,0 1 0,0-1 0,0 0 0,0 1 0,0-1 0,-1 1 0,-2-5 0,-30-39 104,1 2-51,23 23-58,0-1 1,1 0-1,2 0 0,-6-26 0,11 41 1,-1 0-1,1 1 1,-2-1-1,1 1 1,-1 0-1,0 0 0,-8-10 1,-42-44-17,16 19 10,-7-19-39,3-1 1,3-3-1,2-1 1,-47-119-1,40 54 48,35 98 3,-1 1 0,-2 1 0,0 0 0,-3 0 0,-21-34 0,17 35-10,2-1 0,1 0 0,1-1 0,1-1 0,2 0 0,2-1 0,1 0 0,2-1 0,-6-56 0,7 40-12,2 0 0,2-1 0,6-64 0,0 98-41,1-1 0,0 2 0,1-1 0,16-31 0,-15 35 30,17-36-46,-8 19 109,12-37 1,5-18-50,11-33-128,-33 98 146,-10 19 5,1 0 0,-1 0 0,0-1 0,0 1 0,0 0 0,0 0 0,0 0 0,0-1 0,-1 1 0,1 0-1,-1-1 1,1 1 0,-1-1 0,0 1 0,0-5 0,-1 0 16,-3-41 162,3 28-166,0 18-23,1 0 0,0 0 1,-1 0-1,1 0 0,0 0 0,0 1 0,0-1 1,1 0-1,-1 0 0,0 0 0,1 0 0,-1 0 1,1 0-1,0 0 0,-1 0 0,1 1 1,1-3-1,24-64-46,-3 33-28,0 1 1,48-50-1,-57 70 68,1 2 0,0-1 0,1 2 0,0 0 0,1 1 0,0 1 0,0 1 0,1 0 0,0 1 0,20-4 0,24-7 465,-34 11-286,0-2 0,39-16 1,-51 19-150,1 0 1,0 1 0,0 1 0,0 1 0,1 0 0,0 1 0,-1 1 0,1 1 0,20 2 0,-18-1-15,1 0 0,0-2 1,0 0-1,0-2 0,-1 0 0,25-8 1,16-8-68,53-21 33,-97 32 31,0 0 1,0-2-1,29-20 0,-38 23-12,1-1 0,-1 0 0,-1 0 0,0 0 0,0-1 0,-1 0 0,0 0 0,5-12 0,-5 12 7,-2-1 1,1 0 0,-1 0 0,-1-1 0,0 1 0,-1-1 0,0 0 0,0 1 0,-1-1-1,0 0 1,-1 0 0,0 0 0,-1 0 0,0 0 0,-1 0 0,-4-12 0,-19-49 35,-3 2 1,-45-80 0,51 114-24,-45-86 121,58 103-115,0-2-1,2 1 0,0-1 0,-5-26 0,11 43-27,1-1-1,-1 0 0,1 0 0,0 1 1,0-1-1,0 0 0,0 0 0,1 1 0,0-1 1,0 0-1,0 1 0,1-1 0,0 1 1,0 0-1,0-1 0,0 1 0,0 0 1,1 0-1,0 0 0,5-6 0,57-58-156,-36 42 136,-4 3 77,42-48 1,-60 60-50,-2-1 1,1 0-1,-1 0 0,-1 0 1,0-1-1,-1 1 0,3-19 1,13-117 39,-15 119-30,-6-26 8,1 45-10,0-1 0,1 1 1,0-1-1,2-10 0,0 4 8,-1 1 0,-1 0 1,-2-29-1,0 31-6,1-1-1,1 0 1,0 0 0,1 0 0,4-20-1,-2 21-17,-2 11 6,-1 0 1,1 0 0,-1 0-1,1 0 1,0 0 0,0 0-1,0 0 1,1 0 0,-1 1-1,1-1 1,0 0 0,-1 1 0,1 0-1,0-1 1,0 1 0,1 0-1,-1 0 1,0 0 0,5-3-1,44-51-22,-31 40-133,-2-1 0,0-2 1,-1 0-1,-1 0 0,16-25 0,-16 19-1390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6:29.8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578 3126 1888,'-3'0'62,"0"0"60,0 1-1,-1-1 1,1 1 0,0-1-1,-1 1 1,1 0-1,0 0 1,0 1-1,0-1 1,0 1 0,0-1-1,0 1 1,0 0-1,1 0 1,-4 4-1,6-5 146,1 1-1,0-1 1,-1 0-1,1 1 1,7 6 1598,-7-7-1598,0 0-1,0 0 1,1 0-1,1 1 1,24 17-578,-22-16 308,1 0 0,0-1-1,-1 0 1,1 0 0,0 0 0,0 0 0,0-1-1,0 0 1,1 0 0,-1-1 0,12 0-1,-7-1 2,0 0 0,0-1 0,0 0 0,0 0 0,12-6 0,-22 8 3,1 0-1,-1 0 0,0-1 0,0 1 0,0-1 0,0 1 0,0-1 1,0 0-1,0 1 0,0-1 0,0 0 0,0 1 0,-1-1 0,1 0 1,0 0-1,0 0 0,0-2 0,-1 3 4,0-1 1,0 1-1,0-1 0,0 1 1,0-1-1,0 1 0,0-1 1,0 1-1,0-1 1,0 1-1,-1-1 0,1 1 1,0-1-1,0 1 0,-1 0 1,1-1-1,0 1 0,-1-1 1,1 1-1,0 0 0,-1-1 1,1 1-1,-1 0 1,1-1-1,0 1 0,-1 0 1,-4-3 47,1 1 0,0 0 1,-1 0-1,1 0 0,-1 1 1,-7-2-1,-1 0 148,-1 1-1,1 1 0,-1 0 1,1 0-1,-1 2 0,1 0 1,-1 0-1,1 1 1,-1 1-1,1 0 0,-21 8 1,34-11-206,1 0 0,-1 0 1,0 0-1,0 0 0,0-1 0,0 1 1,0 0-1,0 0 0,0 0 0,0 0 1,0-1-1,0 1 0,0 0 1,0 0-1,0 0 0,0 0 0,0-1 1,0 1-1,0 0 0,0 0 0,0 0 1,0 0-1,0 0 0,0-1 1,-1 1-1,1 0 0,0 0 0,0 0 1,0 0-1,0 0 0,0 0 1,0-1-1,0 1 0,-1 0 0,1 0 1,0 0-1,0 0 0,0 0 0,0 0 1,0 0-1,-1 0 0,1 0 1,0 0-1,0 0 0,0 0 0,0 0 1,0 0-1,-1 0 0,1 0 1,0 0-1,0 0 0,0 0 0,0 0 1,-1 0-1,15-18-349,-6 10 358,-5 4 2,1 0 1,0 0 0,0 0 0,0 0-1,0 1 1,7-4 0,-9 6-4,0 0 1,0 1-1,0-1 1,0 0-1,0 1 0,0 0 1,0-1-1,0 1 0,0 0 1,0 0-1,0 0 0,0 0 1,0 0-1,0 1 1,0-1-1,1 1 0,-1-1 1,-1 1-1,1 0 0,0 0 1,0 0-1,3 1 1,12 8 50,0 0 1,-1 0-1,1 2 1,-2 0-1,0 0 1,26 30-1,-41-42-50,0 0 0,0 1 0,0-1 0,0 0 0,0 0 0,0 1-1,0-1 1,0 0 0,0 0 0,0 1 0,0-1 0,0 0 0,0 0 0,-1 0 0,1 1-1,0-1 1,0 0 0,0 0 0,0 0 0,-1 0 0,1 1 0,0-1 0,0 0 0,0 0-1,-1 0 1,1 0 0,0 0 0,0 0 0,0 0 0,-1 0 0,1 1 0,0-1 0,0 0-1,-1 0 1,1 0 0,0 0 0,0 0 0,-1 0 0,1 0 0,0 0 0,0 0-1,-1-1 1,1 1 0,0 0 0,-1 0 0,-13 0 19,-172-18 443,184 18-474,-1-1-1,1 1 0,0-1 1,-1 0-1,1 0 0,0 0 1,0 0-1,0-1 0,0 1 0,0 0 1,0-1-1,0 0 0,0 1 1,0-1-1,1 0 0,-1 0 1,1 0-1,-1 0 0,1 0 1,0 0-1,0 0 0,0 0 0,0-1 1,0 1-1,0-5 0,23 9-38,-11-1 45,101 14 12,-98-12 32,1 0-1,-1 1 1,0 1 0,0 0-1,22 11 1,-35-15-28,1 0 0,-1 0 0,1 0 0,-1 0 0,1 0 0,-1 1 0,0-1-1,0 0 1,0 1 0,1-1 0,-1 0 0,0 1 0,0 2 0,0-4-3,-1 1 0,0 0 0,0 0 0,0 0-1,1-1 1,-1 1 0,0 0 0,0 0 0,0 0 0,-1-1-1,1 1 1,0 0 0,0 0 0,0 0 0,0-1 0,-1 1-1,1 0 1,0 0 0,-1-1 0,1 1 0,-1 0 0,-1 1 2,0 0 1,0 0 0,0-1 0,0 1 0,0-1 0,0 1 0,0-1 0,-1 0-1,1 0 1,-1 0 0,1 0 0,0 0 0,-1 0 0,1-1 0,-1 1-1,0-1 1,-2 0 0,-5 0-6,-1 0-1,1 0 1,-1-1-1,1-1 0,-1 0 1,1 0-1,0-1 1,0-1-1,0 1 1,1-2-1,-1 1 0,1-1 1,0-1-1,0 1 1,1-2-1,-9-6 1,15 9-19,0 1 1,0 0-1,0 0 1,0-1-1,1 1 1,-1-1-1,1 1 1,0-1-1,0 0 1,1 0-1,-1 1 0,1-1 1,-1 0-1,1 0 1,0 0-1,1 1 1,-1-1-1,1 0 1,-1 0-1,1 1 1,0-1-1,1 0 1,-1 1-1,3-5 1,0-3 16,1 0 0,1 1 0,-1 0 0,2 0 0,-1 1 0,16-17 1,-19 23-7,0 1 0,0 0 1,1 0-1,-1 1 0,0-1 1,1 1-1,-1-1 0,1 1 1,0 0-1,-1 1 1,1-1-1,0 0 0,0 1 1,0 0-1,-1 0 0,1 0 1,0 1-1,0-1 0,-1 1 1,8 2-1,6 2-7,-1 0-1,1 1 1,18 10 0,69 44 5,13 5 29,-48-37 86,-114-33 304,14-1-451,-1-1 1,1-1 0,1-2 0,-32-14 0,46 17-2,1 0 1,1-1-1,-1-1 1,1-1-1,1 0 1,0 0-1,0-1 1,1-1-1,0 0 1,-10-15-1,20 24 22,0 1 1,0-1-1,0 0 0,1 0 1,-1 0-1,1 0 0,0 0 0,0-1 1,-1-2-1,2 5 6,0 0 1,0 0-1,0 0 0,1 0 0,-1 0 1,0 0-1,1 1 0,-1-1 1,0 0-1,1 0 0,-1 1 1,1-1-1,-1 0 0,1 0 0,-1 1 1,1-1-1,0 0 0,-1 1 1,1-1-1,0 1 0,0-1 0,-1 1 1,1-1-1,0 1 0,0 0 1,0-1-1,-1 1 0,1 0 1,0 0-1,0 0 0,0-1 0,0 1 1,0 0-1,-1 0 0,1 0 1,0 0-1,0 0 0,0 1 0,1-1 1,21 0-10,1 1-1,-1 1 1,0 1 0,29 7 0,91 33 27,-4-2 22,-91-30 17,-20-6 63,0 2-1,0 0 0,-1 2 0,44 20 0,-90-25 391,-9-2-457,-98-5 479,-241-37 0,351 36-536,14 2 4,-1 1 1,0 0-1,1 1 1,-1-1 0,0 0-1,0 1 1,1 0-1,-1-1 1,-4 2 0,34 17-1167,-14-11 1100,12 9-61,1-2 0,30 13 0,-31-17 133,87 29 13,-100-36 15,-1 0 0,1-1 0,0 0 0,1-1 0,-1 0 0,0-1-1,19-2 1,-52 2 147,1 0 1,-1-2-1,-32-5 0,6 0-59,-21 0 44,20 3-84,0-1 0,1-3-1,-1-2 1,-60-21 0,90 20-159,17 10 70,1 1-1,0 0 1,0-1 0,-1 1 0,1 0-1,0-1 1,0 1 0,0 0 0,-1-1 0,1 1-1,0 0 1,0-1 0,0 1 0,0-1 0,0 1-1,0 0 1,0-1 0,0 1 0,0-1 0,0 1-1,0-1 1,0 1 0,0 0 0,0-1-1,0 1 1,0-1 0,2 0-23,-1-1 0,0 1 0,1 0-1,-1 0 1,1 0 0,-1 0 0,1 0 0,-1 1 0,1-1-1,0 0 1,-1 1 0,1-1 0,0 1 0,0-1 0,-1 1 0,1 0-1,0 0 1,0 0 0,1 0 0,70 0-212,1 4 0,118 20 1,-103-11 280,313 61 215,-524-79 591,38-3-644,-57-6 219,-158-35 0,278 44-427,1-1 1,-1 0-1,-25-14 1,40 17-21,-1 0 1,2 0 0,-1-1 0,0 0 0,1 0-1,0-1 1,0 1 0,0-1 0,0 0 0,1 0-1,0-1 1,0 1 0,0-1 0,-3-7 0,6 12 8,1-1 1,-1 1 0,1-1-1,-1 0 1,1 1-1,-1-1 1,1 1 0,0-1-1,0 0 1,0 1 0,0-1-1,0 0 1,0 1-1,0-1 1,0 1 0,1-1-1,-1 0 1,0 1-1,1-1 1,0 1 0,-1-1-1,1 1 1,0-1 0,0 1-1,0 0 1,0-1-1,0 1 1,0 0 0,0 0-1,0 0 1,0 0-1,1 0 1,-1 0 0,0 0-1,1 0 1,-1 0 0,1 0-1,-1 1 1,1-1-1,2 0 1,6-2-104,1 0-1,-1 1 1,1 1 0,18-2 0,-3 3 41,1 0 1,-1 2 0,0 1-1,46 12 1,102 38 163,-90-25-35,265 59 235,-185-50-372,-401-81 697,119 26-225,-120-37 0,204 45-353,0-1-1,1-2 0,0-2 0,1-1 0,1-1 1,1-1-1,0-2 0,-28-25 0,54 41-45,0 1-16,0 0-1,0 0 1,1 0 0,0-1 0,0 1 0,0-1 0,0 0 0,0 0 0,1 0 0,-1 0 0,-2-9 0,5 12 19,-1 0 0,1 0 0,1 0 1,-1 0-1,0 1 0,0-1 0,0 0 0,0 0 0,0 0 0,1 1 0,-1-1 0,0 0 0,1 0 0,-1 1 1,1-1-1,-1 0 0,1 1 0,-1-1 0,1 0 0,-1 1 0,1-1 0,0 1 0,-1-1 0,1 1 0,0-1 0,-1 1 1,1 0-1,0-1 0,0 1 0,-1 0 0,1-1 0,0 1 0,0 0 0,0 0 0,-1 0 0,3 0 0,37-4-507,9 5 375,0 2 1,0 3-1,-1 1 1,73 22-1,182 75 317,-108-25-123,160 56-389,-544-180 734,-533-165 2560,688 198-2832,-53-23-1,73 28-160,-1-1 0,1-1 0,1 0 0,0-1 0,-23-21-1,36 31 18,-1-1-1,0 1 0,1-1 1,0 1-1,-1-1 0,1 1 0,-1-1 1,1 1-1,0-1 0,-1 1 1,1-1-1,0 0 0,-1 1 0,1-1 1,0 1-1,0-1 0,0 0 0,0 1 1,-1-1-1,1-1 0,9-2-491,23 6-58,-29-1 559,49 9-209,-1 1-1,77 30 1,92 50 430,-204-84-205,156 73 168,-75-33-216,186 63 0,-217-97-756,-104-28 439,-176-45 1131,-430-145 2227,594 184-2951,1-1-1,0-3 1,2-1 0,-51-39-1,82 55-64,13 8 0,0 0 1,0 0-1,0 0 1,0 0-1,1-1 1,-1 1-1,0-1 1,1 0 0,0 1-1,-3-5 1,5 7 10,0 0 0,0 0 0,0-1 0,0 1 0,0 0 0,0 0 0,0-1 0,0 1 0,0 0 0,0 0 0,0-1 0,0 1 0,0 0 0,0 0 0,1-1 0,-1 1 0,0 0 0,0 0 0,0-1 1,0 1-1,0 0 0,0 0 0,1 0 0,-1-1 0,0 1 0,0 0 0,0 0 0,1 0 0,-1 0 0,0-1 0,0 1 0,0 0 0,1 0 0,-1 0 0,0 0 0,0 0 0,1 0 0,-1 0 0,0 0 0,0 0 1,1 0-1,-1 0 0,0 0 0,0 0 0,1 0 0,-1 0 0,0 0 0,0 0 0,1 0 0,-1 0 0,18 1-445,-17-1 439,30 6-179,0 0 0,-1 2 1,41 16-1,84 44 473,-143-62-277,19 8 80,-9-6 35,-2 2 0,1 1 0,-1 0 0,-1 1 0,25 20 0,-43-31-94,-1-1 0,1 1 0,0-1 0,-1 1 0,1 0 0,-1-1 1,1 1-1,-1 0 0,1-1 0,-1 1 0,1 0 0,-1 0 0,0-1 0,1 1 0,-1 0 0,0 0 0,0 0 0,1 0 0,-1-1 1,0 1-1,0 0 0,0 0 0,0 0 0,0 0 0,0 0 0,0-1 0,-1 1 0,1 1 0,-1-1 2,0 1 0,0-1 1,0 1-1,0-1 0,0 0 0,-1 0 0,1 0 0,0 0 0,-1 0 0,1 0 0,-1 0 0,1 0 0,-3 1 0,-4 1 26,0 0 0,0 0-1,-1-1 1,-13 2 0,16-3-35,-80 6 154,77-7-163,1 0 0,0-1 0,0 0-1,0-1 1,0 0 0,0 0 0,1 0-1,-11-6 1,-25-12-81,20 10 67,1-1 0,0-1 1,-31-24-1,-29-21 212,51 37-75,-42-36 0,64 49-125,1-1 0,0-1 0,1 1 0,0-1 0,0-1 0,0 1 0,2-1 0,-1 0 0,-4-11 0,10 20-9,-1 0 0,1-1-1,-1 1 1,1 0 0,0 0 0,-1 0-1,1 0 1,0 0 0,0-1-1,0 1 1,0 0 0,0 0 0,0 0-1,0-1 1,0 1 0,0 0 0,0 0-1,1 0 1,-1-1 0,0 1-1,1 0 1,0-1 0,0 1-9,0 1 0,0-1 1,0 0-1,0 1 0,0-1 1,0 0-1,0 1 0,0 0 0,0-1 1,0 1-1,0 0 0,0-1 1,0 1-1,0 0 0,1 0 0,-1 0 1,0 0-1,2 0 0,6 1-61,0 1-1,1 0 1,-1 0-1,11 5 1,5 1 138,0 2 0,-1 1 0,0 1 0,0 1 0,-2 1 0,0 1 0,0 1 1,-1 1-1,-1 1 0,33 38 0,-51-54-22,-1 0-1,1 0 1,0 0 0,-1 0-1,0 0 1,1 0 0,-1 1-1,0-1 1,0 1 0,0-1-1,-1 0 1,1 1 0,-1-1-1,1 1 1,-1 0 0,0-1-1,0 1 1,0-1 0,0 1-1,0-1 1,-1 1 0,0 3-1,0-4-10,0-1 0,0 1 0,-1 0 0,1 0 1,0 0-1,-1-1 0,1 1 0,-1-1 0,0 1 0,0-1 0,1 0 0,-1 1 0,0-1 0,0 0 0,0 0 0,0-1 0,0 1 0,0 0 0,-1-1 0,1 1 1,0-1-1,0 1 0,0-1 0,-5 0 0,0 0-44,0-1 0,0 1 0,0-1-1,0 0 1,0-1 0,0 0 0,0 0 0,0 0 0,1-1 0,-1 0 0,1 0 0,-10-6 0,-3-6-136,0 0 0,-24-24 0,10 8 186,20 20 7,0 0-1,1-1 1,0-1 0,1 0-1,1 0 1,0-1 0,-12-22-1,53 58-378,17 9 172,-24-16 216,-1 1-1,0 1 1,-1 1 0,26 28-1,-44-41 23,0 0 0,0 0-1,-1 0 1,0 1-1,0-1 1,0 1 0,-1 0-1,2 7 1,-3-12-54,-1 0 1,0 0-1,1 1 0,-1-1 0,0 0 1,0 0-1,0 0 0,0 0 0,0 0 1,0 1-1,0-1 0,0 0 1,0 0-1,-1 0 0,1 0 0,0 0 1,-1 0-1,1 0 0,-1 0 0,0 0 1,1 0-1,-1 0 0,1 0 0,-1 0 1,0 0-1,0 0 0,0 0 1,0-1-1,1 1 0,-1 0 0,0-1 1,0 1-1,0 0 0,0-1 0,-1 0 1,1 1-1,0-1 0,0 1 1,0-1-1,0 0 0,0 0 0,0 0 1,-1 0-1,1 0 0,0 0 0,0 0 1,-2 0-1,-2-2-57,0 1-1,0 0 1,0-1 0,1 0 0,-1 0-1,1-1 1,-1 1 0,1-1 0,-5-4 0,-2-1-18,-28-16 81,1-2 1,-67-60 0,142 96-708,-27-6 673,12 5 72,-1 1-1,1 0 1,-2 1 0,0 2 0,29 22-1,-46-31 32,0 0 0,0 1 0,0-1 0,-1 1-1,1-1 1,2 11 0,-4-14-65,-1 1 0,0-1 0,1 0 0,-1 1 0,0-1 0,0 1 0,0-1-1,0 0 1,0 1 0,0-1 0,0 0 0,-1 1 0,1 1 0,-1-3-24,1 1-1,0 0 1,-1-1 0,1 1 0,-1-1-1,1 1 1,-1-1 0,1 0 0,-1 1-1,1-1 1,-1 1 0,0-1-1,1 0 1,-1 0 0,1 1 0,-1-1-1,0 0 1,1 0 0,-1 0-1,0 0 1,1 0 0,-1 1 0,0-1-1,1 0 1,-1-1 0,0 1-1,1 0 1,-1 0 0,0 0 0,-2-1-32,0 0 1,0 0 0,0 0-1,0-1 1,0 1-1,1-1 1,-1 0 0,1 1-1,-1-1 1,1 0-1,0-1 1,-3-1 0,-27-34-151,23 26 142,-1-1 8,0-1-1,1 0 0,0 0 1,1-1-1,-11-28 1,-15-82 81,32 117-38,-2-9 8,-1 1 0,-1 0 0,0 0 0,-2 1 0,1 0 0,-18-26 0,-2 6 261,-42-44 0,39 43-138,3-2 1,1-1 0,2-1-1,-24-54 1,14 28-111,-30-83 1,46 100 51,-30-57 1,46 104-40,-11-19 29,13 20-51,-1 0 0,1 1 1,-1-1-1,1 0 0,-1 1 0,1-1 1,-1 1-1,1-1 0,-1 1 1,0-1-1,0 1 0,1-1 1,-1 1-1,0 0 0,1-1 1,-1 1-1,0 0 0,0-1 1,0 1-1,1 0 0,-1 0 1,0 0-1,-1 0 0,1 0 80,1 2-137,0-1 0,0 1 0,0 0 0,0-1 0,1 1 0,-1-1-1,0 1 1,1-1 0,-1 1 0,1-1 0,0 1 0,0 1 0,3 7-74,4 9-2,0-1 0,1 1 0,2-2 0,-1 1 0,18 20 0,77 82-145,-91-105 237,801 803-26,-792-797 45,-9-8-112,0-1 0,0 0 0,1-1 0,25 14 0,-40-25 95,1 0 0,-1 1 0,0-1 0,0 0 0,0 0 0,1 0 0,-1 1 0,0-1 0,1 0 0,-1 0 0,0 0 0,0 0-1,1 0 1,-1 0 0,0 0 0,1 0 0,-1 0 0,0 0 0,1 0 0,-1 0 0,0 0 0,0 0 0,1 0 0,-1 0 0,0 0 0,1 0 0,-1 0 0,0 0 0,1 0 0,-1 0-1,0 0 1,0-1 0,1 1 0,-1 0 0,-3-11-268,-14-13 79,-17-10 152,-48-38 0,6 6 245,-59-56 322,-288-286 1209,362 343-1430,-98-81-1,118 111-212,-51-56 1,78 76-81,0-1 0,2-1 1,0 0-1,1-1 0,0 0 0,-13-35 0,22 39-258,10 14-252,18 15-239,-23-12 769,686 540-82,-589-460 84,566 516 490,-577-505-451,7 7-273,-109-121-525,-25-25 429,-317-241 114,196 165 446,-53-48 317,-97-76 513,-42 1-310,334 234-777,11 7-36,0-1 0,1 1 0,-1-1 0,1 0 1,-7-7-1,7 4-440,11 8-75,20 11-319,-19-8 788,66 36-275,-1 3 0,66 53 0,125 117 644,-251-202-293,522 475 791,-519-470-673,0 2 1,21 32 0,-30-33-112,-6-16 1,0-1 0,0 0 1,0 0-1,-1 1 0,1-1 0,0 0 1,0 0-1,0 1 0,0-1 1,-1 0-1,1 0 0,0 0 0,0 1 1,0-1-1,-1 0 0,1 0 1,0 0-1,0 0 0,0 0 1,-1 0-1,1 1 0,0-1 0,0 0 1,-1 0-1,1 0 0,0 0 1,-1 0-1,1 0 0,0 0 1,0 0-1,-1 0 0,1 0 0,-1 0 1,-27-10-200,-95-44-156,-132-63 627,194 85-5,2-3 0,-62-47 0,-291-263 173,412 345-442,0 0 0,1 0 0,-1 0-1,0 0 1,0 0 0,0 0-1,0 0 1,0-1 0,0 1-1,0 0 1,0 0 0,0 0-1,0 0 1,0 0 0,0 0-1,1 0 1,-1 0 0,0 0-1,0 0 1,0-1 0,0 1-1,0 0 1,0 0 0,0 0 0,0 0-1,0 0 1,0 0 0,0 0-1,0 0 1,0 0 0,0-1-1,0 1 1,0 0 0,0 0-1,0 0 1,0 0 0,0 0-1,0 0 1,0 0 0,-1 0-1,1 0 1,0-1 0,0 1 0,0 0-1,0 0 1,0 0 0,0 0-1,0 0 1,0 0 0,0 0-1,0 0 1,10 4-208,177 113-606,-127-77 821,99 72 60,93 59 104,-236-160-171,0-1 0,0-1 0,1-1 1,0 0-1,0-1 0,1-1 0,0-1 1,26 5-1,-41-10-11,0 0 0,0 0 1,0 0-1,-1 0 0,1 0 1,0 0-1,0-1 0,-1 0 1,6-1-1,-8 2 11,1-1 0,0 1-1,-1-1 1,1 1 0,-1-1 0,1 1 0,0-1 0,-1 1 0,1-1 0,-1 0 0,1 1-1,-1-1 1,0 0 0,1 1 0,-1-1 0,0 0 0,1 0 0,-1 0 0,0 1-1,0-1 1,0 0 0,0 0 0,0 0 0,1 1 0,-2-1 0,1 0 0,0 0-1,0 0 1,0 1 0,0-1 0,0 0 0,-1 0 0,1 1 0,0-1 0,-1 0 0,1 0-1,0 1 1,-1-1 0,1 0 0,-1 1 0,0-2 0,-10-14 8,-1 1 1,-1 0-1,-1 0 1,0 1-1,0 1 1,-32-22-1,13 9 33,-55-45 60,-178-151 132,189 153-120,-89-106 0,126 129-57,23 29-24,1-1 1,1-1-1,-24-39 0,39 58-35,0 0-1,0-1 1,-1 1-1,1 0 1,0-1 0,0 1-1,0 0 1,-1-1 0,1 1-1,0 0 1,0-1-1,0 1 1,0 0 0,0-1-1,0 1 1,0 0 0,0-1-1,0 1 1,0-1-1,0 1 1,0 0 0,0-1-1,0 1 1,0 0 0,0-1-1,0 1 1,1-1-1,-1 1 1,0 0 0,0-1-1,0 1 1,1 0 0,-1 0-1,0-1 1,0 1-1,1 0 1,-1 0 0,0-1-1,0 1 1,1 0-1,-1 0 1,0-1 0,1 1-1,-1 0 1,0 0 0,1 0-1,-1 0 1,1 0-1,-1 0 1,0 0 0,1 0-1,-1 0 1,0 0 0,1 0-1,-1 0 1,1 0-1,-1 0 1,0 0 0,1 0-1,-1 0 1,0 0 0,1 0-1,-1 0 1,0 1-1,1-1 1,0 0 0,35 12-445,18 12 164,99 64 0,50 54 401,-164-115-104,275 211 206,230 154 74,-517-374-288,-16-11-10,-1 1-1,1-1 0,0-1 0,1 0 0,0-1 0,0 0 0,0 0 0,0-1 0,16 2 0,-27-6 4,-1 0 1,1 1-1,0-1 0,-1 0 1,1 0-1,-1 0 0,1 0 1,0 0-1,-1 0 0,1 0 1,-1 0-1,1-1 0,-1 1 0,1 0 1,0 0-1,-1 0 0,1-1 1,-1 1-1,1 0 0,-1-1 1,1 1-1,-1 0 0,1-1 1,-1 1-1,1 0 0,-1-1 1,0 1-1,1-1 0,-1 0 0,1 0-2,-1 0-1,0 0 0,0 0 0,0-1 1,0 1-1,0 0 0,-1 0 0,1 0 0,0 0 1,0 0-1,-1 0 0,1 0 0,-1 0 0,0-2 1,-3-4-17,0 0 0,-1 1 0,0 0 0,-7-8 0,-38-35 270,-79-58 0,-73-37 500,171 121-632,-567-374 1512,540 357-1525,-178-134 138,221 161-244,-24-28 0,36 38-31,0-1 1,0 1 0,0-1 0,1 0-1,0 0 1,0 0 0,0 0 0,0 0-1,1-1 1,-1 1 0,1 0 0,0-1-1,0 1 1,0-7 0,1 10 11,0 0 0,0 1 0,1-1 0,-1 0 0,0 1 0,0-1 0,0 0 0,1 1 0,-1-1 0,0 1 0,1-1 0,-1 0 0,0 1-1,1-1 1,-1 1 0,1-1 0,-1 1 0,1-1 0,-1 1 0,1-1 0,-1 1 0,1 0 0,0-1 0,-1 1 0,1 0 0,-1-1 0,1 1 0,0 0 0,-1 0 0,1 0 0,0 0 0,-1 0 0,1-1 0,0 1 0,0 0 0,0 1 0,36 6-642,29 19 96,95 51 1,376 227 715,-4 31 174,-54-33 125,-251-167-202,-159-98-224,95 36 0,-151-68-63,0-1 0,0 0-1,1 0 1,26 2 0,-38-6 31,0 1 0,-1-1 0,1 0 0,0 0 1,-1 0-1,1 0 0,0 0 0,-1 0 0,1-1 0,0 1 1,-1 0-1,1-1 0,-1 0 0,1 1 0,-1-1 0,1 0 1,-1 0-1,1 1 0,-1-1 0,0 0 0,1 0 0,-1-1 1,0 1-1,0 0 0,0 0 0,0-1 0,0 1 0,0 0 1,0-1-1,0 1 0,-1-1 0,1 1 0,0-1 0,-1 0 1,1 1-1,-1-1 0,0 1 0,0-1 0,1 0 1,-1 1-1,0-1 0,0 0 0,-1 1 0,1-3 0,-1-2-9,0 0-1,0 0 0,-1 0 0,1 0 1,-1 0-1,-1 0 0,1 1 0,-1-1 0,0 1 1,-5-7-1,-4-4 35,-28-27 1,22 25 7,-72-69 440,-172-126 0,127 110-146,88 66-220,-539-437 741,41-32-531,513 473-418,1-2-1,2-1 1,-33-52 0,60 83 31,-1 0 0,1 0 1,0 0-1,0-1 0,0 1 0,-1-7 1,3 11 57,0 1 0,0-1 1,-1 0-1,1 0 0,0 0 1,0 0-1,0 0 0,0 1 1,0-1-1,0 0 0,1 0 1,-1 0-1,0 0 0,0 0 1,1 1-1,-1-1 1,0 0-1,1 0 0,-1 1 1,1-1-1,-1 0 0,1 0 1,-1 1-1,1-1 0,0 1 1,-1-1-1,1 0 0,0 1 1,-1-1-1,1 1 0,0 0 1,0-1-1,-1 1 1,1-1-1,0 1 0,0 0 1,0 0-1,-1 0 0,1-1 1,0 1-1,0 0 0,0 0 1,1 0-1,8 1-125,-1 0 0,1 0 0,0 1 0,-1 0 0,1 0 0,13 7 0,76 34-500,-89-38 605,731 404-229,-576-311 388,972 573 1234,-434-304-925,-634-337-510,1-3 0,102 24 0,-147-44-23,36 5-139,-58-11 212,0-1 1,0 0-1,1 0 0,-1 0 1,0-1-1,0 1 1,0-1-1,0 1 0,0-1 1,0 0-1,0 0 0,0 0 1,0-1-1,0 1 0,3-3 1,-5 3 23,0 1 0,-1-1 0,1 0 0,0 1 0,-1-1 0,1 0 0,0 0 1,-1 0-1,1 1 0,-1-1 0,1 0 0,-1 0 0,0 0 0,1 0 0,-1 0 0,0 0 0,0 0 1,1 0-1,-1 0 0,0 1 0,0-1 0,0 0 0,0 0 0,0 0 0,0 0 0,-1 0 0,1 0 1,0 0-1,0 0 0,-1 0 0,1 0 0,0 0 0,-1 0 0,0-1 0,-6-7-17,-1 0 0,0 0 0,0 1 0,-15-11 0,-65-50 304,-154-93-1,108 76 41,-53-35 167,-640-448 1101,448 244-1185,283 229-356,-136-175-1,207 238-169,2 0-1,1-2 1,1-1-1,-30-71 1,49 100 32,0 0 0,0 0 1,0 0-1,1 0 0,-1-12 0,2 17 42,0-1-1,0 1 0,1 0 0,-1 0 1,0 0-1,1-1 0,-1 1 1,1 0-1,0 0 0,0 0 0,0 0 1,0 0-1,0 0 0,3-3 0,-3 3 4,1 1 0,-1 0 0,1-1 0,0 1 0,-1 0 0,1 0 0,0 0 0,0 0 0,0 1 0,0-1 0,0 0 0,0 1 0,0-1 0,0 1 0,3 0 0,2 0-43,0 0-1,0 0 0,0 1 1,0 0-1,13 4 0,43 17-143,0 3 0,-2 3 0,68 40-1,-119-62 234,238 137-36,541 390 511,-18 55 443,-521-394-420,-190-147-338,166 123 369,-152-121-402,94 48 0,-145-86-144,0 0 0,27 7 0,-47-17-1,0 0 0,0 0 0,1 0 0,-1-1-1,1 0 1,-1 1 0,0-1 0,1 0 0,-1 0 0,5-2 0,-8 2 17,1 0 1,-1 0-1,1 0 1,-1-1 0,1 1-1,-1 0 1,1 0-1,-1-1 1,0 1-1,1 0 1,-1-1-1,1 1 1,-1 0 0,0-1-1,1 1 1,-1-1-1,0 1 1,0-1-1,1 1 1,-1-1-1,0 1 1,0-1 0,0 1-1,0-1 1,1 0-1,-1-1-13,-1 0 0,1 1 0,0-1 0,0 0 0,-1 0 0,1 0 0,-1 1 0,0-1 0,0 0 0,1 1 0,-3-3 0,-7-12-68,-1 0 1,-1 1-1,0 0 1,-18-16-1,-80-68-141,-399-299 268,-29 22 460,-39-29 145,31-31-311,455 354-339,4-4 0,-90-116 0,82 66-143,82 115 65,2 0 0,1 0-1,0-1 1,-7-25-1,16 41 21,-1 0 0,1-1 0,0 1 0,0 0 0,1 0 0,0-1 0,0 1 0,1 0 0,-1 0 0,4-12 0,-3 15 24,0 0-1,0 0 0,1 0 1,-1 0-1,1 0 0,-1 0 0,1 1 1,0-1-1,0 1 0,1-1 1,-1 1-1,0 0 0,1 0 0,-1 0 1,1 0-1,0 0 0,-1 1 1,1-1-1,0 1 0,0 0 0,5-2 1,4 1-55,1 1 1,-1 0-1,0 0 1,1 2-1,-1-1 1,1 1-1,15 4 1,15 4-42,-1 1 1,0 2 0,41 18 0,119 64 120,442 274 965,-23 39 474,627 483 220,-1174-835-1604,436 300 114,-507-353-157,74 41-218,-71-39 139,0-1-1,0-1 0,1 1 1,-1-1-1,0 0 0,1-1 1,12 2-1,-19-3 77,0 1-1,0-1 1,0 0 0,1 0 0,-1 0 0,0 0-1,0 0 1,0 0 0,1 0 0,-1 0 0,0 0-1,0-1 1,0 1 0,1 0 0,-1 0 0,0 0-1,0 0 1,0 0 0,0 0 0,1 0 0,-1 0-1,0 0 1,0-1 0,0 1 0,0 0 0,1 0-1,-1 0 1,0 0 0,0 0 0,0-1 0,0 1-1,0 0 1,0 0 0,0 0 0,0-1 0,0 1-1,0 0 1,1 0 0,-1 0 0,0-1 0,-7-10-306,-7-4 217,-1 0-1,0 1 0,-1 0 1,-35-21-1,5 4 113,-124-86 240,-611-447 470,748 539-712,-1123-942 904,1025 839-674,-198-252 0,317 365-310,0 0-1,1-1 0,1 0 0,1 0 0,0-1 0,1-1 1,-9-31-1,16 48 45,1 1 0,0-1 0,-1 0 0,1 0 0,0 0 0,0 0 0,0 0-1,0 0 1,0 0 0,0 0 0,0 0 0,0 0 0,0 0 0,0 1 0,0-1 0,0 0 0,1 0 0,-1 0 0,0 0 0,1 0 0,-1 0 0,0 0 0,1 1 0,0-1 0,-1 0 0,1 0 0,-1 1 0,1-1 0,0 0 0,-1 1 0,1-1 0,0 1 0,0-1 0,-1 1 0,1-1 0,0 1 0,0-1 0,0 1 0,2-1 0,1 1-43,0 0 1,0 1-1,0-1 1,1 1 0,-1 0-1,0 0 1,0 0-1,0 0 1,6 4 0,46 24-173,-1 2 0,-1 3 0,58 49-1,465 381 739,-3 33 177,-285-245-440,801 660 438,-784-665-766,-194-164-2512,-294-211 1302,159 112 1256,-188-122 20,-58-28 208,-9-5 26,-827-524 1983,54-67-464,1031 745-1728,-164-139 104,143 116-215,1-1-1,-36-49 1,74 86 68,-1 1 0,0 0 1,1-1-1,0 1 0,0-1 0,0 0 0,0 0 0,-1-5 0,3 9 33,0-1 1,0 1-1,0 0 1,0-1-1,0 1 0,0 0 1,0-1-1,0 1 1,1 0-1,-1-1 0,0 1 1,0 0-1,0-1 1,0 1-1,1 0 0,-1-1 1,0 1-1,0 0 1,1 0-1,-1-1 0,0 1 1,0 0-1,1 0 1,-1 0-1,0-1 0,1 1 1,-1 0-1,0 0 1,0 0-1,1 0 0,-1 0 1,1 0-1,-1-1 1,0 1-1,1 0 0,-1 0 1,0 0-1,1 0 0,-1 0 1,0 0-1,1 1 1,-1-1-1,0 0 0,1 0 1,-1 0-1,0 0 1,1 0-1,-1 0 0,0 1 1,1-1-1,10 4-73,0 1 0,0 0 0,-1 1 0,1 0-1,15 13 1,99 83 215,48 45 398,886 797 1708,-575-494-1874,159 144-35,-616-570-352,111 91-557,-125-107-23,-16-16 288,-25-25-120,-18-12 195,-100-73 1,94 79 279,-161-119 287,-1764-1094 2307,1523 986-2444,444 260-334,0-1-1,1 0 1,-16-15 0,13 3-520,12 19 647,0 0 1,0-1-1,0 1 0,0 0 0,0 0 0,0-1 1,1 1-1,-1 0 0,0-1 0,0 1 1,0 0-1,0-1 0,0 1 0,0 0 1,1 0-1,-1-1 0,0 1 0,0 0 1,0 0-1,1-1 0,-1 1 0,0 0 1,0 0-1,1 0 0,-1-1 0,0 1 1,0 0-1,1 0 0,-1 0 0,0 0 1,1 0-1,-1 0 0,0 0 0,1-1 1,5 1-133,0 0 1,-1 0-1,1 0 0,0 1 1,-1 0-1,8 2 1,28 8-205,0 1-1,-1 3 1,-1 1-1,61 34 1,-39-19 182,207 113-130,1559 1005 1130,-588-284-79,-1156-804-1150,-60-43 87,-15-12 23,-15-11 44,-20-13 63,-298-185 545,159 103 65,-1211-774 1523,679 386-1513,46-67-474,632 536 5,-24-23-267,2 0 1,-61-83 0,100 121 228,-2-3-66,0-1 1,0 1-1,1-1 1,-5-11-1,9 18 109,-1 1 0,1-1 0,0 0 0,0 0 0,0 0 0,0 0 1,-1 1-1,1-1 0,0 0 0,0 0 0,1 0 0,-1 0 0,0 0 0,0 1 0,0-1 0,0 0 0,1 0 0,-1 0 0,0 1 0,2-2 0,-2 1-20,1 0 0,0 0 0,1 1 0,-1-1 1,0 1-1,0-1 0,0 1 0,0-1 0,0 1 0,0 0 0,1-1 1,-1 1-1,0 0 0,0 0 0,0 0 0,1 0 0,-1 0 1,0 0-1,2 1 0,6 0-119,0 1 0,1 1 0,-1 0 0,0 0 0,-1 0 0,12 7 0,66 38-262,160 117 0,15 30 761,49 39 269,894 709 2041,-705-550-1807,-234-181-512,-147-116-231,219 183-520,-301-251-283,-32-27 179,-8-6-36,-12-11-136,-35-27 0,-84-50 79,-70-46 550,-89-56 380,-390-264 755,-905-694 1918,1490 1079-2833,-321-255 459,376 291-652,1-1-1,-58-71 1,98 107-15,1 0 1,0 0 0,-1 0-1,1-1 1,1 1 0,-1 0-1,0-1 1,0-4 0,2 8 52,0 0 0,0 0 0,0 0 0,0-1 0,0 1 0,0 0 0,0 0 0,0 0 0,0-1 0,0 1 0,0 0 0,0 0 0,0 0 0,0-1 0,1 1 0,-1 0 0,0 0 0,0 0 0,0 0 1,0-1-1,0 1 0,1 0 0,-1 0 0,0 0 0,0 0 0,0 0 0,0 0 0,1 0 0,-1 0 0,0-1 0,0 1 0,0 0 0,1 0 0,-1 0 0,0 0 0,0 0 0,1 0 0,-1 0 0,0 0 0,0 0 0,0 0 0,1 0 0,-1 0 0,0 1 0,0-1 0,1 0 0,24 10-502,53 39-85,86 72 1,-148-109 571,227 176 40,57 48 238,39 44 46,428 329 425,-448-354-390,627 522 632,-637-503-862,-235-212-424,-199-164-1872,-417-276 2858,362 259-291,-925-649 1149,-360-269 158,1394 990-1886,57 35-439,14 13 635,0-1 0,0 0 0,0 0 0,0 0 0,0 0 0,0 0 0,1 0 0,-1 0-1,0 0 1,0 0 0,0 0 0,0 0 0,0 0 0,0 0 0,0 0 0,0 0 0,0 0-1,0 0 1,0 0 0,0 0 0,1 1 0,-1-1 0,0 0 0,0 0 0,0 0-1,0 0 1,0 0 0,0 0 0,0-1 0,0 1 0,0 0 0,1 0 0,-1 0 0,0 0-1,0 0 1,0 0 0,0 0 0,0 0 0,0 0 0,0 0 0,0 0 0,0 0-1,0 0 1,0 0 0,0 0 0,0 0 0,0 0 0,1 0 0,-1-1 0,0 1 0,0 0-1,0 0 1,0 0 0,0 0 0,0 0 0,0 0 0,0 0 0,0 0 0,0 0 0,0 0-1,0-1 1,0 1 0,0 0 0,0 0 0,36 17-740,81 53-231,69 44 307,76 57 714,48 44 291,970 748 979,-831-616-926,-171-136-114,-159-120-166,264 187-167,-373-272-418,1 0-1,1 0 1,16 6-1,-243-153-1227,22 17 1733,-89-70 400,-335-238 690,-967-658 571,1288 893-1508,56 39-59,-54-44-174,230 156-381,55 37 91,14 8-43,46 23-354,253 162 167,-40-4 992,50 40 149,2166 1540 1367,-2124-1512-2221,-269-190-90,-60-42-396,-52-34-77,-234-140 169,19 8 1043,-58-39 130,-830-581 1036,759 514-1116,-891-664 471,1171 847-1085,56 37-487,32 30 254,15 12-3,215 140-826,9 25 1424,64 53 322,646 497 616,-312-235-770,-481-369-276,928 730 124,-829-625-67,-224-191-295,-30-31 182,0 0 0,0 0 0,1 0 1,-1 0-1,0 1 0,0-1 0,0 0 0,0 0 0,0 0 0,0 0 0,1 0 1,-1 0-1,0 0 0,0 0 0,0 1 0,0-1 0,0 0 0,0 0 0,0 0 1,0 0-1,0 0 0,0 1 0,0-1 0,0 0 0,0 0 0,0 0 0,0 0 1,0 1-1,0-1 0,0 0 0,0 0 0,0 0 0,0 0 0,0 0 0,0 1 1,0-1-1,0 0 0,0 0 0,0 0 0,0 0 0,0 0 0,0 1 0,0-1 1,-1 0-1,1 0 0,0 0 0,0 0 0,0 0 0,0 0 0,0 0 0,0 0 1,0 1-1,-1-1 0,1 0 0,0 0 0,0 0 0,-22-8-224,-171-106 46,127 72 205,-173-108 384,-54-43 112,-427-308 583,329 227-638,15 12-107,119 83-208,-407-307 197,434 297-312,40 24-164,139 116-393,-62-78 1,111 125 440,1 0 1,-1 0-1,0-1 1,1 1-1,0 0 1,-1 0-1,1-1 1,0 1-1,0-1 1,-1-4-1,2 7 56,0-1 0,0 1 0,0 0 0,1-1 0,-1 1 0,0 0 0,0-1-1,1 1 1,-1 0 0,0-1 0,1 1 0,-1 0 0,0 0 0,1 0 0,-1-1 0,0 1 0,1 0 0,-1 0 0,1 0-1,-1 0 1,0 0 0,1 0 0,-1 0 0,1 0 0,-1 0 0,0 0 0,1 0 0,-1 0 0,1 0 0,-1 0 0,0 0-1,1 0 1,-1 0 0,1 0 0,-1 0 0,0 1 0,1-1 0,-1 0 0,0 0 0,1 1 0,14 5-359,1 0 0,25 17 0,280 192 192,850 664 2155,-755-561-1644,50 38-94,391 294-1151,-794-602 523,64 43-2890,-292-192 960,-15-3 1969,-1309-835 2715,78-130-193,1185 869-1834,76 42-429,121 124-142,-28-43 0,52 70 129,1 0 0,1 0 1,-1-1-1,1 1 0,-4-15 0,7 21 95,0 0-1,-1 0 1,1 0 0,0 0 0,0 0-1,0 0 1,0 0 0,0 0 0,0 0-1,0 0 1,0 0 0,0 0 0,0 0-1,0 0 1,1 1 0,-1-1 0,0 0-1,1 0 1,-1 0 0,0 0 0,1 0-1,0 0 1,-1 1 0,1-1 0,-1 0-1,1 0 1,0 1 0,0-1 0,-1 0-1,1 1 1,0-1 0,0 1 0,0-1-1,-1 1 1,1-1 0,0 1 0,0 0-1,0-1 1,0 1 0,0 0 0,0 0-1,0 0 1,0 0 0,0 0 0,0 0-1,0 0 1,0 0 0,0 0 0,0 0-1,0 0 1,2 1 0,13 4-148,0 0 0,1 0 1,-2 2-1,18 9 0,72 40-42,189 135 0,-4 19 586,391 303 558,-239-178-395,-45-34-83,322 238 136,-422-320-604,-52-40-209,-73-57-364,-64-46-617,-83-63 329,-25-13 860,0 0-1,0 1 1,0-1-1,1 0 0,-1 0 1,0 0-1,0 0 1,0 0-1,0 0 0,0 0 1,1 1-1,-1-1 0,0 0 1,0 0-1,0 0 1,1 0-1,-1 0 0,0 0 1,0 0-1,0 0 1,0 0-1,1 0 0,-1 0 1,0 0-1,0 0 1,0 0-1,1 0 0,-1 0 1,0 0-1,0-1 1,0 1-1,0 0 0,1 0 1,-1 0-1,0 0 0,0 0 1,0 0-1,0 0 1,0-1-1,1 1 0,-1 0 1,0 0-1,0 0 1,0 0-1,0 0 0,0-1 1,0 1-1,-1-3-112,-1 0 1,0 0-1,0 0 0,0 0 0,-1 0 1,1 0-1,0 1 0,-1-1 1,-4-2-1,-258-200-1041,25 38 1632,-58-26 238,-1875-1255 3245,1741 1137-3362,36-17-322,333 261-456,61 65 165,0 0 0,0-1 0,0 1 0,0-1 0,0 1 0,1-1 0,-1 1-1,1-1 1,0 0 0,-1 0 0,1-2 0,1 4 18,0 1 0,0-1-1,1 1 1,-1 0 0,1-1-1,-1 1 1,0 0 0,1-1 0,-1 1-1,1 0 1,-1 0 0,1-1-1,-1 1 1,1 0 0,-1 0 0,1 0-1,-1 0 1,0 0 0,1 0-1,0 0 1,-1 0 0,1 0 0,-1 0-1,1 0 1,-1 0 0,1 0-1,-1 0 1,0 0 0,1 0 0,-1 0-1,1 1 1,-1-1 0,1 0 0,-1 0-1,1 1 1,-1-1 0,1 1-1,21 8-167,-1 2-1,25 16 0,106 73 115,62 54 311,70 60 219,929 710 680,-34 43-627,-967-781-552,45 34-604,-221-188-47,-34-28 239,-8-7-22,-70-48-932,61 41 1346,-146-95-580,-64-34 674,-81-57 624,-823-546 1412,611 394-1585,-815-578 1531,1332 925-2021,-53-38-204,1-3-1,-52-55 1,102 95 132,1-1 1,0 0 0,-1 1-1,1-1 1,0 0 0,1 0 0,-1-1-1,0 1 1,0-4 0,1 7 58,1 0 0,0-1 1,0 1-1,0 0 1,0-1-1,0 1 1,0 0-1,0 0 0,0-1 1,1 1-1,-1 0 1,0 0-1,0-1 0,0 1 1,0 0-1,0 0 1,0-1-1,0 1 1,1 0-1,-1 0 0,0-1 1,0 1-1,0 0 1,1 0-1,-1 0 0,0-1 1,0 1-1,0 0 1,1 0-1,-1 0 1,0 0-1,0 0 0,1 0 1,-1-1-1,0 1 1,1 0-1,-1 0 1,24 4-522,26 17 269,0 1 0,80 52-1,89 63 672,52 44 222,490 352 453,-453-314-878,816 584 116,-822-578-335,-52-37-112,53 43-508,-251-189-915,-88-66 33,4 2 1453,-980-628 589,724 470-102,-1102-659 1472,884 533-1172,40-29-265,396 271-885,68 63 383,0-1 0,1 1 1,-1-1-1,1 1 0,-1-1 1,1 1-1,0-1 0,-1 0 0,1 1 1,0-1-1,0 0 0,0 0 0,0 0 1,1 0-1,-2-3 0,13 2-375,14 9-20,15 8 174,-1 2 0,0 1 0,50 31 1,-34-17 187,178 101 90,2846 1733 1893,-3001-1817-1823,75 49-122,-226-133-766,-74-40 444,-80-46 280,-86-55 358,-57-40 25,-1848-1185 2414,2067 1304-2363,84 56-295,-112-81-382,172 118 185,-1-1-1,1-1 1,1 1-1,-8-9 0,14 15 123,-1-1-1,1 1 1,0 0-1,0-1 0,-1 1 1,1 0-1,0-1 0,0 1 1,0 0-1,-1-1 1,1 1-1,0 0 0,0-1 1,0 1-1,0-1 0,0 1 1,0 0-1,0-1 1,0 1-1,0-1 0,0 1 1,0 0-1,0-1 0,0 1 1,0-1-1,0 1 1,0 0-1,0-1 0,0 1 1,1 0-1,-1-1 0,0 1 1,0-1-1,0 1 1,1 0-1,-1 0 0,0-1 1,1 1-1,-1 0 0,0-1 1,0 1-1,1 0 1,-1 0-1,0 0 0,1-1 1,-1 1-1,1 0 0,-1 0 1,0 0-1,1 0 1,-1 0-1,1 0 0,-1-1 1,0 1-1,1 0 0,-1 0 1,1 0-1,5 0-126,0 0-1,0 0 0,0 0 0,-1 1 1,1 0-1,0 0 0,10 4 1,43 15-242,-1 3 1,-1 2-1,60 38 1,136 79 165,48 43 190,36 37 115,414 256 168,-459-290-127,210 141 168,-17 20-91,-407-285-230,-75-62 8,0 1 0,0-1-1,0 1 1,-1-1 0,1 1 0,-1 0-1,0 0 1,3 5 0,-14-8-86,-19-13 19,-330-201 165,5-31 512,213 147-361,-347-251 453,-113-77 195,585 416-855,-1204-853 1584,826 562-2641,391 299 938,0 1 0,-1-1-1,1 1 1,0-1 0,0 0 0,0 0 0,0 0 0,0 0-1,0 0 1,-2-5 0,41 25-1057,58 41 569,-1 5 0,96 86 0,-80-61 558,240 193 360,328 259 566,761 600 659,-1168-913-1341,-58-53-89,-160-132-125,136 104-638,-154-126-213,-70-53 83,-223-161 489,20 31 998,-360-228 836,206 135-935,170 110-369,-551-357 752,656 429-812,-342-221 524,29-10-428,409 287-322,-19-13-422,-48-47 1,84 69 15,14 7-43,-2 2 331,0 1 1,0 0-1,0 1 1,-1 0-1,15 7 1,106 66-409,65 47 455,83 68 521,46 41 125,564 414 295,559 394-1162,-1130-833-877,-263-180 575,-39-23 126,-22-12-661,-131-88-25,55 40 1109,-131-87 429,-195-136 771,-120-80 114,-70-23-256,-185-120 494,35-28-649,701 492-1055,2-1 0,-53-56-1,89 77-358,12 18 578,0 0-1,0-1 1,0 1-1,0 0 0,0 0 1,0 0-1,0-1 0,0 1 1,0 0-1,0 0 0,0 0 1,0-1-1,0 1 0,0 0 1,0 0-1,0 0 0,0-1 1,0 1-1,0 0 0,0 0 1,1 0-1,-1 0 1,0-1-1,0 1 0,0 0 1,0 0-1,0 0 0,1 0 1,-1 0-1,0-1 0,0 1 1,0 0-1,0 0 0,1 0 1,-1 0-1,0 0 0,0 0 1,0 0-1,1 0 0,-1 0 1,0 0-1,0 0 0,1 0 1,3 0-77,0 1 0,0-1 1,-1 1-1,1 0 0,0 1 1,0-1-1,5 3 0,248 146-807,-30-1 1115,50 37 139,990 633-831,-465-307-1468,-713-455 1768,409 294-235,-416-278 686,-78-70-238,0 1 0,-1 0 0,1 0-1,-1 0 1,0 0 0,4 9 0,-7-6 104,-13-9 8,-29-17 85,-43-26 0,7 3-82,-1394-806 1429,253 74-265,1031 644-697,-201-181 1,318 242-754,67 64 74,-1 0-1,1 0 0,0 0 0,1 0 1,-1-1-1,1 1 0,0-1 1,0 0-1,-3-12 0,6 17 39,0 1 0,0-1 0,0 0 0,0 0 0,0 1 0,0-1 0,0 0 0,1 1 0,-1-1 0,0 0 0,0 1 0,1-1 0,-1 0 0,0 1 0,1-1 0,-1 0 0,1 1 0,-1-1 0,1 1 0,-1-1 0,1 1 0,-1-1 0,1 1 0,-1-1 0,1 1 0,0 0 0,-1-1 0,1 1 0,0 0 0,-1 0 0,1-1 0,0 1 0,-1 0 0,1 0 0,0 0 0,-1 0 0,1 0 0,0 0 0,0 0 0,0 0 0,5 0-64,1 0 0,-1 0 0,0 0 0,0 1 0,0 0 0,0 0 0,-1 1 0,12 3 0,108 53-368,57 41 217,447 297 439,-400-248-83,702 465 428,-30 31 220,-733-508-373,-166-135-407,0 1 0,0 0 1,0 0-1,0 0 0,0 0 1,-1 0-1,1 1 0,2 4 1,-4-7 4,0 0 1,0 0-1,0 0 1,0 0-1,0 1 1,-1-1-1,1 0 0,0 0 1,0 0-1,0 0 1,0 0-1,0 1 1,0-1-1,0 0 1,0 0-1,0 0 1,0 0-1,-1 0 1,1 0-1,0 1 1,0-1-1,0 0 1,0 0-1,0 0 1,0 0-1,-1 0 1,1 0-1,0 0 0,0 0 1,0 0-1,0 0 1,-1 0-1,1 0 1,0 0-1,0 0 1,0 0-1,0 0 1,-1 0-1,1 0 1,0 0-1,0 0 1,0 0-1,-1 0 1,-18-5-145,-196-90-260,-737-413 761,865 460-366,-673-399 37,39-65 426,428 263-95,212 173-212,-98-119 0,110 104-269,62 81 46,1-1 0,0 1 0,0-1-1,1-1 1,-5-18 0,9 29 61,1 0 0,-1 0 0,1 0 0,0 1 0,-1-1 0,1 0 0,0 0 0,0 0 0,0 0 0,0 0 1,0 0-1,0 0 0,0 0 0,0 0 0,0 1 0,0-1 0,0 0 0,0 0 0,1 0 0,-1 0 0,0 0 0,1 0 0,-1 1 0,0-1 0,1 0 0,-1 0 1,1 1-1,0-1 0,-1 0 0,1 0 0,0 1 0,-1-1 0,1 1 0,0-1 0,-1 1 0,1-1 0,0 1 0,0-1 0,0 1 0,0 0 0,0-1 1,-1 1-1,1 0 0,1 0 0,3 0-51,1 0 0,-1 1 0,0-1 0,0 2 0,0-1 0,0 0 0,0 1 0,7 3 0,29 14-228,43 29 1,98 72-70,70 61 259,789 597 467,-38 51 23,-585-436 165,-368-336-449,-44-46-170,-11-11-48,-38-27-137,-208-154-19,-762-627 1302,18-127 212,961 901-1175,-71-69 189,-122-157 0,192 208-527,35 51 268,0 1-1,0 0 1,-1 0 0,1 0-1,0-1 1,0 1-1,0 0 1,0 0 0,-1-1-1,1 1 1,0 0-1,0 0 1,0-1-1,0 1 1,0 0 0,0-1-1,0 1 1,0 0-1,0 0 1,0-1-1,0 1 1,0 0 0,0-1-1,0 1 1,0 0-1,0-1 1,0 1 0,0 0-1,0 0 1,0-1-1,0 1 1,1 0-1,-1 0 1,0-1 0,0 1-1,0 0 1,0 0-1,1-1 1,-1 1-1,0 0 1,0 0 0,1 0-1,-1 0 1,0-1-1,0 1 1,1 0 0,-1 0-1,0 0 1,0 0-1,1 0 1,-1 0-1,0 0 1,1 0 0,-1 0-1,0 0 1,0 0-1,1 0 1,-1 0-1,0 0 1,1 0 0,-1 0-1,0 0 1,0 0-1,1 0 1,-1 0 0,0 0-1,1 0 1,-1 0-1,1 1 1,5 1-79,0 1 0,1 0-1,-1 0 1,0 1 0,8 6 0,232 189-392,-239-193 475,699 618 481,-385-337-252,913 885-214,-1214-1152-12,40 42 56,77 101 0,-128-151-56,-1 0 0,13 24 0,-20-35-7,-1-1 0,0 1 0,0 0 0,1-1 0,-1 1 1,0-1-1,0 1 0,0-1 0,1 1 0,-1 0 1,0-1-1,0 1 0,0 0 0,0-1 0,0 1 1,0-1-1,0 1 0,0 0 0,-1-1 0,1 1 1,0-1-1,0 1 0,0 0 0,-1-1 0,1 1 1,0-1-1,-1 1 0,1-1 0,0 1 0,-1-1 1,1 1-1,-1-1 0,1 1 0,-1-1 0,1 0 0,-1 1 1,1-1-1,-1 0 0,1 1 0,-1-1 0,1 0 1,-1 0-1,0 0 0,1 1 0,-1-1 0,1 0 1,-1 0-1,0 0 0,1 0 0,-1 0 0,1 0 1,-1 0-1,0 0 0,-5-1-28,0 1 0,0-1 0,0 0 0,0 0 0,-6-3 0,-64-26-155,-88-47-1,-1058-642 1060,674 315-385,460 329-365,3-4-1,3-3 1,-125-165 0,186 218-143,1-1 0,1-1-1,1 0 1,2-2 0,1 0 0,-10-36-1,23 61-13,0-1-1,0 1 0,1-1 1,0 0-1,0 1 0,1-1 1,0 0-1,1 0 0,0 1 1,0-1-1,1 0 0,4-12 1,-4 16 5,0 0 0,1 1 0,-1 0 0,1-1 0,0 1 1,1 0-1,-1 1 0,1-1 0,-1 1 0,1-1 0,0 1 0,0 0 0,1 0 0,-1 1 1,0-1-1,1 1 0,0 0 0,0 0 0,-1 1 0,1-1 0,7 0 0,2 0-21,1 0-1,-1 1 1,0 0-1,1 1 1,-1 1-1,0 0 0,23 5 1,2 4-8,56 22 0,-24-3 77,-2 3 0,0 3 1,65 45-1,178 148 365,-269-195-307,95 80 116,341 312 169,1 51 172,-409-398-287,-5 4 1,81 129-1,-141-202-222,53 93 262,-52-87-225,0 0 0,-1 0 1,-1 0-1,-1 1 1,3 16-1,-6-29-56,0-1 0,-1 1 0,0 0 0,0 0 1,0 0-1,0 0 0,0 0 0,0 0 0,-1 0 0,0 0 0,1 0 1,-1 0-1,0-1 0,0 1 0,-3 5 0,2-6-9,1-1 0,-1 1-1,0 0 1,0-1 0,1 1-1,-1-1 1,0 0 0,0 1 0,-1-1-1,1 0 1,0 0 0,0-1 0,0 1-1,-1 0 1,1-1 0,-4 1-1,-7 0-39,-1-1-1,1-1 1,0 0-1,-1 0 0,1-2 1,0 1-1,-14-6 1,-50-16-154,-121-56 1,-79-59 229,251 126-23,-495-280 258,28-48 158,404 269-335,4-3 0,4-5 0,-93-114 0,131 139-92,2-2-1,3-2 1,3-1-1,2-2 0,2-1 1,-29-92-1,53 133-60,1 0-1,1 0 1,1-1-1,1 1 1,0-1-1,2 0 0,1 0 1,5-37-1,-4 52 27,0 1-1,1-1 0,0 1 0,1-1 0,-1 1 0,1 0 1,1 0-1,-1 0 0,1 1 0,1-1 0,-1 1 1,1 0-1,0 0 0,0 0 0,1 1 0,0 0 1,0 0-1,0 0 0,0 1 0,1 0 0,0 0 1,0 0-1,0 1 0,0 0 0,0 1 0,1-1 1,-1 1-1,10 0 0,2-1-22,0 2 0,1 0 0,-1 1 0,1 1-1,-1 1 1,22 4 0,-1 3-13,1 2-1,47 19 0,0 8 39,-2 4 1,110 71-1,157 136 183,-141-79 131,209 218-1,-262-221 54,223 304 0,-317-379-131,-5 3 0,53 112 0,-99-175-20,19 59 1,-30-79-138,0 0 0,0 0 0,-1 0 0,-1 1 0,0-1 1,-2 25-1,0-34-44,1 0 0,-1 0 0,1 0 0,-1 0 0,0 0 0,0-1 0,0 1 0,-1 0 0,1 0 0,-1-1 0,1 1 0,-1-1 0,0 0 0,0 1 0,0-1 0,0 0 0,-1 0 0,1 0 0,-1 0 0,-3 2 0,1-2-14,-1 1-1,0-1 1,1 0-1,-1-1 1,0 0-1,0 0 1,0 0-1,0 0 0,-10-1 1,-11-2-93,0-1 1,-47-12 0,-45-18-44,-198-84 1,21-14 123,7-13 0,-358-238 0,491 276 76,5-6 0,-212-206 0,277 231 0,5-3 0,3-3 1,5-4-1,-120-210 0,165 254-104,3-2-1,2-1 1,2 0-1,3-2 1,-18-96-1,33 134-22,1 1-1,1-1 0,1 1 0,0-1 1,2 1-1,0-1 0,10-36 0,-10 49 36,0 1 0,0-1 0,1 1 0,0 0 0,1 0 0,-1 0-1,1 0 1,0 0 0,0 1 0,1 0 0,0 0 0,0 0-1,0 1 1,0-1 0,1 1 0,0 0 0,0 1 0,0-1 0,0 1-1,0 1 1,1-1 0,-1 1 0,12-3 0,-5 3-21,1 0 1,0 1-1,0 1 1,-1 0-1,1 0 1,0 2-1,-1 0 1,1 0-1,15 6 1,6 3-19,0 2 0,42 24 0,-11-2 32,72 51 0,420 355 524,-44 55-17,-372-341-300,136 195 1,-183-213 57,144 277 1,-215-366-124,-3 0 0,-1 1 0,-2 2 0,21 102 1,-37-143-82,-1 1 1,0-1-1,-1 1 1,0 0-1,-1-1 1,0 1-1,0-1 1,-1 1-1,-1-1 1,1 0-1,-2 0 1,-7 16-1,8-19-14,-2-1 0,1 0-1,-1 0 1,0-1 0,0 1-1,0-1 1,-1 0 0,0 0-1,0-1 1,0 0 0,0 0-1,-1 0 1,1-1 0,-1 0-1,0 0 1,0-1 0,-14 3-1,0-1-17,1-1 0,-1 0-1,0-2 1,0-1-1,-31-2 1,-1-6-10,-53-13 0,9-4-1,1-5 0,2-4-1,-143-72 1,99 31-53,-202-146-1,230 139 93,4-5 0,3-5-1,4-3 1,-108-138 0,156 168 15,3-2 0,4-1-1,2-3 1,4-2 0,2-1 0,4-2 0,4-1-1,-29-117 1,48 150-60,2-1 0,1-1 0,3 1 0,1-1 0,3 0 0,11-82 0,-8 104-10,1 0 0,1 1-1,2 0 1,0 1-1,1-1 1,1 2 0,1-1-1,1 1 1,1 1 0,1 0-1,0 1 1,2 1-1,0 0 1,32-26 0,-28 29 12,0 2 0,1 0 0,1 1 0,0 1 0,0 1 0,1 1 0,0 2 0,1 0 0,-1 1-1,1 1 1,1 1 0,-1 2 0,1 0 0,32 3 0,-6 2 93,-1 3-1,0 2 1,0 2-1,-1 2 1,94 38-1,-59-14 227,-1 4 0,134 88 0,-109-52 191,129 119 0,-133-97 51,150 181-1,-193-202-158,-4 2 0,-4 3 0,55 111 1,-93-162-105,-1 1 0,-1 1 1,-2 0-1,-2 1 1,9 48-1,-17-76-185,-1 0 0,1 0-1,-1 0 1,0 0 0,-1 0 0,0-1-1,0 1 1,0 0 0,0 0 0,-1-1-1,0 1 1,0-1 0,-5 9 0,5-10-48,-1-1 0,1 0 0,-1 0 1,0 0-1,0-1 0,0 1 0,0-1 1,-1 1-1,1-1 0,-1 0 0,0 0 1,1-1-1,-1 1 0,0-1 0,0 0 1,0 0-1,0 0 0,0 0 0,-6 0 1,-8-1-64,-1-1 1,1-1 0,0 0 0,0-2-1,0 0 1,0 0 0,1-2-1,-1 0 1,-16-9 0,-43-19-224,2-4 0,-138-91 0,108 52-157,-113-108 0,162 131-181,-89-110 0,113 123-124,3-2-1,1-1 1,-33-74 0,53 99 182,1 1 1,1-2-1,0 1 1,-2-26-1,4 11-251,1-36-1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6:36.93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1071 3635 7290,'-24'-18'1179,"0"0"-558,-27-25 0,16 8-662,2 0 0,1-3 0,2 0 0,-45-77 1,57 83-6,2-1 1,1 0 0,2-1 0,2-1 0,0 0 0,3 0 0,-7-54 0,12 52-75,1 0-1,6-68 1,-2 88 47,1 0 0,0 1 0,1-1 0,1 1 0,0 0 0,1 0 0,1 0 0,13-20 0,-16 29 39,1 1-1,-1 0 1,2 0-1,-1 0 0,0 1 1,1 0-1,0 0 1,1 1-1,-1-1 0,1 1 1,-1 1-1,1-1 0,9-2 1,-4 2-2,0 1 1,-1 0-1,2 1 1,-1 1-1,0 0 1,0 0-1,21 2 1,-1 4-4,0 1 0,-1 1 0,1 1 0,-2 2 1,46 21-1,1 6 127,-1 4-1,-2 3 1,88 70 0,-63-35 765,143 150 1,-183-164-458,-2 3 1,-3 2-1,-3 2 1,75 143 0,-116-194-322,-5-12-41,0 0 0,-1 0 0,0 0-1,0 1 1,-1-1 0,-1 1-1,3 16 1,-5-26-35,0 0 0,1 1 0,-1-1-1,0 0 1,0 1 0,0-1 0,0 1 0,0-1-1,0 0 1,0 1 0,0-1 0,0 1 0,0-1-1,0 0 1,0 1 0,0-1 0,0 1 0,0-1 0,0 0-1,0 1 1,0-1 0,-1 0 0,1 1 0,0-1-1,0 0 1,0 1 0,-1-1 0,1 0 0,0 1-1,0-1 1,-1 0 0,1 0 0,0 1 0,-1-1 0,1 0-1,0 0 1,-1 1 0,1-1 0,0 0 0,-1 0-1,1 0 1,-1 0 0,1 0 0,0 0 0,-1 0-1,0 1 1,-20-11-70,13 5 45,-48-28-31,-93-72 1,67 43 89,-100-75 63,-244-237 0,326 273-80,5-5 0,5-4 0,-124-196 0,203 289-59,1 0 0,1 0 1,1-1-1,0 0 0,1-1 1,-4-18-1,10 35 32,1 0-1,-1 0 0,1 1 1,0-1-1,0 0 1,0 0-1,0 0 1,0 1-1,0-1 1,0 0-1,0 0 1,1 1-1,-1-1 0,1 0 1,0-1-1,0 2 5,-1 1-1,1-1 1,-1 1 0,1-1-1,-1 1 1,1 0-1,0-1 1,-1 1-1,1 0 1,-1-1-1,1 1 1,0 0-1,-1 0 1,1 0 0,0-1-1,-1 1 1,1 0-1,0 0 1,-1 0-1,1 0 1,0 0-1,-1 0 1,1 1-1,0-1 1,-1 0 0,1 0-1,0 1 1,7 2-37,0 1 0,0 0 0,-1 0 1,1 1-1,12 10 0,61 54-46,110 122 0,64 104 267,541 798 1285,-775-1062-1428,-15-23-53,-1 0 0,1 0 0,-1 1 0,0 0-1,-1-1 1,6 19 0,-27-42-283,-68-65-122,28 29 343,-746-732 562,155 27-366,600 692-164,2-3-1,4-2 1,2-1 0,-31-78-1,65 133-13,0-1 0,-5-24 0,10 38 41,1 0 0,-1 0 0,1-1 0,0 1 1,0 0-1,0 0 0,0-1 0,0 1 0,1 0 0,-1-1 0,0 1 0,2-3 0,-1 4 11,-1 1 0,1-1-1,0 0 1,-1 1 0,1-1-1,0 1 1,0-1 0,-1 1-1,1 0 1,0-1 0,0 1-1,0 0 1,-1-1-1,1 1 1,0 0 0,0 0-1,0 0 1,0 0 0,0 0-1,0 0 1,-1 0 0,1 0-1,0 0 1,0 0 0,0 0-1,0 0 1,0 1-1,-1-1 1,1 0 0,0 1-1,0-1 1,0 1 0,-1-1-1,1 1 1,1 0 0,28 18-130,-1 1 1,0 2 0,49 48-1,390 414 253,-18 38 362,24 54-139,-35 24 68,-388-517-297,-38-52-171,-13-31 62,0 1 1,0-1-1,0 0 1,0 0-1,0 1 1,0-1-1,0 0 1,0 0-1,0 0 1,0 1-1,0-1 0,0 0 1,0 0-1,0 1 1,-1-1-1,1 0 1,0 0-1,0 0 1,0 1-1,0-1 0,0 0 1,-1 0-1,1 0 1,0 0-1,0 1 1,0-1-1,-1 0 1,1 0-1,0 0 1,0 0-1,0 0 0,-1 0 1,1 0-1,0 0 1,0 1-1,-1-1 1,-16-5-149,-19-15-12,0-1-1,-36-29 0,49 33 126,-758-582 526,322 239-116,107 79-196,31-24-169,284 264-73,-53-78 1,85 112 32,1 0 0,-1-1 0,1 0 0,0 0 0,1 0 0,0 0 0,0-1 0,1 1-1,-2-14 1,4 21 24,0 0 0,0 1 0,0-1 0,0 0 0,0 1 0,0-1 0,0 0 0,0 1 0,0-1 0,0 0 0,0 1 0,0-1-1,0 0 1,1 1 0,-1-1 0,0 0 0,1 1 0,-1-1 0,0 1 0,1-1 0,-1 1 0,1-1 0,-1 1 0,1-1 0,-1 1 0,1-1-1,-1 1 1,1 0 0,-1-1 0,1 1 0,0-1 0,1 1-10,0 0-1,0 0 1,0 0 0,0 0-1,0 1 1,0-1 0,-1 0 0,1 1-1,0 0 1,0-1 0,0 1-1,2 1 1,27 15-64,-1 1-1,0 2 1,35 31 0,951 869 775,-884-789-610,294 311 212,-402-414-217,-1 1 1,-1 1 0,28 53 0,-47-79-56,-1 0 0,0 0 0,-1 1 0,1-1 1,-1 0-1,1 1 0,-1-1 0,-1 1 0,1-1 1,-1 1-1,1 7 0,-2-10-17,1-1 1,-1 1-1,0-1 1,0 1-1,0-1 1,1 1-1,-1-1 0,-1 1 1,1-1-1,0 0 1,0 1-1,0-1 1,-1 0-1,1 0 0,0 0 1,-1 0-1,1 0 1,-1 0-1,0-1 1,1 1-1,-1 0 0,1-1 1,-1 0-1,0 1 1,0-1-1,1 0 1,-1 1-1,0-1 1,-1 0-1,-13 0-13,0 0 0,0 0 0,0-2 0,0 0 1,1 0-1,-27-9 0,32 8 3,-61-19 15,0-3-1,2-3 1,-95-53 0,126 62 19,-511-300 636,453 253-575,3-5 0,3-3 0,-115-125 0,159 147-85,-52-76 0,83 105-58,0 0 0,2-1 0,1 0 0,1-1 0,1-1 0,-10-35 0,18 52-13,1 1 1,0-1-1,0 1 1,1-1-1,0 1 1,1-15-1,0 21 40,-1-1 1,0 1-1,1 0 0,0 0 1,-1-1-1,1 1 0,0 0 1,0 0-1,0 0 0,0 0 1,1 0-1,-1 0 0,0 1 1,1-1-1,-1 0 0,1 1 1,0-1-1,0 1 0,-1-1 1,1 1-1,0 0 0,0 0 1,0 0-1,0 0 0,1 0 0,-1 0 1,0 0-1,0 1 0,0-1 1,4 1-1,3 0-33,0 0 1,0 0-1,-1 1 0,1 1 1,0 0-1,0 0 0,11 4 1,70 32-192,6 13 213,-2 3 1,136 105-1,155 165 319,-19 19 113,-32 19 131,-302-323-328,46 74 0,-77-110-189,1 0 1,-1 0 0,0-1 0,0 1-1,0 0 1,0 0 0,0 0 0,0 5-1,-1-7-8,0 0 0,0-1-1,0 1 1,0-1 0,0 1-1,0 0 1,0-1-1,-1 1 1,1 0 0,0-1-1,0 1 1,-1-1 0,1 1-1,0-1 1,0 1 0,-1 0-1,1-1 1,-1 1 0,1-1-1,0 0 1,-1 1-1,1-1 1,-1 1 0,1-1-1,-1 0 1,0 1 0,1-1-1,-1 0 1,1 1 0,-1-1-1,1 0 1,-1 0-1,0 0 1,1 0 0,-1 0-1,0 1 1,1-1 0,-1 0-1,-1-1 1,-12-1-6,0-1 0,0-1 0,0 0 0,1-1 0,0 0 1,-22-13-1,18 10 7,-393-234 345,382 225-313,-122-85 200,3-6-1,6-7 1,-206-214-1,256 228-248,4-3-1,6-4 0,3-3 0,6-4 0,-89-192 0,138 256-18,3-2-1,2-1 0,3 0 1,-11-69-1,22 93-7,1-1 0,1 1-1,2-1 1,0 0 0,3 1-1,0-1 1,2 1 0,2 0-1,11-36 1,-12 50-7,2 0 1,-1 0-1,2 1 1,0 0-1,1 0 0,0 1 1,1 0-1,1 1 0,0 1 1,0 0-1,2 0 1,-1 1-1,29-17 0,7 2-65,1 1 0,104-34 0,-67 28 192,-72 25-75,0-1 0,0 0 0,0-1 0,-1-1 0,0 0 1,-1 0-1,0-2 0,20-19 0,-25 20-11,0 0 0,0 0 0,-1 0 0,-1-1 0,0 0 0,0-1 0,-1 1 0,-1-1 0,0 0 0,0 0 0,-1 0 0,1-15 0,-1-4 11,-2 1 0,-1-1 1,-1 1-1,-2-1 0,-1 1 1,-12-46-1,-8-6 99,-35-84 1,51 145-68,-1 0 1,-1 1 0,0 0 0,-2 0 0,0 1 0,-1 1 0,-1 0 0,0 1-1,-22-19 1,16 19-11,1-1 0,0 0-1,1-2 1,-27-39 0,41 54-44,1-1 1,0 1 0,0-1 0,0 0-1,1 0 1,0 0 0,0 0 0,1 0-1,-1-1 1,1 1 0,1 0 0,-1-1 0,1 1-1,0 0 1,1-1 0,0 1 0,0-1-1,0 1 1,0 0 0,1 0 0,0 0 0,1 0-1,-1 0 1,1 0 0,7-10 0,-4 8-18,0 1 0,0 0 1,1 0-1,0 1 0,0-1 1,0 2-1,1-1 1,0 1-1,11-6 0,12-3-28,40-14-1,-32 13 40,-6 2 22,2 0 1,-1 3-1,1 1 0,1 1 1,0 2-1,0 2 0,0 1 1,0 1-1,0 3 0,0 0 1,71 14-1,12 17 50,209 88 0,-162-55-14,-119-46-12,-2 2 1,-1 2 0,63 44 0,111 99 136,-216-165-157,48 44 32,82 94-1,15 14 7,-89-101-9,-2 2 1,49 61-1,154 172 178,-134-138-91,-83-94-64,59 58 0,-70-83-37,40 38 27,63 80-1,73 88 34,-193-220-71,14 16 15,-1 2-1,-2 0 1,23 44-1,50 119 129,-91-184-69,-2 0 0,1 1-1,-2 0 1,0 0 0,0 1 0,2 27 0,-6-41-71,0 0 1,1-1-1,-1 1 0,0 0 1,0 0-1,0 0 1,0 0-1,0-1 0,0 1 1,0 0-1,0 0 1,0 0-1,-1-1 0,1 1 1,0 0-1,-1 0 1,1-1-1,0 1 0,-1 0 1,1 0-1,-1-1 1,1 1-1,-1-1 0,1 1 1,-1 0-1,1-1 1,-1 1-1,1-1 0,-1 1 1,0-1-1,0 1 1,1-1-1,-1 0 0,0 1 1,0-1-1,1 0 0,-1 0 1,0 1-1,0-1 1,1 0-1,-1 0 0,0 0 1,0 0-1,-1 0 1,-3-1-3,1 0 0,0-1 0,0 1 1,0-1-1,0 0 0,-7-5 0,-378-261-137,22-27 169,144 114-1,-338-294 228,397 321-166,-179-219 0,321 345-100,6 12-28,2-2 1,0 0-1,1-1 1,1 0 0,-17-36-1,29 54 10,-1 0 0,0-1-1,1 0 1,0 1 0,-1-1 0,1 1 0,0-1-1,0 1 1,-1-1 0,1 0 0,0 1 0,1-4-1,-1 5 11,0-1-1,1 1 0,-1-1 0,0 1 1,0 0-1,1-1 0,-1 1 1,0 0-1,1-1 0,-1 1 0,0 0 1,1-1-1,-1 1 0,0 0 0,1 0 1,-1-1-1,1 1 0,-1 0 0,1 0 1,-1 0-1,0 0 0,1-1 1,-1 1-1,1 0 0,-1 0 0,1 0 1,-1 0-1,1 0 0,3 1-32,1 0 0,-1 0 1,0 0-1,0 0 0,0 1 0,0 0 0,7 4 0,20 12-46,-2 2 0,0 2 0,38 35 0,-42-35 68,277 269 8,-284-273 17,653 697 531,-153-157-46,-509-548-482,209 203 92,-195-192-118,-16-14-21,1 0 0,0 0 0,0 0 0,1-1-1,0-1 1,16 9 0,-18-14-229,-12-8 153,-23-18-27,-433-328-16,-19 24 303,475 326-144,-808-563 308,278 190-196,112 47-119,395 304-58,1-1 0,-41-52 1,66 78 40,1-1 1,0 0-1,-1 0 0,1 0 0,0 0 1,0 0-1,0 0 0,0 0 1,0 0-1,0 0 0,0-2 1,2 3 13,-1 1 1,0 0 0,0 0 0,1-1 0,-1 1 0,0 0 0,0 0 0,1 0 0,-1-1 0,0 1 0,1 0 0,-1 0 0,0 0 0,1 0 0,-1 0 0,0 0 0,1 0 0,-1 0 0,0 0 0,1 0 0,-1 0 0,1 0 0,-1 0 0,0 0 0,1 0 0,-1 0 0,0 0 0,1 0 0,-1 0 0,0 0 0,1 1 0,-1-1-1,0 0 1,0 0 0,1 0 0,-1 1 0,1-1 0,45 30-317,391 354-122,-323-278 389,436 422 358,38 34 220,-520-499-479,403 358 329,-397-355-302,-34-30-71,0-2 0,58 37 1,-77-61-159,-20-11 158,-1 1-1,0 0 0,0 0 1,0 0-1,0 0 0,0 0 0,1 0 1,-1-1-1,0 1 0,0 0 1,0 0-1,0 0 0,0-1 0,0 1 1,0 0-1,0 0 0,0 0 1,0 0-1,0-1 0,0 1 0,0 0 1,0 0-1,0 0 0,0-1 1,0 1-1,0 0 0,0 0 1,0 0-1,0-1 0,0 1 0,0 0 1,0 0-1,0 0 0,0-1 1,0 1-1,0 0 0,-1 0 0,1 0 1,0 0-1,0 0 0,0-1 1,0 1-1,0 0 0,-1 0 0,1 0 1,0 0-1,-26-32-146,-43-32 123,-96-70-1,83 70 42,-503-381 141,-137-77 236,127 97 155,558 398-555,1-2 0,1-1-1,-58-67 1,90 94-26,0-1 1,1 1-1,-1-1 0,1 0 1,0 0-1,-3-8 1,5 12 23,-1-1 1,1 1 0,0-1-1,0 1 1,0 0 0,0-1-1,0 1 1,0-1 0,0 1-1,0-1 1,0 1 0,0-1-1,0 1 1,0 0 0,0-1-1,0 1 1,0-1-1,0 1 1,1-1 0,-1 1-1,0 0 1,0-1 0,1 1-1,-1-1 1,0 1 0,0 0-1,1-1 1,-1 1 0,0 0-1,1-1 1,-1 1 0,0 0-1,1 0 1,-1-1 0,1 1-1,-1 0 1,1 0 0,5 0-35,0 0 0,-1 0 1,1 1-1,-1 0 1,1 0-1,-1 1 0,1 0 1,-1 0-1,0 0 0,0 0 1,5 4-1,75 38-48,137 96 0,78 84 204,-268-200-101,671 550 505,-340-272-267,-180-154-143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7:02.86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182 1405 872,'6'19'14743,"-3"-20"-14682,0-1 0,1 1-1,-1-1 1,0 0-1,0 0 1,0 0 0,-1 0-1,1 0 1,0-1-1,-1 1 1,0-1 0,1 0-1,-1 0 1,0 0-1,0 0 1,1-4 0,29-62 542,-24 50-298,8-20-21,26-41-1,-38 74-225,1 0-1,0 0 1,0 0-1,0 1 1,1 0-1,0 0 1,0 0-1,9-5 1,4-1 76,0 1 1,23-8 0,-12 9-66,38-7 0,-19 6 25,-23 7-29,40-10 0,-43 7-41,0 1-1,29-2 1,-30 7 0,0 0 1,0 1-1,25 4 1,-18-3 3,-26-3-24,1 1 0,-1 0 1,1 0-1,-1 1 0,0-1 0,1 1 0,-1-1 1,0 1-1,0 0 0,1 0 0,-1 0 0,0 1 1,0-1-1,0 1 0,0 0 0,2 2 1,33-12 16,67 7 83,-96 0-102,0 0 1,1 1 0,-1 0-1,0 0 1,1 1-1,10 2 1,29 3 10,-14-1 21,-28-3-27,0-1 1,0 0 0,0 0-1,1-1 1,8-1 0,-3 1-18,1 0 0,-1 1 1,27 4-1,7 1-30,17 8 87,-55-14-44,-1 2 1,0-1 0,0 1 0,0 0 0,14 6 0,15 4 10,-33-11-14,-1-1 2,1 1 0,-1 0 1,0 0-1,1 1 0,-1-1 0,0 1 0,6 3 0,-2-1-2,1 0 0,0-1 0,17 4 0,-17-5 1,0 0 1,0 1 0,0 0-1,0 0 1,13 8 0,-3 0 13,34 14 0,-37-18-8,6 1-4,36 9 1,-6-1-2,-21-7 6,-23-8-3,0 1-1,0 0 0,0 0 1,-1 1-1,1 0 1,10 6-1,-17-9-7,0 1 0,0-1 0,0 0 0,0 0-1,1 0 1,-1 1 0,0-1 0,0 0 0,0 0 0,1 0 0,-1 0 0,0 0 0,0 1-1,0-1 1,1 0 0,-1 0 0,0 0 0,0 0 0,1 0 0,-1 0 0,0 0 0,0 0-1,1 0 1,-1 0 0,0 0 0,1 0 0,-1 0 0,0 0 0,0 0 0,1 0 0,-1 0-1,0 0 1,0 0 0,1-1 0,-1 1 0,0 0 0,0 0 0,0 0 0,1 0 0,-1 0-1,0-1 1,0 1 0,1 0 0,-1-16-186,-11-24 102,-23-42 105,19 51 13,2 0 0,2-1 0,-13-51 0,24 77-14,0 1 0,0-1 0,1 1 0,0-1 0,0 1 0,0-1-1,1 1 1,0 0 0,0 0 0,0 0 0,0 0 0,1 0 0,0 0 0,0 0 0,0 1-1,0-1 1,7-5 0,-1 6 68,-8 4-80,-1 0 0,0 0 1,1 0-1,-1 0 0,0 0 0,1 0 0,-1 0 0,0-1 0,1 1 0,-1 0 0,0 0 0,0 0 0,1 0 0,-1-1 0,0 1 0,0 0 0,1 0 0,-1-1 1,0 1-1,0 0 0,1 0 0,-1-1 0,0 1 0,0 0 0,0-1 0,0 1 0,0 0 0,0-1 0,1 1 0,-1 0 0,0-1 0,0 1 0,0 0 0,0-1 0,0 1 1,0 0-1,0-1 0,0 1 0,0 0 0,-1-1 0,1 1 0,0-1 0,1 0-3,-1 0 0,1 1-1,0-1 1,-1 0 0,1 0 0,0 0 0,0 0-1,0 1 1,0-1 0,0 0 0,0 1 0,0-1-1,0 1 1,0-1 0,0 1 0,0-1 0,0 1-1,0 0 1,1-1 0,0 1 3,-1 0-1,0-1 1,1 1-1,-1-1 1,0 1 0,0-1-1,0 1 1,1-1-1,-1 0 1,0 1 0,0-1-1,0 0 1,0 0 0,0 0-1,0 0 1,0 0-1,-1 0 1,1 0 0,0 0-1,0 0 1,0-2-1,3-22 49,-3 23-50,0-1 0,-1 1 0,1-1 0,-1 0 0,0 1 0,0-1 0,1 0 0,-2 1 0,1-1 0,0 0 0,-1 1 1,1-1-1,-1 0 0,0 1 0,1-1 0,-1 1 0,-1-1 0,-1-4 0,-2-2 11,-1-1 0,1 1-1,-1 0 1,-1 0 0,0 1-1,0 0 1,-1 0 0,1 1 0,-18-12-1,1 2 21,0 0-1,-21-20 0,37 29-23,1 0-1,0 0 0,0 0 1,1-1-1,0 0 0,0 0 1,1 0-1,-7-19 0,-5-4 4,14 29-10,1-1-1,0 1 1,-1-1-1,1 1 1,1-1-1,-1 0 1,1 0-1,-1 0 1,1 0-1,0 0 1,1 0-1,-1 0 1,0-6-1,1 3 4,-2 0-1,1 1 0,-1-1 0,0 1 0,0-1 0,-4-7 0,-3-9 9,4 10-10,3 9-1,0-1-1,0 0 0,0 1 0,1-1 1,0 0-1,0 1 0,0-7 1,-27-32 253,28 41-230,-1 0 1,0 1 0,1-1-1,-1 0 1,0 1 0,0-1-1,0 1 1,-1-1-1,1 1 1,0 0 0,0-1-1,-1 1 1,1 0 0,-1 0-1,1 0 1,-1 0 0,0 0-1,1 0 1,-1 0 0,0 1-1,1-1 1,-1 1 0,0-1-1,0 1 1,0-1 0,0 1-1,1 0 1,-1 0 0,0 0-1,0 0 1,0 0 0,-2 1-1,-7 2-38,1-1 0,0 2 0,0-1 0,-16 10 0,1-2 58,-9 4-39,29-12-6,0 0 0,0-1 0,0 0 0,0 0 0,0-1 0,-1 1 0,1-1 0,0 0 0,-11 0 0,-50 10 49,53-7-41,0-2-1,0 1 1,0-2 0,-20 1 0,1-1 12,25-1-16,1 1 0,-1-1 0,1 0 0,-1-1 0,1 1 0,-13-4 0,8 1 2,0 2 0,0-1 0,0 2 0,-21 0 0,-16-1 14,33 0-1,2 0-13,-1-1 0,1 1 0,0-2 1,-15-4-1,25 6 6,1 0-1,-1 0 1,1 1 0,-1 0-1,1-1 1,-1 1 0,0 0 0,1 0-1,-1 0 1,0 1 0,1-1 0,-1 1-1,-4 1 1,-22 1 113,15-2-116,12 0-12,0-1 1,0 0-1,0 0 0,0 0 0,0 0 1,0 0-1,0 0 0,0 0 1,0-1-1,0 1 0,0-1 1,0 1-1,0-1 0,1 0 1,-1 0-1,-2-1 0,1 0-6,1 1 1,0 0-1,0 0 0,-1 0 0,1 1 0,-1-1 1,1 0-1,-1 1 0,1 0 0,-4-1 0,-6 0-36,11 1 39,1 0 1,-1-1 0,0 1-1,1 0 1,-1-1 0,0 1 0,1 0-1,-1-1 1,1 1 0,-1-1 0,1 1-1,-1-1 1,1 1 0,-1-1-1,1 1 1,-1-1 0,1 0 0,0 1-1,-1-1 1,1 1 0,0-1 0,0 0-1,-1 0 1,1 1 0,0-1-1,0 0 1,0 1 0,0-1 0,0 0-1,0 1 1,0-1 0,0 0 0,0 0-1,0 1 1,0-1 0,1 0-1,8-36-58,-4 17 120,-5 10-38,0 0 0,0 0-1,-1 0 1,-1 1 0,0-1 0,-5-15-1,6 21-7,-1 0 0,0 0 0,0 1-1,-1-1 1,1 1 0,-1-1 0,0 1 0,1 0-1,-1 0 1,-1 1 0,1-1 0,0 0 0,-1 1-1,1 0 1,-1 0 0,0 0 0,0 0 0,-5-1 0,3 1 3,0 0 1,0 1 0,-1 0 0,1 0-1,-1 0 1,1 1 0,-1 0 0,1 0-1,-1 1 1,1-1 0,-1 2 0,-11 2-1,-3 4 2,1 0 0,-29 16-1,35-16-10,0-1 0,0-1 0,0 0 0,-29 8 1,13-7 5,24-5-9,1 0 0,-1-1 0,0 0 0,-1 0 0,-6 0 1,-67 6 29,-25 1-32,96-8 5,-1 1 0,1 1-1,0-1 1,0 1 0,-15 6 0,-10 2 4,32-9 0,0 0 0,0 0-1,0 0 1,0 0 0,0 0-1,0 0 1,0 1 0,0-1-1,1 0 1,-1 1 0,0 0-1,1-1 1,0 1 0,-1 0-1,1 0 1,-2 3 0,-15 37 250,8-15-156,8-17-83,0 0 1,1-1-1,0 1 1,0 0-1,1 0 1,1 0-1,2 17 1,-2-17-5,2 86-80,-3-75 188,-5 39 1,4-53-117,0 0 0,-1 0-1,0 0 1,0 0 0,-1 0 0,0 0 0,0-1 0,-9 13 0,-11 10 1,17-24-12,1 1 0,0 0 0,1 0 0,-1 1 0,1-1 0,0 1 0,1 0 0,0 0 0,0 0 0,0 1 0,1-1 0,-2 12 0,2-7-1,0 0 0,1 0 0,0 0 0,1 0 0,1 0 0,0 0 0,0 0-1,1-1 1,4 13 0,2-4-19,10 28-18,-18-46 33,1 1 8,-1 0-1,1 0 1,0-1 0,0 1-1,0 0 1,0 0-1,1 0 1,-1-1 0,1 1-1,-1 0 1,5 4-1,1 2 7,0 5 6,0 1 0,-1-1 0,0 1-1,5 22 1,-5-17-9,-5-15-1,1 0-1,-1 1 1,0 0 0,-1-1 0,1 1 0,-1 0-1,0-1 1,-2 11 0,1-10-7,1 0 0,-1 1 0,1-1 0,0 0 0,2 10 0,5 10 15,-5-17-19,1 0-1,-1 0 1,-1 0-1,0 0 1,0 0-1,-1 1 0,0 11 1,-2-19 6,1-1 0,-1 1 0,1-1-1,-1 1 1,0-1 0,1 0 0,-1 1 0,0-1 0,0 0 0,-3 1 0,-9 7 14,14-9-17,-1 0-1,1 1 1,0-1-1,0 0 1,0 1-1,-1-1 1,1 0-1,0 1 1,0-1-1,-1 0 1,1 1-1,0-1 1,0 0-1,-1 1 0,1-1 1,0 0-1,-1 0 1,1 0-1,0 1 1,-1-1-1,1 0 1,-1 0-1,1 0 1,0 0-1,-1 0 1,1 0-1,-1 0 1,1 0-1,0 0 1,-1 0-1,1 0 1,-1 0-1,1 0 1,0 0-1,-1 0 1,1 0-1,-1 0 1,1 0-1,0-1 1,-1 1-1,1 0 1,0 0-1,-1 0 1,1-1-1,0 1 1,-1 0-1,1 0 1,0-1-1,-1 1 1,1 0-1,0-1 1,0 1-1,0 0 1,-1-1-1,1 1 1,0-1-1,0 0 1,-3-31-70,36-333 194,-32 338-58,-1 17-43,0 1-1,1 0 1,0 0 0,0 0-1,1 0 1,0 1 0,1-1-1,5-12 1,-6 16-9,0 0-1,0-1 1,-1 0 0,1 1-1,-1-1 1,0 0 0,-1 0 0,1-8-1,-1 9 1,0 0 0,0 0 0,1 0 0,-1 0-1,1 0 1,0 1 0,1-1 0,-1 0-1,1 0 1,0 1 0,0-1 0,5-5-1,-2 3 2,0-1-1,0 1 1,0-1-1,-1 0 1,0 0-1,0 0 0,-1-1 1,0 1-1,0-1 1,-1 1-1,-1-1 0,2-12 1,-1 9-1,0 0-1,1 1 1,5-12 0,-5 13 0,1 0-1,-2 0 1,1-1-1,1-17 1,-3 17-2,1 0-1,0 0 1,1 0-1,0 0 1,7-16 0,-5 15 2,0 0 1,-1-1 0,2-14-1,-6 24-6,1 0-1,-1 0 0,0 1 1,1-1-1,0 0 0,0 1 1,0-1-1,0 0 0,0 1 1,0-1-1,1 1 0,2-4 1,-1-5 71,-3 10-70,-1 1 0,1-1 0,0 1 0,0-1 0,0 0 0,0 1 0,1-1 0,-1 1 0,0-1 0,0 1 0,0-1 0,0 0 0,0 1 0,1-1 0,-1 1 0,0-1 0,1 1 0,-1-1 0,0 1 0,1-1 0,-1 1 0,0 0 0,1-1 0,-1 1 0,1 0 0,-1-1 0,1 1 0,0-1 0,-1 1 7,1-1 0,0 0 0,0 1 0,0-1 0,0 1 0,0-1 0,0 1 0,0-1 0,0 1-1,0 0 1,0 0 0,0-1 0,0 1 0,0 0 0,0 0 0,1 0 0,-1 0 0,0 0 0,0 0 0,0 1 0,0-1 0,0 0 0,0 1 0,0-1 0,0 0 0,0 1 0,0-1 0,0 1 0,0-1 0,0 1 0,0 0 0,1 0 0,0 3 26,1 0-1,-1 1 1,0-1-1,0 0 1,0 1-1,2 7 1,4 12-22,-3-14 1,-1 0 1,-1 0 0,0 0-1,0 1 1,-1-1 0,0 1-1,-1 0 1,0-1 0,-1 1-1,0 0 1,-2 11 0,-4 11 12,-4 31 14,9-31-38,-1-18 0,2 0 1,0 0 0,3 19 0,-3-27-1,1 0 0,-1 0 0,-1 0 1,1 0-1,-1 0 0,-1 0 0,-3 13 0,-4 22-4,10-19-2,0-20 3,-1 0-1,0-1 1,0 1 0,0 0-1,0-1 1,0 1 0,0 0 0,-1-1-1,1 1 1,-2 2 0,1-2-1,-1 5 3,-1 0 0,0 0 0,-1 0 0,1-1 0,-8 11 0,10-17-3,0 1-1,0 0 0,1-1 1,-1 1-1,0 0 0,1 0 1,-1 0-1,1-1 0,0 1 1,-1 0-1,1 0 0,0 3 1,0-4 0,0 0-1,0 0 1,0 0 0,0 0 0,0 0 0,0 0 0,0 0 0,0 0 0,0 0 0,-1 0 0,1 0-1,0-1 1,-1 1 0,1 0 0,-1 0 0,1 0 0,-1 0 0,1 0 0,-1-1 0,0 1 0,1 0-1,-1 0 1,0-1 0,0 1 0,0 0 0,1-1 0,-1 1 0,0-1 0,0 0 0,0 1 0,-1 0-1,1-1-2,-1 1 0,1 0-1,-1 0 1,1 0 0,0 0-1,0 0 1,0 0-1,0 0 1,-1 0 0,2 0-1,-1 1 1,0-1-1,0 0 1,0 1 0,-1 2-1,2-4 2,0 1 0,-1 0 0,1 0-1,0 0 1,-1 0 0,1-1 0,-1 1 0,1 0-1,-1 0 1,0-1 0,1 1 0,-1 0 0,0-1-1,1 1 1,-1-1 0,0 1 0,0-1 0,0 1-1,1-1 1,-1 0 0,-1 1 0,1-1-13,1 0 1,-1 0 0,1 0-1,-1 1 1,1-1 0,-1 0-1,1-1 1,-1 1 0,1 0-1,-1 0 1,1 0 0,-1 0-1,1 0 1,-1 0 0,1-1-1,-1 1 1,1 0 0,-1 0-1,1-1 1,-1 1 0,1 0 0,0-1-1,-1 1 1,1 0 0,-1-1-1,1 1 1,0-1 0,-1 1-1,1 0 1,0-1 0,0 1-1,-1-1 1,1 1 0,0-1-1,0 1 1,0-1 0,0 1-1,0-1 1,0 1 0,0-1-1,0 1 1,0-1 0,0 1-1,0-1 1,0 1 0,0-1-1,0-1 1,12-36-62,9-21 58,22-56-4,-8 29 71,-30 78-49,-1-1 1,0 1-1,0-1 1,-1 0-1,0 0 1,-1 0-1,0-1 1,0 1-1,-1-1 1,0-9-1,11-44 19,-8 49-13,-1 0 0,3-27 1,-5 26 4,1 1 1,0-1-1,1 1 1,1 0-1,6-17 1,25-10 45,-34 38-53,1 1-1,0 0 1,0-1 0,1 1-1,-1 0 1,0 0-1,1 0 1,-1 0 0,1 1-1,-1-1 1,1 1-1,3-2 1,-5 3 21,33-3 81,-29 3-92,0 0 1,-1 0-1,1 0 1,0 1 0,0 0-1,-1 0 1,1 0 0,-1 1-1,1-1 1,-1 1-1,1 0 1,-1 0 0,0 1-1,0 0 1,0-1-1,0 1 1,-1 0 0,1 1-1,-1-1 1,0 1-1,0-1 1,3 6 0,-2-2 0,0 0 1,0-1-1,0 1 1,8 8-1,2 4 5,-12-14-8,-1 1 1,1-1-1,-1 1 0,0-1 1,0 1-1,0 0 0,-1-1 0,0 1 1,0 0-1,-1-1 0,1 1 1,-1 0-1,0-1 0,-1 1 0,1-1 1,-5 9-1,0 9 24,-12 53 3,-38 97 0,38-128-38,10-30-14,1 0 1,1 1-1,1-1 0,0 2 1,1-1-1,1 0 0,-3 25 1,6-39-3,0-1 1,0 1 0,1-1-1,-1 1 1,0-1-1,0 1 1,1-1-1,-1 1 1,1-1 0,0 0-1,-1 1 1,1-1-1,0 0 1,0 1 0,-1-1-1,1 0 1,0 0-1,0 0 1,1 1 0,-1-1-1,0 0 1,0-1-1,0 1 1,1 0 0,-1 0-1,0 0 1,1-1-1,-1 1 1,1-1 0,1 1-1,4 1-50,1-1 1,-1 0-1,0-1 0,0 1 1,8-2-1,-3 1 172,94-4-160,-75 2 57,0 1-1,50 4 0,-66-1 6,0 0 0,1-1-1,-1-1 1,1-1 0,-1 0 0,1-1 0,16-4 0,-29 5-5,0 1 0,1-1 1,-1 1-1,0 0 0,0 0 1,0 0-1,1 0 1,-1 1-1,0-1 0,0 1 1,0 0-1,6 2 0,-7-2-1,1 0 0,0 0 0,0 0 0,-1-1 0,1 1 0,0-1 0,0 0-1,0 1 1,0-1 0,-1 0 0,1-1 0,0 1 0,0-1 0,5 0 0,-6 0-2,-1 1 0,1-1 0,0 1 0,0 0 0,0 0 0,0 0 0,0 0 0,0 1 1,0-1-1,0 0 0,0 1 0,0-1 0,-1 1 0,1 0 0,0 0 0,0-1 0,-1 1 0,4 2 1,-3-1-1,0-1 0,0 0 0,1 1 0,-1-1 0,0-1 0,1 1 0,-1 0 0,0 0 0,1-1 0,-1 1 0,1-1 0,-1 0 0,1 0 0,2 0 0,15-3 1,1 0 0,-1 1 0,0 2 1,1 0-1,20 3 0,66 3 6,-97-5-2,0-1 1,0 1-1,0-1 0,11-2 1,-11 1-2,-1 0 0,1 1 0,0 0 0,17 2 0,41 7 57,-55-9-56,0 1 1,1 1 0,-1 0-1,0 0 1,-1 2 0,1-1-1,14 8 1,-21-9-2,-1 0 1,1 0-1,0-1 1,0 1-1,0-1 0,0 0 1,11-1-1,-10 1 7,0-1-1,-1 1 1,1 0-1,0 0 1,7 3-1,-11-3 10,9-1-20,-1 0 0,1 0 0,-1 2 0,1-1 0,13 5 0,0 0 3,-25-7-6,-1 1 0,1 0 1,0 0-1,0 0 0,0 0 0,0-1 1,-1 1-1,1 0 0,0 0 0,0 0 1,0-1-1,0 1 0,0 0 0,0 0 1,0 0-1,0-1 0,0 1 0,0 0 1,-1 0-1,1-1 0,0 1 1,0 0-1,0 0 0,1-1 0,-1 1 1,0 0-1,0 0 0,0-1 0,0 1 1,0 0-1,0 0 0,0 0 0,0-1 1,0 1-1,1 0 0,-1 0 0,0 0 1,0-1-1,0 1 0,0 0 1,0 0-1,1 0 0,-1 0 0,0 0 1,0-1-1,0 1 0,1 0 0,-1 0 1,0 0-1,0 0 0,1 0 0,-1 0 1,-4 0-10,0-1 1,0 1-1,0-1 1,0 1-1,0-1 1,1 0-1,-1-1 1,-5-2-1,-19-6-13,19 8 18,-109-25-63,-35 4 71,-356-69 32,444 83-42,-76-15-41,118 19 42,0-2 0,1 0-1,0-2 1,-22-11 0,32 16-19,11 4-5,0 0 1,-1 0-1,1-1 1,0 1 0,0 0-1,0 0 1,0-1-1,0 1 1,0-1-1,0 1 1,0-1 0,0 1-1,0-1 1,0 0-1,0 1 1,1-1-1,-1 0 1,0 0 0,0 0-1,1 0 1,-1 1-1,0-1 1,1 0-1,-1 0 1,0-2-1,11 4-279,33 6 169,77 7 18,35 4 91,-63-5 40,-35-6 16,179 14 106,-192-20-104,-15 1 0,1-2 0,34-3 0,-43 0 1,0 2 0,0 1 0,0 1 0,39 6 0,-51-6-12,1-1 0,0 0-1,18-2 1,20 1 27,-47 1-40,0 0-1,-1 0 1,1 0-1,0 0 0,-1 0 1,1 0-1,-1 0 0,1 0 1,0 0-1,-1-1 0,1 1 1,-1 0-1,1 0 0,0-1 1,-1 1-1,1 0 0,-1 0 1,1-1-1,-1 1 0,1-1 1,-1 1-1,1 0 0,-1-1 1,1 0-1,-1 1 8,0-1-1,0 1 1,1 0-1,-1-1 1,0 1-1,0 0 1,0 0-1,0-1 0,0 1 1,0 0-1,0-1 1,0 1-1,0 0 1,0-1-1,0 1 1,0 0-1,0 0 1,0-1-1,-1 1 1,1 0-1,0-1 1,0 1-1,0 0 1,0 0-1,0-1 1,-1 1-1,1 0 1,0 0-1,0-1 0,0 1 1,-1 0-1,1 0 1,0 0-1,0 0 1,-1-1-1,1 1 1,0 0-1,-1 0 1,1 0-1,0 0 1,0 0-1,-1 0 1,1 0-1,0 0 1,-1 0-1,1 0 1,-97-21 55,0 6 0,-127-6 1,-107-15-84,206 17 66,-53-10 26,166 24-214,12 2-174,29 0-178,95 0 357,191 0 142,-276 4 27,264 1 277,-299-2-295,-1 1 2,1-1-1,-1 0 1,0 0 0,1 0 0,-1-1-1,0 1 1,1-1 0,-1 0 0,0 0-1,0 0 1,0 0 0,0-1 0,5-2 0,-8 4-3,0 0 0,0-1-1,0 1 1,0 0 0,0 0 0,0-1 0,0 1 0,0 0 0,0 0 0,0-1 0,0 1 0,0 0 0,0 0 0,-1-1 0,1 1 0,0 0 0,0 0 0,0-1 0,0 1 0,0 0 0,-1 0 0,1 0 0,0-1 0,0 1 0,0 0 0,-1 0 0,1 0 0,0 0 0,0-1 0,-1 1 0,1 0 0,0 0 0,0 0 0,-1 0 0,1 0 0,0 0 0,0 0 0,-1 0 0,1 0 0,0 0 0,0 0 0,-1 0 0,1 0 0,0 0 0,0 0 0,-1 0 0,-21-3 64,16 2-56,-197-37 147,-36-6-342,96 22 111,-23-2 249,165 24-203,-1 0-1,0-1 0,1 1 0,-1 0 0,0 0 1,0 0-1,1 1 0,-1-1 0,0 0 0,1 1 1,-1-1-1,0 1 0,1-1 0,-4 2 0,11-1-947,241 20 28,10 1 1018,-194-20 30,-1-3 0,75-10 1,-111 8-122,31-6 387,-57 9-375,0 0 1,0 0 0,-1 0-1,1 0 1,0 0 0,0-1 0,0 1-1,0 0 1,0 0 0,0 0-1,0 0 1,0 0 0,0 0 0,0 0-1,0 0 1,0-1 0,0 1 0,0 0-1,0 0 1,0 0 0,0 0-1,0 0 1,0 0 0,0 0 0,0-1-1,0 1 1,0 0 0,0 0-1,0 0 1,1 0 0,-1 0 0,0 0-1,0 0 1,0 0 0,0 0 0,0-1-1,0 1 1,0 0 0,0 0-1,0 0 1,0 0 0,0 0 0,1 0-1,-1 0 1,0 0 0,0 0-1,0 0 1,0 0 0,-33-4 27,-248-24-74,229 20 60,1-3 0,0-2 1,-65-26-1,71 14 36,15 7 27,29 18-104,1 0 0,0 0 0,0 0 0,-1 0 0,1 0-1,0 0 1,-1-1 0,1 1 0,0 0 0,0 0 0,-1 0 0,1 0 0,0 0 0,0-1-1,0 1 1,-1 0 0,1 0 0,0 0 0,0-1 0,0 1 0,-1 0 0,1 0 0,0-1-1,0 1 1,0 0 0,0-1 0,0 1 0,0 0 0,0 0 0,0-1 0,0 1 0,0 0-1,-1-1 1,1 1 0,1 0 0,9-6-307,33-1 258,-35 6 12,64-4-17,0 3 0,115 13 0,-7 0 190,-21-4 175,-157-8-277,-1 1-1,0 0 1,1 0 0,-1 0 0,0 0-1,1 0 1,-1 0 0,0 1-1,1-1 1,-1 0 0,0 1 0,1-1-1,-1 1 1,0 0 0,0-1 0,1 1-1,-1 0 1,0-1 0,0 1-1,0 0 1,0 0 0,0 0 0,0 0-1,0 0 1,0 0 0,0 2 0,-14-1-276,5-1 239,-34 7-109,-72 2 0,72-7 152,1-3 0,-1-1 0,1-3-1,-65-12 1,84 11 79,20 5-104,-1 0 1,1 0-1,-1-1 1,1 1 0,-1-1-1,1 0 1,-1 0 0,1 0-1,-3-1 1,11-5-73,21-3 26,-3 5 60,1 0 1,0 1-1,0 2 1,1 0-1,-1 2 1,32 3-1,-4 2 35,-1 0 88,84 18 1,-134-22-115,0-1 1,0 0-1,0 1 1,0 0 0,0-1-1,0 1 1,0 0-1,0 0 1,0 0 0,0 0-1,0 0 1,-1 0-1,1 1 1,0-1 0,-1 0-1,1 1 1,-1-1-1,0 1 1,0 0-1,1 0 1,-1-1 0,0 1-1,0 0 1,0 0-1,-1 0 1,1 0 0,0 0-1,-1 0 1,1 0-1,-1 0 1,0 0 0,0 0-1,0 1 1,0-1-1,0 0 1,0 0 0,0 0-1,-1 0 1,1 0-1,-1 0 1,0 2 0,-3 5-17,0 0 1,0 0 0,-1-1-1,0 1 1,0-1 0,-1 0 0,-7 8-1,4-6-13,1 0 0,-1-1 0,-1 0-1,0 0 1,0-1 0,-1 0-1,0-1 1,0 0 0,0-1 0,-1 0-1,0-1 1,-15 5 0,-209 41-88,255-53-166,0 1-1,30 3 1,-8-1 134,46 4 173,0 4 1,-1 3-1,115 33 0,-192-43-1,24 6 66,-32-7-93,0-1 0,0 0 0,1 1 0,-1-1 0,0 1 0,0-1 0,0 1 1,0 0-1,0-1 0,0 1 0,0 0 0,0 0 0,0 0 0,0 0 0,0-1 1,0 1-1,1 2 0,-3-2-9,1 0 0,-1 0 0,0 0 0,1 0 0,-1 0 0,0-1 0,0 1 0,1 0 0,-1-1 0,0 1 0,0-1 0,0 1 0,0-1 0,0 1 0,0-1 1,0 1-1,0-1 0,0 0 0,0 0 0,0 1 0,0-1 0,0 0 0,0 0 0,0 0 0,0 0 0,0 0 0,-2-1 0,-38 3-30,40-2 30,-69-3 26,0-3 0,0-4-1,1-2 1,0-3 0,-103-38-1,55 15 26,-93-34-28,176 57 27,-1-1 0,2-1 0,-58-41 0,92 57-61,-1 0-1,0 0 1,0 1-1,0-1 1,1 0-1,-1 1 1,1-1-1,-1 1 1,0-1 0,1 0-1,-1 1 1,1-1-1,-1 1 1,1-1-1,0 1 1,-1-1-1,1 1 1,-1 0-1,1-1 1,0 1-1,-1 0 1,1-1-1,0 1 1,-1 0-1,1 0 1,0-1-1,1 1 1,25-11-71,9-1 77,1 2 1,0 2 0,1 1 0,-1 2 0,45 0 0,190 12 186,-156 6 94,-105-11-69,-15 1-82,-24 2-96,-17 0-56,-1-3-1,1-1 1,0-2 0,-57-10-1,12-4 117,-103-30-1,92 14 39,-71-17 230,162 44-346,9-1-115,22-1-66,106 3 206,169 17 0,-266-11-6,0-2 1,55-4-1,-129 5-199,-1-3 0,-53-8 0,-20 0 167,84 7 38,1-1-1,0-1 1,0-2-1,-55-17 1,63 20 36,9 0-17,25 1-187,41 2 104,-1 2 0,81 12 0,-66-5 64,-49-9-217,9 2 534,-26 15-3476,-27 7 3841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7:10.79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5619 4523 13763,'48'36'10,"-28"-19"-59,1-2 0,1 0-1,0-1 1,47 20 0,-69-34 33,1 1 1,0-1-1,0 0 1,-1 1-1,1-1 1,0 0-1,0 0 1,0 0-1,0 0 1,-1 0-1,1 0 1,0 0-1,0 0 1,0 0-1,0 0 1,-1 0-1,1 0 1,0 0-1,0-1 1,0 1-1,0-1 1,0 1 1,-1-1-1,1 0 1,-1 1-1,0-1 1,1 1 0,-1-1-1,0 0 1,0 1-1,1-1 1,-1 0 0,0 1-1,0-1 1,0 0-1,0 1 1,0-1 0,0 0-1,0 1 1,0-1-1,0 0 1,0 1 0,-1-2-1,0-3-34,0 1-1,-1-1 0,0 0 1,0 0-1,-1 1 0,1-1 1,-5-5-1,-16-16-17,-1 0 1,-51-40-1,55 49 54,-194-163-40,-120-103 23,-409-462 267,737 738-241,-40-46-57,-42-63 0,78 100 20,0 1 0,1-1 0,1-1 0,0 0 0,2 0 0,-1 0 0,2-1 0,1 0 0,-4-24 0,8 40 20,-1-1-1,1 1 1,0-1 0,0 1-1,0 0 1,1-1-1,-1 1 1,0-1-1,1 1 1,0 0 0,-1-1-1,1 1 1,0 0-1,0-1 1,0 1-1,1 0 1,-1 0 0,0 0-1,1 0 1,0 0-1,1-1 1,0 1-6,0 1 0,0-1 0,0 1 1,0 0-1,0 0 0,0 0 0,1 0 0,-1 0 0,0 1 0,0-1 0,1 1 1,-1 0-1,0 0 0,1 0 0,-1 1 0,0-1 0,4 2 0,26 7-50,-1 1-1,-1 1 0,0 2 1,52 29-1,45 32 61,128 97-1,113 111 40,46 51-20,159 125 251,-400-334-111,-124-100-278,-50-24 128,1 1 0,-1-1 0,1 0 0,-1 0 0,1 1 0,0-1 0,-1 0 0,1 0 0,-1 0 0,1 0-1,-1 0 1,1 0 0,0 0 0,-1 0 0,1 0 0,-1 0 0,1 0 0,0 0 0,-1-1 0,1 1 0,-1 0-1,2-1 1,-2 0-7,0 0 0,-1 0 0,1 0 0,0 1 0,0-1 1,-1 0-1,1 0 0,0 0 0,-1 0 0,1 0 0,-1 0 0,1 0 0,-1 1 0,1-1 0,-1 0 0,0 0 0,1 1 0,-1-1 0,-1 0 0,-65-70-237,-128-103 0,83 78 173,-471-405 466,126 109 14,401 344-311,-234-196 686,223 193-570,-3 3 1,-107-56-1,173 102-341,4 4 25,9 9-50,24 20-18,1049 1005 186,-724-706-27,-340-317-116,-14-11-21,-9-7-269,-125-106-349,-228-190 1001,-157-136 1059,22-23-265,342 306-856,-164-163 102,-15 21 37,274 251-257,18 16-91,1-1 0,-45-51 0,76 73-365,11 10 16,21 18-158,-18-13 488,604 549-614,-423-375 698,766 726 331,-937-889-348,227 207 49,16-22-54,-245-191-121,1-1-1,1-1 1,0 0 0,0-1 0,31 10-1,-24-16-356,-24-3 461,-1-1-1,0 1 1,1 0-1,-1 0 0,1 0 1,-1 0-1,0 0 1,1 0-1,-1-1 0,0 1 1,1 0-1,-1 0 1,0-1-1,0 1 0,1 0 1,-1 0-1,0-1 1,1 1-1,-1 0 0,0-1 1,0 1-1,0 0 1,0-1-1,1 1 0,-1-1 1,0 1-1,0 0 1,0-1-1,0 1 0,0 0 1,0-1-1,0 0 1,-1-3-52,0 0-1,-1 0 1,1 1 0,-1-1 0,0 0 0,0 0 0,0 1 0,-1 0 0,1-1 0,-6-4 0,-39-44 4,-3 3 1,-57-45-1,-127-86 169,187 145-75,-385-269 690,273 196-272,-707-443 2492,783 501-2804,-240-157 159,22-26-439,293 226 123,0 1-64,0-2 0,0 1-1,1-1 1,-1 0 0,2 0 0,-12-19 0,17 26 60,1 0 1,-1 0-1,1 1 1,-1-1-1,1 0 1,0 0-1,-1 0 1,1 0-1,0 1 1,0-1-1,0 0 1,0 0-1,0 0 1,0 0-1,0 0 1,0 0-1,0 0 1,0 1-1,0-1 1,0 0-1,1 0 1,-1 0-1,0 0 1,0 0-1,1 1 1,0-3-1,0 2-6,1 1-1,-1-1 0,0 0 0,1 0 0,-1 0 0,1 1 1,-1-1-1,1 1 0,-1-1 0,1 1 0,-1-1 0,1 1 1,-1 0-1,3 0 0,9 0-70,-1 0-1,1 1 1,14 3-1,-20-3 109,14 3-39,0 1-1,-1 0 1,1 2-1,-1 0 1,27 15-1,93 64-60,-65-33 114,92 87 0,59 80 119,219 276 164,-408-453-278,82 102 75,-47-54 6,130 125 1,-172-195-238,-24-20 39,-10-8-3,-16-20-9,-1 2 0,-42-39 1,-116-99 419,-6 8 1,-308-198 0,347 261 39,-340-231 387,399 258-700,4-4-1,2-3 1,-96-113-1,166 172-68,-5-5-27,2 0 1,-18-28 0,29 41 15,1 1 1,-1-1-1,1 0 1,0 0-1,1 0 1,-1 0-1,1 0 0,0 0 1,0 0-1,0 0 1,1 0-1,0 0 1,0-1-1,0 1 1,0 0-1,2-6 1,-1 8 7,0 1 0,0-1 1,1 1-1,-1-1 0,0 1 1,1-1-1,0 1 0,-1 0 1,1 0-1,0 0 0,0 0 1,0 0-1,1 0 0,-1 1 1,0-1-1,1 1 0,-1-1 1,1 1-1,-1 0 0,1 0 1,-1 0-1,1 0 0,0 1 1,0-1-1,-1 1 0,1-1 1,0 1-1,0 0 0,2 0 1,7 1-34,0-1 0,0 2 1,0-1-1,-1 2 0,1 0 1,13 5-1,18 9-9,-1 2 0,0 2 0,-2 2 0,55 40 0,146 131 15,-214-171 56,447 437 212,-35 34 93,-172-155-284,-236-287-322,-30-45 67,-9-10-28,-17-16-102,-25-26 1,-3-2 146,-711-552 1286,763 599-1064,-287-201 1469,148 108-919,-154-133 1,256 192-550,1-2-1,1-1 0,2-2 1,2-2-1,2 0 1,2-2-1,1-2 0,-26-59 1,45 84-46,0 0-1,2 0 1,0-1 0,1 0 0,1 0 0,1 0 0,-1-27 0,4 42 3,0 0 1,0-1-1,1 1 1,0 0-1,0 0 1,0 0-1,1 0 1,0 0 0,0 0-1,1 1 1,-1-1-1,1 1 1,0-1-1,1 1 1,-1 0-1,1 0 1,0 0-1,1 1 1,-1 0-1,1-1 1,-1 1-1,1 1 1,0-1 0,1 1-1,-1 0 1,1 0-1,-1 1 1,1-1-1,10-2 1,0 1-21,0 1 0,0 1 0,0 0-1,0 1 1,1 1 0,-1 1 0,0 0 0,24 5 0,-2 2 0,0 2 0,52 21 1,-15 2 39,-2 2 0,-1 4 1,-2 3-1,92 73 0,234 230 181,-175-129-42,-89-84 5,190 150 0,-319-280-124,21 16-36,0 0 0,36 17 0,-44-29-50,-16-6 84,0 0 0,1 0 0,-1 0 0,0 0 0,0 0 0,0 0 0,0 0 0,0 0 0,0-1 0,0 1 0,0 0 0,0 0 0,1 0 0,-1 0 0,0 0 0,0 0 0,0 0 0,0-1 0,0 1 0,0 0 0,0 0 0,0 0 0,0 0 0,0 0 0,0 0 0,0-1 0,0 1 0,0 0 0,0 0 0,0 0 0,0 0 0,0 0 0,0 0 0,0-1 0,0 1 0,0 0 0,0 0 0,-1 0 0,1 0 0,0 0 0,0 0 0,0 0 0,0-1 0,0 1 0,0 0 0,0 0 0,0 0 0,0 0 0,-1 0 0,1 0 0,0 0 0,0 0 0,0 0 0,-28-24 19,-7 2 166,-51-23 0,-14-6-3,-51-47-57,4-7 0,-155-143 0,111 66-120,155 143-23,2-2 0,-55-86 0,79 110-8,0-1-1,2 0 0,-10-28 1,15 38 1,1 0 1,0 0 0,1 0 0,0 0 0,0 0-1,1 0 1,0 0 0,0 0 0,1 0-1,3-16 1,-3 21 13,0 1 1,0-1-1,0 0 0,0 1 0,0-1 0,1 1 1,-1 0-1,1-1 0,-1 1 0,1 0 1,0 0-1,0 0 0,0 0 0,0 0 1,0 1-1,0-1 0,1 1 0,-1-1 1,0 1-1,1 0 0,-1 0 0,1 0 0,0 0 1,-1 0-1,1 1 0,5-1 0,0 0-1,0 1-1,0 0 0,1 1 0,-1 0 0,0 0 0,0 1 0,0 0 0,13 5 0,14 7 10,-2 2 0,1 1 0,38 29 0,93 75 12,329 314 34,-40 42 254,-438-459-272,-1-2 34,-1 0 1,-1 0 0,17 29-1,-28-43-47,-1-1-1,0 1 1,0-1-1,0 1 1,-1-1 0,1 1-1,0 0 1,-1 0-1,1-1 1,-1 1-1,1 0 1,-1 0-1,0-1 1,0 1-1,0 0 1,0 0-1,0 0 1,0 2-1,-1-4-7,1 1 0,-1-1 0,1 0-1,0 1 1,-1-1 0,1 0 0,-1 1 0,1-1 0,-1 0-1,1 0 1,-1 1 0,1-1 0,-1 0 0,1 0-1,-1 0 1,0 0 0,1 0 0,-1 0 0,1 0 0,-1 0-1,1 0 1,-2 0 0,-25-7 3,-56-28-89,-108-62-1,-75-64 98,121 70 18,77 50 13,-501-334 207,504 324-259,2-3 0,2-2 0,2-3 1,4-2-1,2-3 0,-54-84 0,89 118-1,-27-61 0,39 76-6,0 0-1,2-1 0,-1 1 1,2-1-1,0 0 0,0-19 0,3 31 1,0 0 0,0 0-1,0 0 1,0 0-1,1 0 1,0 0-1,0 0 1,0 1-1,0-1 1,0 0 0,1 1-1,2-5 1,-3 6 2,0 1 1,1-1 0,-1 0-1,0 1 1,1 0-1,0-1 1,-1 1 0,1 0-1,0 0 1,0 0 0,-1 0-1,1 0 1,0 0 0,0 0-1,0 1 1,0-1-1,4 0 1,2 1-11,0 0 1,0 1-1,0 0 0,0 0 0,0 1 1,0 0-1,0 0 0,0 1 0,-1 0 1,0 1-1,10 4 0,29 18-8,-1 3-1,79 65 1,77 88 48,-162-146-10,230 229 278,286 363 1,-532-598-256,-8-14-4,-2 1-1,0 1 1,12 24 0,-24-41-28,0 0 0,-1 0 0,1 1 0,0-1 0,-1 0 0,1 1 0,-1-1 0,0 0 0,1 1 1,-1-1-1,0 1 0,0-1 0,0 2 0,0-3-2,0 1 1,0-1-1,-1 0 1,1 0-1,0 1 1,0-1-1,-1 0 1,1 1-1,0-1 1,0 0-1,-1 0 1,1 0-1,0 1 1,0-1-1,-1 0 1,1 0-1,0 0 1,-1 0-1,1 0 1,0 0-1,-1 0 0,1 0 1,0 1-1,-1-1 1,1 0-1,-1 0 1,1-1-1,0 1 1,-1 0-1,1 0 1,0 0-1,-1 0 1,1 0-1,-47-20-175,-161-103-21,103 57 232,-673-441 740,54-76-325,700 561-449,-54-53 120,68 65-107,1-1-1,0 0 0,0-1 0,2 0 0,-9-15 1,16 26-20,-1 1 1,1 0 0,0-1-1,-1 1 1,1-1 0,0 1 0,0-1-1,-1 1 1,1-1 0,0 1-1,0-1 1,0 1 0,-1-1-1,1 1 1,0-1 0,0 1 0,0-1-1,0 0 1,0 1 0,0-1-1,0 1 1,0-1 0,1 1-1,-1-1 1,0 1 0,0-1-1,0 1 1,0-1 0,1 1 0,-1-1-1,0 1 1,1-1 0,-1 1-1,0-1 1,1 1 0,-1 0-1,0-1 1,1 1 0,-1-1 0,1 1-1,1 0-14,0 0 1,0 0-1,-1 0 0,1 0 1,0 0-1,-1 0 0,1 1 0,0-1 1,-1 1-1,1-1 0,0 1 0,-1 0 1,1 0-1,1 1 0,45 30-43,-2 2 0,72 70-1,-61-52 56,213 202 115,-30-27 15,-200-193-76,-25-22-20,-1 0 1,0 1 0,-1 0 0,0 1-1,19 27 1,-32-41-24,0 0-1,0 1 1,0-1-1,0 0 1,0 0 0,1 0-1,-1 0 1,0 0 0,0 0-1,0 1 1,0-1-1,0 0 1,0 0 0,0 0-1,0 0 1,0 0 0,0 1-1,0-1 1,0 0-1,0 0 1,0 0 0,0 0-1,-1 0 1,1 1 0,0-1-1,0 0 1,0 0-1,0 0 1,0 0 0,0 0-1,0 0 1,0 0 0,0 1-1,0-1 1,-1 0 0,1 0-1,0 0 1,0 0-1,0 0 1,0 0 0,0 0-1,0 0 1,-1 0 0,1 0-1,0 0 1,0 0-1,0 0 1,0 0 0,0 0-1,-1 0 1,1 0 0,0 0-1,0 0 1,0 0-1,0 0 1,0 0 0,-1 0-1,1 0 1,0 0 0,0 0-1,0 0 1,-13-3 5,-17-8-12,-51-27 0,21 8 9,-218-120 98,13-25 109,185 121-104,17 10-7,-58-52-1,94 72-107,1-2 0,1-1 0,1-1-1,-24-35 1,43 55-26,1 0 0,-1 1 0,1-1-1,0-1 1,1 1 0,0 0 0,0-1 0,1 0 0,0 0-1,1 0 1,-1-13 0,2 19 3,0-1 1,1 1-1,-1 0 0,1 0 1,0 0-1,0-1 0,0 1 0,0 0 1,1 0-1,-1 0 0,1 1 1,0-1-1,4-5 0,-3 5-2,0 0 0,1 0 0,0 0 0,-1 1 1,1-1-1,0 1 0,0 0 0,0 0 0,1 0 0,-1 1 0,0 0 0,7-2 0,6 1 7,0 0-1,0 1 1,0 0-1,0 2 1,0 0-1,0 1 0,-1 0 1,1 1-1,0 1 1,-1 1-1,0 1 1,28 13-1,-8-1 41,-1 2 1,0 1-1,-2 2 0,42 37 0,-3 8 61,-4 3 0,-3 3 0,-3 2 0,79 129-1,-137-199-62,19 31 75,24 49 0,-42-77-43,-1 1 0,0-1-1,-1 1 1,0 0 0,-1 0-1,0 0 1,0 0 0,-1 0-1,0 1 1,-1-1 0,-1 13-1,1-20-27,-1 0-1,1-1 0,-1 1 0,0 0 1,0-1-1,0 1 0,0 0 1,0-1-1,-1 1 0,1-1 0,-1 0 1,1 1-1,-1-1 0,0 0 0,0 0 1,0 0-1,0 0 0,-1-1 1,1 1-1,0 0 0,-1-1 0,1 0 1,-1 1-1,1-1 0,-1 0 0,0 0 1,1-1-1,-1 1 0,0-1 1,-3 1-1,-5 0-17,0-1 1,0-1-1,-1 0 0,1 0 1,0-1-1,-17-5 0,-22-9-21,0-2-1,0-2 1,-85-49-1,-129-101 120,261 168-94,-28-19 14,-215-159 140,215 154-156,1-1-1,1-2 0,2-1 0,1-1 1,-32-49-1,41 52-42,1 0 0,2 0-1,-18-50 1,29 70 9,0-1 0,1 0 0,0 0 0,1 0 0,-1 0 0,2 0 0,-1 0 0,2 0-1,-1 0 1,1 0 0,0 0 0,1 0 0,0 0 0,1 0 0,-1 1 0,2-1 0,5-12 0,-7 18 15,0 0 1,0 1 0,0-1-1,1 1 1,-1-1 0,0 1 0,1 0-1,0-1 1,-1 1 0,1 1-1,0-1 1,0 0 0,0 1 0,0-1-1,1 1 1,-1 0 0,0 0-1,0 0 1,1 1 0,-1-1 0,0 1-1,1 0 1,-1 0 0,1 0-1,-1 0 1,0 0 0,1 1 0,-1 0-1,0-1 1,1 1 0,-1 1-1,3 0 1,12 5-1,0 1 0,-1 1 0,-1 0 0,21 15-1,-35-22 21,27 17 32,0 1 0,-2 2 0,0 1 0,-2 1 0,-1 2-1,0 0 1,-2 1 0,-1 1 0,-1 1 0,-2 1 0,23 50 0,-38-73 7,-1-1 1,1 1 0,-1 0-1,-1 0 1,2 7 0,-3-12-30,0-1 1,1 0 0,-1 0 0,0 1 0,0-1 0,-1 0 0,1 0 0,0 0-1,0 1 1,0-1 0,-1 0 0,1 0 0,-1 0 0,1 0 0,-1 1 0,1-1-1,-1 0 1,0 0 0,0 0 0,1 0 0,-1 0 0,0-1 0,0 1 0,0 0-1,0 0 1,0-1 0,0 1 0,0 0 0,0-1 0,0 1 0,0-1 0,-1 1-1,1-1 1,0 0 0,0 1 0,-2-1 0,-4 1-9,-1-1-1,1 0 1,0 0 0,-1-1 0,1 0-1,0 0 1,0-1 0,0 0-1,-8-3 1,-66-30-15,67 29 33,-83-45 300,2-4 0,2-4 0,-90-75 0,170 123-327,0 0 0,1-1 0,0-1 0,1 1 0,0-2 0,1 0 0,1 0 0,-14-29 0,13 19-28,1 0 0,2 0 0,0-1 0,1 0 0,-2-32 0,8 54 26,-5-40-11,6 28-43,4 25-116,17 45 112,-13-34 97,-1 0 0,0 1 1,-2-1-1,0 1 0,-2 1 0,3 27 0,-7-46-7,-1 0 1,0 0-1,0-1 0,0 1 0,0 0 0,-1-1 1,1 1-1,-1-1 0,0 1 0,0-1 1,0 0-1,-1 0 0,1 0 0,-1 0 0,1 0 1,-1 0-1,0-1 0,0 1 0,0-1 0,-1 0 1,1 0-1,0 0 0,-6 2 0,1 0-18,-1-1 0,1 0 0,0 0 0,-1-1-1,0 0 1,0 0 0,1-1 0,-1 0 0,-13-1 0,1-3-45,1-2 0,0 0 0,1-1 1,-1-2-1,-24-12 0,40 18 17,-2-1 8,0-1-1,1 0 0,-1 0 0,1 0 1,0-1-1,0 1 0,1-1 0,0 0 1,-7-11-1,5 8 34,0 1 0,0 0-1,0 0 1,-12-10 0,15 15-22,1-1-1,-1 0 0,1 0 0,0 0 1,-1 0-1,1 0 0,1 0 1,-1-1-1,0 1 0,1-1 0,0 1 1,0-1-1,0 0 0,0 1 1,0-5-1,-3-59-254,4 64 250,0-53-18,3-98 136,0 137-119,1-1 1,10-31 0,4-16 37,-17 63-28,-1 1 0,1-1 0,0 0 0,-1 1 0,1-1 0,0 1 0,0-1 0,0 1 0,0-1 0,0 1 0,1 0 0,1-3 0,-1 3 0,-1 0 0,1-1 0,-1 1 0,0-1 0,0 0 0,1 1 0,-1-1 0,0 0 0,0 0 0,-1 0 0,1 0 0,1-2 0,1-6 0,0 0 0,1 0 0,0 0 0,1 1-1,7-12 1,-6 12 2,-1 1 0,-1-2-1,1 1 1,-1-1 0,5-18-1,-9 26 1,0 1-1,1-1 1,-1 0 0,1 1-1,-1-1 1,1 0 0,0 1-1,0-1 1,-1 1-1,1-1 1,0 1 0,0 0-1,1-1 1,1-1 0,7-8-37,-6 5 37,0 1 0,0 0 0,1 1 1,0-1-1,10-6 0,17-18 6,-26 24-20,-1 0 0,1 1 0,0 0 0,0 1-1,0-1 1,0 1 0,1 0 0,10-3 0,20-10 22,16-5 15,8 3 62,-47 14-74,1 0 0,26-4 0,0 11-57,-10 0 16,-21-3 38,1 0 0,-1 1 1,0 0-1,1 1 0,-1 0 0,0 1 1,0 0-1,0 1 0,-1 0 0,1 0 1,-1 1-1,10 7 0,17 5 22,-26-12-27,-1-1 1,1 1 0,-1 0 0,11 9-1,75 52 42,-62-50-32,-26-13-10,0 0 0,0 1 0,0-1 0,12 10 0,-9-5 6,-1 1 0,1 1 0,-1-1 1,7 12-1,-9-13-9,1 0 0,-1 0 0,11 7 0,11 11-2,6 8 0,-23-24 0,0 1 1,19 25-1,-13-10 8,1-1 0,2-1 0,1-1 0,36 30 0,-43-39 6,-1-1-1,0 2 0,-1 0 1,-1 0-1,0 2 0,-1-1 1,15 31-1,-24-40-3,1 0 0,-1 1 0,-1-1 0,1 1 0,0 9 0,4 20-10,6-3 3,27 53 1,6 20 38,-42-92-57,-10-18-75,-17-25-26,20 24 140,-83-129-118,-6-9 81,92 142 13,-7-11-137,1-1-1,0 1 0,-7-15 0,-63-133-1658,45 87 4233,29 65-2437,0-1 39,-1 0 0,0 0 0,0 1 1,-10-13-1,12 18-24,0 0 0,0 0 0,0 0 0,0 0 0,0 1 0,0-1 0,-1 1 0,1 0 0,0-1 0,-1 1 0,1 0 0,-1 0 0,1 1 0,-1-1 0,0 0 0,1 1 0,-1 0 1,0 0-1,0-1 0,-2 2 0,-6-2-11,0 1 1,1-2 0,-1 1 0,1-2 0,0 1-1,0-1 1,0-1 0,0 0 0,0 0-1,-13-9 1,-38-14 36,49 22-53,0 0-1,0 0 1,1-1 0,-1-1 0,-17-14-1,24 17 2,0 0 0,0 0 0,1 0 0,0-1 0,0 0 0,0 0 0,1 0 0,-1 0 0,1 0-1,0-1 1,1 1 0,-1-1 0,1 0 0,-2-7 0,4 12 3,0 1 1,0 0-1,0-1 0,0 1 1,0-1-1,0 1 0,0 0 0,0-1 1,0 1-1,0 0 0,0-1 1,0 1-1,1-1 0,-1 1 1,0 0-1,0-1 0,0 1 0,0 0 1,1-1-1,-1 1 0,0 0 1,0-1-1,1 1 0,-1 0 1,0 0-1,0-1 0,1 1 1,-1 0-1,0 0 0,1 0 0,-1-1 1,0 1-1,1 0 0,-1 0 1,0 0-1,1 0 0,-1 0 1,1 0-1,-1-1 0,0 1 0,1 0 1,-1 0-1,0 0 0,1 0 1,-1 0-1,1 1 0,-1-1 1,0 0-1,1 0 0,-1 0 1,0 0-1,1 0 0,0 1 0,23 8-142,-23-9 144,21 11-4,-1 1 0,-1 1 0,0 1-1,0 0 1,-2 2 0,0 0 0,-1 1 0,25 30 0,3 15 56,52 92 0,-5-8-6,-15-43-18,-46-64 20,-1 2 0,35 62 0,-57-91-10,-7-10-21,1 0 0,-1-1 0,0 1 0,0 0 0,1 0 0,-1 1 0,-1-1 0,1 0 0,1 3 0,-3-4-7,1-1 0,-1 0 0,1 1 1,-1-1-1,1 0 0,-1 1 0,0-1 0,1 0 1,-1 0-1,1 0 0,-1 1 0,0-1 1,1 0-1,-1 0 0,1 0 0,-1 0 1,0 0-1,1 0 0,-1 0 0,0 0 0,1-1 1,-1 1-1,1 0 0,-1 0 0,0 0 1,1-1-1,-1 1 0,1 0 0,-1-1 1,0 1-1,-23-9 17,-22-14 3,1-3 0,2-2 0,0-1 0,-52-48-1,15 3-26,-72-88 0,124 125-5,1-1 0,1-1 0,3-1 0,1-1 0,2-1 0,-16-50 0,35 91 4,0-1 0,1 1 0,-1-1-1,1 0 1,0 1 0,-1-1 0,1 0 0,0 0 0,0 1 0,0-1 0,0 0-1,0 1 1,1-4 0,-1 5-5,0-1 0,1 0 0,-1 1-1,1-1 1,-1 1 0,0-1 0,1 0-1,-1 1 1,1-1 0,-1 1 0,1-1 0,-1 1-1,1-1 1,0 1 0,-1-1 0,1 1 0,0 0-1,-1-1 1,1 1 0,0 0 0,1-1-1,0 1-9,1 0-1,0 0 1,0 0-1,0 0 1,-1 0-1,1 1 1,0-1-1,0 1 1,-1 0-1,1 0 1,0 0-1,-1 0 1,1 0-1,3 3 1,25 17 6,-1 2 1,-1 1-1,-1 1 1,-1 2-1,-1 0 1,-1 2-1,36 57 1,122 243 179,-148-258-136,-4-17 10,-20-35-2,1 1 0,-2 0-1,13 37 1,-23-57-35,0 1-1,0 0 0,1-1 1,-1 1-1,0-1 1,0 1-1,0 0 0,0-1 1,0 1-1,0 0 1,0-1-1,0 1 0,0-1 1,0 1-1,0 0 1,0-1-1,0 1 0,0 0 1,-1-1-1,1 1 1,0-1-1,0 1 0,-1-1 1,1 1-1,-1-1 1,1 1-1,0-1 0,-1 1 1,1-1-1,-1 1 1,1-1-1,-1 0 0,0 1 1,-1 0-1,1-1 1,-1 1 0,0-1-1,0 0 1,0 0 0,0 0-1,1 0 1,-1 0 0,0 0-1,0 0 1,-2-1 0,-50-17-4,15-2 3,1-1 0,1-3 0,1 0 1,-56-51-1,-26-17 79,114 89-80,-142-110 69,129 97-69,0 0 1,1-2-1,1 0 0,0 0 0,-21-39 0,17 23-23,2-2 0,1-1-1,2 0 1,2 0 0,1-1-1,-7-53 1,18 84 15,0 1 0,0-1 0,1 0 0,0 0 0,0 1 0,1-1 0,3-10 0,-4 13 4,0 1-1,0 0 0,1 0 0,-1 0 1,1 0-1,0 0 0,-1 0 1,1 1-1,0-1 0,1 0 1,-1 1-1,0 0 0,1-1 1,0 1-1,-1 0 0,1 0 1,3-1-1,-5 3-4,0 0 1,0 0-1,0 0 0,0 0 1,0 0-1,1 0 1,-1 0-1,0 1 0,0-1 1,0 0-1,0 1 0,-1-1 1,1 1-1,0-1 1,0 1-1,0-1 0,0 1 1,0 0-1,-1-1 0,1 1 1,0 0-1,1 1 1,17 23-35,-15-19 37,24 36 33,-1 2-1,37 84 1,25 103 87,-43-109-37,-36-98-41,-1 1-1,-1 0 1,-1 0-1,-1 0 1,3 37-1,-8-60-29,-1-1-1,0 1 1,0 0 0,0 0-1,0 0 1,0-1-1,0 1 1,0 0-1,0 0 1,-1 0-1,1-1 1,-1 1-1,1 0 1,-1 0 0,0-1-1,0 1 1,0 0-1,0-1 1,0 1-1,0-1 1,0 0-1,0 1 1,-1-1-1,1 0 1,0 0 0,-1 1-1,1-1 1,-1 0-1,0 0 1,1-1-1,-1 1 1,0 0-1,1-1 1,-1 1-1,0-1 1,0 1 0,1-1-1,-1 0 1,0 1-1,0-1 1,0 0-1,0 0 1,1-1-1,-1 1 1,-3-1-1,-4-1 0,0 0 0,0-1 0,0 0 0,1 0-1,-1-1 1,1 0 0,-14-9 0,-250-185 138,251 181-154,0-1 1,1 0-1,1-1 0,1-1 0,1-1 1,0-1-1,2 0 0,1-1 1,0 0-1,-19-51 0,31 69-4,1 0-1,0-1 1,0 1-1,0-1 1,1 1 0,0-1-1,0 0 1,1 1-1,-1-1 1,1 1-1,0-1 1,1 1 0,-1 0-1,1 0 1,0-1-1,0 1 1,4-5-1,0 0-8,0 0 0,1 1 0,0 0 0,1 0 0,-1 1 0,2 0-1,12-10 1,-18 16 11,-1 0-1,2 0 0,-1 0 1,0 0-1,0 0 0,0 1 1,1 0-1,-1 0 0,1 0 1,-1 0-1,1 0 0,0 1 1,-1-1-1,1 1 0,-1 0 1,1 0-1,4 1 0,-2 0 8,0 1 0,-1 0 0,1-1 0,-1 2-1,0-1 1,1 1 0,-1 0 0,-1 0 0,1 0 0,5 5-1,-1 0 23,-1 0-1,1 1 1,-2 0-1,1 0 1,-1 1-1,-1 0 1,0 0-1,0 1 0,-1-1 1,5 15-1,-3-1 12,-2 0 0,-1 1 0,0 0-1,-1 36 1,-4-7 125,-7 56 0,7-106-142,0 1 0,0-1 0,0 1 0,-1-1 0,1 0 0,-1 1-1,0-1 1,0 0 0,-1 0 0,1 0 0,-1-1 0,0 1-1,0-1 1,0 1 0,0-1 0,-1 0 0,1 0 0,-1 0 0,0-1-1,0 1 1,0-1 0,0 0 0,0 0 0,0-1 0,-1 1-1,1-1 1,-6 2 0,-7 0 28,1-1 0,0 0-1,0-1 1,-1 0 0,1-1-1,-27-4 1,32 2-65,0 0 0,0 0 0,0-1 0,0-1 0,0 0 0,0 0 1,1-1-1,0 0 0,0-1 0,0 0 0,1-1 0,0 0 0,0 0 0,1-1 0,0 0 0,0-1 0,1 0 0,0 0 1,0 0-1,1-1 0,0 0 0,1 0 0,0 0 0,-4-14 0,-5-55-37,11 55 68,-1 1 0,-9-28 0,11 27-10,2 17 4,1 18 152,-1 24-130,-1 0 0,-8 52 0,-1 19-44,10-73 0,2 0 0,1 0-1,1-1 1,2 1 0,2-1 0,1 0-1,19 47 1,0-17-36,2-1 0,62 93 0,-73-126 40,1-2 0,45 48-1,-55-64 6,0-1-1,0 0 1,1-1 0,1 0-1,-1-1 1,1 0-1,0-1 1,1 0-1,24 7 1,-35-12-17,1-1 1,-1 1 0,1-1-1,-1 1 1,0-1-1,1 0 1,-1 0 0,1 0-1,-1 0 1,1 0-1,-1-1 1,1 1 0,-1-1-1,0 1 1,1-1-1,-1 0 1,3-2 0,-3 2 9,0 0 1,-1-1 0,0 1 0,1-1 0,-1 1 0,0-1-1,0 0 1,0 1 0,0-1 0,0 0 0,0 0 0,0 0-1,0 0 1,-1 0 0,1 0 0,-1-3 0,1-7-10,0 1 1,-2-1-1,1 1 0,-2-1 1,-3-18-1,4 28 33,-5-25 14,-1 0 1,-1 0-1,-2 1 1,0 1-1,-2-1 0,-1 2 1,-1 0-1,-1 0 1,0 2-1,-2 0 1,-25-25-1,8 10 44,-3-5 94,-2 1 0,-48-37 0,177 151-612,107 114 1,65 102 569,-15-16-4,5-26-245,-237-235 122,-10-8 19,0 0 0,0 0 0,0 1 0,-1-1 0,0 1 0,0 0 0,4 8 0,-7-13-2,-1 0 1,1 1 0,-1-1 0,0 1-1,1-1 1,-1 1 0,0 0-1,0-1 1,1 1 0,-1-1-1,0 1 1,0-1 0,0 1 0,0 0-1,0-1 1,0 1 0,0-1-1,0 1 1,0 0 0,0-1-1,0 1 1,0-1 0,0 1 0,0 0-1,-1-1 1,1 1 0,0-1-1,0 1 1,-1-1 0,1 1-1,0-1 1,-1 1 0,1-1 0,-1 1-1,-1 0 3,1 0 0,-1-1 0,1 1 0,-1-1 0,0 1 0,1-1 0,-1 0 0,0 0 0,1 1 0,-1-1 0,0-1 0,-1 1 0,-51-10 30,-3-10-60,1-3-1,-82-46 1,96 47 28,-121-71 129,-202-153 0,343 229-121,0 0 1,1-1 0,1-1-1,-26-31 1,38 40-35,1 0 0,1 0 0,0 0 0,0-1 0,1 0 0,0 0 0,1 0 0,0-1 0,1 1 0,0-1 0,1 0 1,-2-22-1,4 32-2,0-1 1,0 0 0,0 0-1,0 0 1,0 1 0,1-1-1,-1 0 1,1 0 0,0 1-1,0-1 1,0 0 0,0 1-1,0-1 1,1 1 0,-1 0-1,1-1 1,0 1 0,2-3-1,-2 3 1,0 1 0,1 0 0,-1 0 0,0 0 0,1 0 0,-1 0 1,1 0-1,-1 0 0,1 1 0,0-1 0,-1 1 0,1 0 0,-1 0 0,1 0 0,0 0 0,-1 0 0,1 0 0,-1 1 0,1-1 0,3 2 0,8 2-17,-1 1 0,1 0-1,-1 1 1,0 1 0,0 0 0,19 14 0,68 65-23,-26-13 46,109 141-1,44 101 117,89 111-76,-300-408-328,1 0-1,0-2 1,30 24 0,-30-32-522,-17-8 806,1 0 0,-1 0 1,0 0-1,0 0 0,0 0 0,1 0 0,-1 0 1,0 0-1,0 0 0,0 0 0,1 0 0,-1 0 1,0 0-1,0-1 0,0 1 0,0 0 1,2-2-278,-2 2 277,0-1 0,0 1 0,0 0 0,0 0 1,0 0-1,0-1 0,0 1 0,0 0 0,0-2-39,0-1 0,-1 1-1,0 0 1,1 0-1,-1 0 1,0 0 0,0 0-1,0 0 1,0 0 0,-2-2-1,-13-13 115,0 0 0,-2 1 0,0 0 0,0 2 0,-2 0-1,-33-18 1,-1-2 193,-269-199 992,257 178-1101,2-3 1,-92-107-1,138 143-127,-123-160 110,122 155-111,2 0 0,2-1 0,0-1 0,2-1 0,-10-30 0,19 49-45,1 0-1,1 0 1,0 0-1,1-1 1,0 1-1,0-16 1,1 26 24,0 0 0,0 0 1,0 0-1,0 0 1,0 0-1,0 0 1,0 0-1,0 0 0,1 0 1,-1 1-1,0-1 1,0 0-1,1 0 0,-1 0 1,1 0-1,-1 0 1,0 0-1,1 1 0,0-1 1,-1 0-1,1 0 1,-1 1-1,1-1 0,0 1 1,0-1-1,-1 0 1,1 1-1,0-1 0,0 1 1,0-1-1,0 1 1,-1 0-1,1-1 0,0 1 1,0 0-1,0 0 1,0 0-1,0 0 0,0 0 1,1 0-1,3 1-15,-1 0 0,0 0 0,1 1-1,-1 0 1,0 0 0,0 0 0,0 0 0,0 1-1,4 3 1,26 22-26,0 1 1,-2 2-1,51 62 0,75 124 53,325 563 547,-413-662-461,-3-4-11,228 394 109,-294-506-189,4 5-18,-1 1 1,0-1-1,0 1 1,0-1-1,-1 1 1,-1 0-1,1 0 1,-1 0-1,1 10 1,-3-17 13,0-1 0,0 1 0,-1-1-1,1 1 1,0-1 0,0 1 0,-1 0 0,1-1 0,0 1 0,-1-1-1,1 1 1,0-1 0,-1 0 0,1 1 0,-1-1 0,1 1 0,-1-1-1,1 0 1,-1 1 0,1-1 0,-1 0 0,1 0 0,-1 1 0,1-1-1,-1 0 1,0 0 0,1 0 0,-1 0 0,1 0 0,-1 0 0,0 1-1,1-2 1,-1 1 0,1 0 0,-1 0 0,0 0 0,1 0 0,-1 0-1,1 0 1,-1-1 0,1 1 0,-1 0 0,-32-14-226,-10-13 98,1-2 1,-54-48-1,-74-82 418,165 153-270,-124-123 573,-208-276 0,283 327-522,5-2 1,2-1-1,-65-165 0,101 219-63,-45-125-23,47 124-37,1-1 0,1 0 0,-3-35 0,10 61 35,-1 0-1,1-1 1,-1 1-1,1-1 1,0 1 0,1 0-1,-1-1 1,1 1-1,-1-1 1,1 1 0,0 0-1,0 0 1,0-1-1,1 1 1,-1 0 0,1 0-1,0 0 1,0 0-1,0 1 1,0-1 0,0 0-1,1 1 1,-1 0-1,4-3 1,-2 3 4,-1 1 0,1 0 0,-1 0 0,1 0 0,-1 0 0,1 1 1,0 0-1,-1-1 0,1 1 0,0 1 0,-1-1 0,1 0 0,-1 1 0,1 0 0,0 0 0,-1 0 0,1 0 0,-1 1 1,0-1-1,0 1 0,1 0 0,2 2 0,11 7 4,0 1 0,-1 1 0,-1 0 0,0 1 1,20 25-1,58 87 23,-84-113-10,255 425 244,-33 21 253,-84-162-267,-6-15-49,-127-247-219,-14-35 38,0 0 1,0 0-1,0 0 0,0 0 1,0 0-1,-1 0 0,1 0 1,0 0-1,0 0 0,0 0 0,0 0 1,0 0-1,0 0 0,-1 0 1,1 0-1,0 0 0,0 0 1,0 0-1,0 0 0,0 0 1,-1 0-1,1 0 0,0 0 0,0 0 1,0 0-1,0 0 0,0 0 1,0 1-1,-1-1 0,1 0 1,0 0-1,0 0 0,0 0 1,0 0-1,0 0 0,0 0 0,0 0 1,0 1-1,0-1 0,0 0 1,0 0-1,-1 0 0,1 0 1,0 0-1,0 1 0,0-1 1,0 0-1,0 0 0,0 0 0,0 0 1,0 0-1,0 1 0,-10-10-88,1 0-1,-17-19 0,0-2 9,-394-456 74,316 347 217,-146-258 1,217 335-201,3-2 0,3-1 1,2 0-1,-19-87 0,41 140-29,1 1-1,0-1 1,1 0-1,0 0 1,0 0-1,2 0 1,-1-1-1,2 1 1,-1 1 0,2-1-1,3-14 1,-5 25 10,-1 0 0,1-1 0,-1 1 1,1 0-1,0 0 0,0-1 0,-1 1 0,1 0 1,0 0-1,0 0 0,0 0 0,0 0 0,0 0 1,0 0-1,0 1 0,0-1 0,1 0 1,-1 0-1,0 1 0,0-1 0,1 1 0,-1-1 1,0 1-1,1 0 0,-1-1 0,1 1 0,-1 0 1,0 0-1,1 0 0,-1 0 0,0 0 1,1 0-1,1 1 0,2 1-7,0-1 0,-1 1 0,1 1 0,-1-1 0,0 1 0,1-1 0,-1 1 1,5 5-1,26 25 9,0 1 0,-2 2 1,49 70-1,72 137 70,-152-239-61,475 918 804,-346-600-474,-119-280-321,-12-42-10,0-1-1,0 1 1,0 0 0,0 0-1,-1 0 1,1 0 0,0 0-1,0 0 1,0-1 0,0 1-1,0 0 1,-1 0 0,1 0-1,0 0 1,0 0 0,0 0-1,-1 0 1,1 0 0,0 0-1,0 0 1,0 0 0,0 0-1,-1 0 1,1 0 0,0 0-1,0 0 1,0 0 0,0 0-1,-1 0 1,1 0 0,0 0-1,0 0 1,0 0 0,0 1-1,-1-1 1,1 0 0,0 0-1,0 0 1,0 0 0,0 0-1,0 0 1,-1 1 0,1-1-1,0 0 1,0 0 0,0 0-1,0 0 1,0 0 0,0 1-1,0-1 1,0 0 0,0 0-1,0 0 1,0 1 0,0-1-1,0 0 1,0 0 0,0 0-1,0 1 1,-12-12-52,1 0 0,0 0-1,-9-14 1,-6-6-5,-2-3 24,-489-598 86,430 511 33,5-4 0,6-3 0,-89-206 0,139 272-88,-39-98-2,54 127-35,1 0 1,-10-64-1,20 91 15,-1 0 0,1 0 1,0-1-1,0 1 0,1 0 0,1-10 0,-1 14 19,-1 1-1,0 0 0,1 0 0,-1 0 0,0-1 0,1 1 0,0 0 1,-1 0-1,1 0 0,0 0 0,-1 0 0,1 0 0,0 0 0,0 0 1,0 0-1,0 1 0,0-1 0,0 0 0,0 1 0,0-1 0,0 0 1,0 1-1,0-1 0,1 1 0,-1 0 0,0-1 0,0 1 0,0 0 0,1 0 1,-1 0-1,0 0 0,0 0 0,1 0 0,-1 0 0,0 0 0,0 0 1,1 0-1,-1 1 0,2 0 0,5 3-3,0 0 0,0 0 0,0 1 0,-1 0 0,0 1 0,0-1 0,-1 1 0,1 1 0,-1-1 1,-1 1-1,1 0 0,4 8 0,49 77 138,68 142 1,-92-166-44,476 1034 1311,-299-624-1101,-199-450-289,-10-21-25,1-1-1,-1 2 0,0-1 1,0 0-1,2 15 0,-5-21 17,0-1-1,0 0 0,0 0 0,0 1 0,0-1 1,0 0-1,0 0 0,0 0 0,0 1 0,0-1 1,0 0-1,0 0 0,0 0 0,0 1 1,0-1-1,0 0 0,-1 0 0,1 0 0,0 1 1,0-1-1,0 0 0,0 0 0,-1 0 0,1 0 1,0 1-1,0-1 0,0 0 0,-1 0 0,1 0 1,0 0-1,0 0 0,0 0 0,-1 0 0,1 0 1,0 0-1,0 0 0,0 0 0,-1 0 0,1 0 1,0 0-1,0 0 0,-1 0 0,1 0 0,0 0 1,0 0-1,-1 0 0,1 0 0,0 0 1,0 0-1,0 0 0,-1 0 0,1 0 0,0 0 1,0-1-1,0 1 0,0 0 0,-1 0 0,-5-3-31,1 0-1,-1 0 1,1-1 0,0 1-1,0-1 1,0 0-1,1-1 1,-1 1-1,1-1 1,-6-8-1,-7-7-24,-134-156 37,8-7 0,8-6 1,-203-378-1,284 455 11,5-1 1,5-3-1,-45-185 0,84 279-47,0-1 0,2 0 0,0-44 0,2 65 44,1 0-1,1-1 1,-1 1 0,0 0-1,0 0 1,1 0-1,-1 0 1,1 0 0,0 0-1,-1 1 1,1-1 0,0 0-1,0 0 1,0 0-1,1 1 1,-1-1 0,0 0-1,0 1 1,3-3-1,-2 4 6,-1-1 0,1 1-1,-1-1 1,1 1 0,-1-1-1,1 1 1,0 0 0,-1 0-1,1 0 1,-1 0 0,1 0-1,0 0 1,-1 0 0,1 0-1,0 1 1,-1-1 0,1 0-1,-1 1 1,2 0 0,6 4-9,-1-1 1,1 1-1,-2 0 1,1 1-1,0 0 0,-1 0 1,7 8-1,32 40 70,-3 2 0,58 101 0,-75-116-5,180 329 440,-20 13-103,-22-42-214,-102-215-119,81 154-148,-134-262-222,-23-35-53,-147-187-201,-383-514 918,497 645-298,3-1 0,3-3 0,3-1 0,4-1 0,3-2 0,-27-116 1,45 146-50,-20-98-28,30 134 8,2 1 0,0-1 0,0 1 0,2-1 0,0 0 0,0 1 0,6-25 0,-6 37 16,-1 0-1,1 0 1,-1-1 0,1 1-1,0 0 1,-1 0 0,1 0-1,0 0 1,0 0-1,1 1 1,-1-1 0,0 0-1,1 0 1,-1 1 0,1-1-1,-1 1 1,1-1-1,0 1 1,0 0 0,0 0-1,-1 0 1,1 0 0,0 0-1,0 0 1,1 0 0,-1 0-1,0 1 1,0-1-1,0 1 1,0 0 0,0 0-1,1 0 1,-1 0 0,0 0-1,0 0 1,0 0 0,4 1-1,1 2 7,0-1 0,0 1-1,-1 0 1,1 1 0,-1 0 0,0 0 0,0 0-1,0 1 1,0-1 0,8 11 0,31 40 76,-3 2 1,-2 1-1,33 67 1,-42-71-14,262 473 556,185 301-135,-448-783-583,2-1 0,60 64 0,-89-104 30,1-1-1,0 1 0,0-1 1,1 0-1,-1-1 0,9 5 0,-12-6 50,0-1-1,-1 0 0,1 1 1,0-1-1,0 0 0,0 0 1,0 1-1,-1-1 0,1 0 0,0 0 1,0 0-1,0 0 0,0 0 1,0 0-1,0 0 0,-1-1 0,1 1 1,0 0-1,0 0 0,0-1 1,0 1-1,-1 0 0,1-1 0,0 1 1,0-1-1,-1 1 0,1-1 1,0 1-1,-1-1 0,1 0 0,0 1 1,-1-1-1,1 0 0,-1 1 1,1-1-1,-1 0 0,0 0 0,1 0 1,1-5-65,-1 1 1,0-1-1,0 1 1,-1-1-1,0 0 1,0 1-1,0-1 1,-2-11-1,-14-55-238,-1 21 342,-2 1 1,-46-83-1,-70-93 254,88 152-200,-247-428 249,222 363 104,-92-250 1,79 87 624,83 279-876,2 23-170,1 0 0,-1 0 0,0 0 1,1 0-1,-1 0 0,0 0 1,1 0-1,-1 0 0,1 0 1,-1 0-1,0 0 0,1 0 1,-1 1-1,0-1 0,1 0 1,-1 0-1,0 0 0,0 0 1,1 1-1,-1-1 0,0 0 0,1 0 1,-1 1-1,0-1 0,0 0 1,0 1-1,1-1 0,-1 0 1,0 0-1,0 1 0,1 0 1,27 45 251,305 648 1248,-22-42-838,-256-542-593,227 419 116,-272-512-292,0 0-1,1-1 1,1 0-1,1-1 0,16 16 1,-12-23-425,-16-8 512,-1 0 0,0 0 0,1-1-1,-1 1 1,0 0 0,0 0-1,1-1 1,-1 1 0,0 0-1,0 0 1,1-1 0,-1 1 0,0 0-1,0-1 1,0 1 0,1 0-1,-1-1 1,0 1 0,0 0-1,0-1 1,0 1 0,0-1-1,0 1 1,0 0 0,0-1 0,0 1-1,0 0 1,0-1 0,0 1-1,0-1 1,0 1 0,0 0-1,0-1 1,0 1 0,0 0 0,-1-1-1,1 1 1,0 0 0,0-1-1,0 1 1,-1 0 0,1-1-1,0 1 1,0 0 0,-1 0 0,1-1-1,-14-26-325,-21-29 0,18 29 275,-298-495 49,38-29 92,241 472-66,-91-222 48,97 221-38,-34-146 0,60 209-30,1-1 0,1 1 0,0-24 0,4 33-6,1 7 7,5 14 6,260 537 572,-145-286-385,204 432 106,-296-627-336,48 75-1,-72-133-21,0-1-1,0 1 1,10 9 0,-17-20 54,1 1 0,0 0 0,-1-1 1,1 1-1,0 0 0,-1-1 1,1 1-1,0-1 0,0 1 1,-1-1-1,1 0 0,0 1 1,0-1-1,0 0 0,0 1 0,-1-1 1,1 0-1,0 0 0,0 0 1,0 0-1,0 0 0,0 0 1,0 0-1,0 0 0,-1 0 0,1 0 1,0-1-1,0 1 0,0 0 1,1-1-1,-1 0-10,0-1-1,1 1 1,-1 0 0,-1 0-1,1 0 1,0-1 0,0 1 0,0 0-1,-1-1 1,1 1 0,-1-1-1,1 1 1,-1-1 0,0 1-1,1-1 1,-1 1 0,0-3-1,0-12-56,0 1-1,-2 0 0,0 0 0,0 0 0,-1 0 0,-9-22 0,-37-86 9,42 106 72,-112-238 43,53 121-18,-213-471 112,263 549-113,13 45 39,0-1 0,-10-21 0,91 198 274,-50-110-316,585 1208 312,-228-466-177,149 330 1450,-468-977-937,63 218 0,-120-331-522,8 54-1,-15-79-169,-1 1-1,-1-1 0,0 1 1,-1-1-1,0 1 0,-1-1 1,-6 23-1,8-35 14,0 1 1,0-1-1,0 0 0,0 0 1,-1 1-1,1-1 0,0 0 1,0 0-1,-1 1 0,1-1 1,0 0-1,0 0 0,-1 0 1,1 0-1,0 1 1,0-1-1,-1 0 0,1 0 1,0 0-1,-1 0 0,1 0 1,0 0-1,-1 0 0,1 0 1,0 0-1,-1 0 0,1 0 1,0 0-1,-1 0 1,1 0-1,0 0 0,-1 0 1,1 0-1,0 0 0,0 0 1,-1-1-1,1 1 0,0 0 1,-1 0-1,1 0 0,0 0 1,0-1-1,-1 1 1,-15-12-153,12 9 115,-63-48-122,-162-135 97,-107-152 219,289 279-114,4-2 0,2-2-1,-53-108 1,83 148-41,0-1 1,1 0-1,-9-39 1,16 49-57,0 0 1,1-1-1,0 1 0,1-1 1,1 1-1,1-1 1,3-23-1,-4 35 32,0 0 0,1 0 1,0 1-1,0-1 0,0 0 0,0 0 0,0 1 0,0-1 0,1 1 0,-1-1 1,1 1-1,-1 0 0,1-1 0,0 1 0,0 0 0,0 0 0,0 0 0,1 0 1,4-2-1,-4 3 6,1-1 0,-1 1 0,1 0 1,-1 1-1,1-1 0,0 1 0,0-1 0,-1 1 1,1 0-1,0 1 0,0-1 0,-1 1 1,6 1-1,9 3-19,-1 1-1,0 1 1,0 1 0,29 18 0,36 26 74,137 113 1,54 92 112,168 254 105,-407-469-230,71 92 71,-91-114-93,-1 1 0,0 0-1,-2 1 1,13 33-1,-21-34-152,-3-20 155,-1-1 1,1 0 0,0 1-1,0-1 1,0 0 0,-1 0-1,1 0 1,0 1-1,0-1 1,-1 0 0,1 0-1,0 0 1,0 1-1,-1-1 1,1 0 0,0 0-1,-1 0 1,1 0-1,0 0 1,-1 0 0,1 0-1,0 0 1,-1 0-1,1 0 1,0 0 0,-1 0-1,1 0 1,0 0 0,0 0-1,-1 0 1,1 0-1,0 0 1,-1-1 0,-34-19-248,26 14 249,-153-100-216,-287-202 183,258 149 158,7-8-1,-214-253 1,360 377-107,3-1-1,2-1 1,-53-95 0,85 138-18,-1-1-19,0 0 1,1-1-1,-1 1 0,0-1 0,1 0 0,0 1 1,0-1-1,0 0 0,0 0 0,1 1 0,0-1 0,-1 0 1,2-5-1,-1 9 15,0-1 1,0 1 0,0-1-1,0 1 1,1 0 0,-1-1-1,0 1 1,0-1 0,0 1-1,1 0 1,-1-1 0,0 1-1,1 0 1,-1-1 0,0 1-1,1 0 1,-1 0 0,0-1-1,1 1 1,-1 0-1,1 0 1,-1 0 0,0-1-1,1 1 1,-1 0 0,1 0-1,-1 0 1,0 0 0,1 0-1,-1 0 1,1 0 0,-1 0-1,1 0 1,-1 0 0,1 0-1,-1 0 1,0 0 0,1 0-1,-1 0 1,1 1-1,-1-1 1,1 0 0,20 11-70,-19-10 56,18 13-3,0 1 0,33 31-1,-25-21 38,372 372 151,-24 22 63,-320-356-187,-36-40-34,187 223 11,-185-214-195,-22-32 172,0 0 0,1 0 0,-1 1 0,0-1 0,0 0-1,0 0 1,0 0 0,0 0 0,0 1 0,0-1-1,0 0 1,0 0 0,0 0 0,0 1 0,0-1 0,0 0-1,0 0 1,0 0 0,0 1 0,0-1 0,0 0-1,0 0 1,0 0 0,0 1 0,0-1 0,0 0-1,0 0 1,0 0 0,0 0 0,-1 1 0,1-1 0,0 0-1,0 0 1,0 0 0,0 0 0,0 0 0,0 1-1,-1-1 1,1 0 0,0 0 0,0 0 0,0 0 0,-1 0-1,1 0 1,0 0 0,0 0 0,0 0 0,0 0-1,-1 0 1,1 0 0,0 0 0,0 0 0,0 0 0,-1 0-1,1 0 1,0 0 0,0 0 0,0 0 0,-1 0-1,1 0 1,0 0 0,0 0 0,0 0 0,0 0-1,-1 0 1,1 0 0,0-1 0,0 1 0,-19-6-157,-123-54 161,-183-106-1,-124-108 532,97 57-330,147 103-47,-66-40 6,224 124-147,1-3 0,2-1 0,-58-59 1,100 91-48,0-1-1,0 1 1,0-1 0,0 1 0,0-1 0,0 0 0,0 1 0,1-1 0,0 0 0,-2-6 0,2 9 25,1 0-1,0-1 1,0 1-1,0 0 1,0 0-1,1-1 1,-1 1-1,0 0 1,0-1-1,0 1 1,0 0-1,0 0 1,0-1-1,0 1 1,0 0 0,0 0-1,1-1 1,-1 1-1,0 0 1,0 0-1,0 0 1,1-1-1,-1 1 1,0 0-1,0 0 1,0 0-1,1 0 1,-1 0-1,0-1 1,0 1 0,1 0-1,-1 0 1,0 0-1,0 0 1,1 0-1,-1 0 1,0 0-1,0 0 1,1 0-1,24 7-283,-3 5 233,-1 1 0,0 0 0,24 23 0,406 355 342,-27 34 46,-385-382-302,-11-13-100,41 35 0,-64-62-206,-16-13 121,-24-21 32,-219-151 429,-54-44 303,213 144-397,-112-126 0,150 142-160,3-2-1,-80-135 0,129 194-47,-28-53-24,31 57-9,0 0 1,0 0-1,0-1 1,1 1-1,0-1 1,0 1-1,0-1 1,1 1-1,0-10 1,0 14 19,0 0-1,1 0 1,-1 0 0,1 0 0,-1 0 0,1 0-1,-1 1 1,1-1 0,0 0 0,-1 0 0,1 0 0,0 0-1,0 1 1,-1-1 0,1 0 0,0 1 0,0-1-1,0 1 1,0-1 0,0 1 0,0-1 0,0 1-1,0 0 1,0-1 0,0 1 0,0 0 0,0 0-1,0 0 1,0 0 0,0 0 0,1 0 0,-1 0 0,0 0-1,0 0 1,0 1 0,0-1 0,0 0 0,0 1-1,0-1 1,2 1 0,13 6-12,-1 1-1,1 0 1,-1 1 0,-1 0-1,25 21 1,193 183 430,-13 22 58,-36-23-147,135 139-88,-238-281-1119,-121-102 767,-2 1 0,-90-47 0,28 18 298,-451-328 692,495 343-815,-713-600 240,560 459-162,-24-21 101,228 197-276,-1 0 1,2 0 0,-15-21-1,24 31 40,-1 0-1,1-1 0,0 1 1,0 0-1,0 0 0,0 0 1,-1 0-1,1 0 0,0 0 1,0-1-1,0 1 0,0 0 1,0 0-1,0 0 0,0 0 1,-1-1-1,1 1 0,0 0 1,0 0-1,0 0 0,0-1 1,0 1-1,0 0 0,0 0 1,0 0-1,0-1 0,0 1 1,0 0-1,0 0 0,0 0 1,0-1-1,0 1 0,0 0 1,0 0-1,1 0 0,-1 0 1,0-1-1,0 1 0,0 0 1,0 0-1,0 0 0,0 0 1,0-1-1,1 1 0,-1 0 1,0 0-1,0 0 0,0 0 1,0 0-1,0 0 0,1 0 1,-1-1-1,0 1 0,0 0 1,0 0-1,1 0 0,-1 0 1,0 0-1,0 0 0,0 0 1,1 0-1,-1 0 0,0 0 1,0 0-1,1 0 0,16 5-356,5 5 319,0 1 1,0 2 0,-1 0-1,-1 1 1,0 1 0,28 28-1,96 117 249,-143-160-203,464 628 408,-226-309-353,-226-304-427,-17-19-99,-21-25-8,-436-397 291,205 197 642,60 49-164,-302-282 289,471 437-606,2-1 0,0-1 0,2-1 0,1 0 0,2-2 0,-20-37 0,39 65 2,-10-27-234,10 28 247,1 1 0,0-1 0,0 1 0,0 0 0,0-1 0,0 1 0,0-1 0,0 1 0,0-1 0,0 1 0,0-1 0,0 1 0,0-1 0,0 1 0,0-1 0,0 1 0,0-1 0,1 1 0,-1 0 0,0-1 0,0 1 0,1-1 0,-1 1 0,0-1 0,0 1 0,1 0 0,-1-1 0,0 1 0,1 0 0,-1 0 0,1-1 0,-1 1 0,0 0 0,1 0 0,-1-1 0,1 1 0,-1 0 0,1 0 0,-1 0 0,1 0 0,-1 0 0,1-1 0,-1 1 0,0 0 0,1 0 0,-1 0 0,1 0 0,-1 1 0,1-1 0,-1 0 0,1 0 0,-1 0 0,1 0 0,-1 0 0,1 1 0,-1-1 0,0 0 0,1 0 0,-1 1 0,1-1 0,-1 0 0,1 1 0,15 6-88,0 2-1,0 0 1,29 21 0,-36-23 86,406 331 107,-25 38 442,-275-263-379,92 73 97,-206-185-385,-6-2 39,-15-9-10,-32-17 19,-217-140-69,-31-18 233,-453-242 867,712 402-896,-39-31 0,69 47-74,0-1-1,0 1 0,1-2 1,0 0-1,1 0 0,0-1 1,-13-22-1,21 31-19,-1-1 0,1 1-1,-1-1 1,1 1 0,0-1-1,0 1 1,0-6 0,1 8 26,0 0 1,0 0 0,0 0-1,0 0 1,1 0-1,-1 1 1,0-1-1,0 0 1,1 0-1,-1 1 1,0-1 0,1 0-1,-1 0 1,1 1-1,-1-1 1,1 0-1,-1 1 1,1-1 0,0 1-1,-1-1 1,1 0-1,-1 1 1,1 0-1,0-1 1,0 1-1,-1-1 1,1 1 0,0 0-1,0-1 1,0 1-1,-1 0 1,1 0-1,0 0 1,0 0 0,0 0-1,0 0 1,-1 0-1,1 0 1,0 0-1,0 0 1,0 0-1,0 0 1,0 1 0,13 2-42,-1 1 0,1 0 0,-1 1 1,0 0-1,-1 1 0,20 12 0,-31-18 57,128 76 80,-4 5-1,-3 5 0,137 127 1,293 344 385,-514-516-422,-12-14 20,-2 1 0,0 2 0,30 48 0,-52-74-63,0 0-1,0-1 1,-1 1-1,1 0 0,-1 0 1,1 0-1,-1 0 1,0 8-1,-1-11-4,0 0 0,0 0 0,0 0 0,0-1 0,0 1 0,0 0 0,0 0 0,-1-1 0,1 1 0,0 0 0,-1 0 1,1-1-1,0 1 0,-1 0 0,1-1 0,-1 1 0,1 0 0,-1-1 0,0 1 0,1-1 0,-2 1 0,1 0-9,-1 0-1,0 0 0,1-1 1,-1 1-1,0-1 1,0 0-1,1 1 1,-1-1-1,0 0 1,0 0-1,0 0 1,1 0-1,-4-1 1,-21-5-75,0-1 0,1-2 1,0 0-1,0-1 1,-38-24-1,7 6 68,-5-1 20,-519-281 957,517 269-826,-318-219 473,340 226-610,2-2 0,1-2 0,3-1 0,-46-63 0,78 98 0,-2-2-90,1-1 0,-1 0 1,1 1-1,-5-14 0,8 19 72,1 0 0,-1 0-1,1 0 1,0 0 0,-1-1-1,1 1 1,0 0-1,0 0 1,0 0 0,0 0-1,0 0 1,0-1 0,0 1-1,0 0 1,0 0-1,1 0 1,-1 0 0,0 0-1,1 0 1,-1-1 0,1 1-1,-1 0 1,1 0 0,0 0-1,-1 1 1,1-1-1,0 0 1,0 0 0,-1 0-1,1 0 1,0 1 0,0-1-1,0 0 1,0 1-1,0-1 1,0 1 0,0-1-1,0 1 1,0-1 0,2 1-1,3-2-15,-1 1 1,1 1-1,-1-1 0,1 1 0,-1 0 1,1 0-1,-1 1 0,1-1 0,-1 1 1,1 1-1,-1-1 0,10 4 0,9 5-2,34 20-1,32 23 60,134 106 0,72 89 190,-138-113-35,118 91 69,16-20-100,-272-192-220,1-2 0,1-1 0,0 0 1,43 13-1,-97-46-291,-311-166 975,217 126-455,-256-142 238,-56-51 213,411 241-563,-3-1 53,-39-27-1,62 37-109,0 0 0,0 0 0,0-1 0,1 0 0,0 0 1,1-1-1,-1 0 0,1 0 0,0 0 0,-6-13 0,10 17-21,0 0 1,0 0-1,0 0 0,1 0 1,-1-1-1,1 1 1,-1 0-1,1 0 0,0-1 1,0 1-1,1-4 1,0 6 15,-1-1 1,0 1-1,1-1 0,-1 1 1,1 0-1,0-1 1,-1 1-1,1 0 1,0-1-1,0 1 1,0 0-1,0 0 0,0 0 1,0 0-1,0 0 1,0 0-1,1 0 1,-1 0-1,0 0 1,0 1-1,1-1 1,-1 0-1,1 1 0,-1-1 1,0 1-1,1-1 1,-1 1-1,1 0 1,1 0-1,4-1-18,1 1-1,-1 1 1,1-1-1,-1 1 1,0 1 0,1-1-1,6 3 1,61 24-94,38 22 140,205 125 1,92 102 47,-347-233-52,565 406 377,-603-431-336,-25-19-41,0 0 0,0 0 0,0 0 0,-1 0 1,1 0-1,0 0 0,0 0 0,0 0 0,0 0 0,0 0 0,0 0 1,0 0-1,0 1 0,0-1 0,0 0 0,-1 0 0,1 0 0,0 0 1,0 0-1,0 0 0,0 0 0,0 0 0,0 1 0,0-1 0,0 0 0,0 0 1,0 0-1,0 0 0,0 0 0,0 0 0,0 0 0,0 1 0,0-1 1,0 0-1,0 0 0,0 0 0,0 0 0,0 0 0,0 0 0,0 0 1,0 1-1,0-1 0,1 0 0,-1 0 0,0 0 0,0 0 0,0 0 0,0 0 1,0 0-1,0 0 0,0 0 0,0 0 0,0 0 0,0 1 0,1-1 1,-1 0-1,0 0 0,0 0 0,0 0 0,-47-16-283,46 15 281,-383-175 164,9-34 640,257 141-635,17 7-67,4-6 0,2-3 0,-96-94 0,183 158-98,-64-64-57,63 61-29,0 0 0,1-1 0,0 0 0,1 0 0,-7-16 1,13 26 52,0-1 0,1 1 0,-1-1 0,1 1 0,0-1 0,-1 1 0,1-1 0,0 0 0,0 1 0,0-1 0,0 1 0,0-1 0,1-3 0,-1 5 17,0-1 0,1 0 0,-1 1 0,1-1-1,-1 0 1,1 1 0,-1-1 0,1 1 0,-1-1-1,1 1 1,0-1 0,-1 1 0,1 0 0,-1-1-1,1 1 1,0-1 0,0 1 0,-1 0 0,1 0-1,0 0 1,0-1 0,-1 1 0,1 0 0,0 0-1,0 0 1,-1 0 0,1 0 0,0 0 0,0 0-1,-1 1 1,1-1 0,0 0 0,-1 0 0,2 1-1,20 6-107,0 2 0,0 0-1,-1 1 1,38 26 0,53 38 286,122 105 1,96 110 590,-239-207-608,-14-11-54,-24-20-35,3-2-1,67 44 0,-85-73-386,-68-31-93,-500-223 1629,368 157-909,80 38-144,3-4 0,2-4 1,2-2-1,-123-107 0,158 121-118,16 15-89,1-1 1,-35-41 0,57 61 28,0 0 0,0-1 1,0 1-1,0 0 0,0-1 0,0 1 1,1-1-1,-1 1 0,0-1 0,1 0 1,-1 1-1,1-1 0,-1 0 0,1-1 0,0 2 8,0 1-1,0 0 1,0-1-1,1 1 1,-1-1-1,0 1 0,0 0 1,1-1-1,-1 1 1,0-1-1,1 1 0,-1 0 1,0 0-1,1-1 1,-1 1-1,0 0 0,1 0 1,-1-1-1,1 1 1,-1 0-1,1 0 1,-1 0-1,0-1 0,1 1 1,-1 0-1,1 0 1,-1 0-1,1 0 0,-1 0 1,1 0-1,0 0 1,6 1-59,-1 0 1,1 0 0,-1 0 0,0 1-1,1 0 1,8 4 0,20 10 37,-1 2 0,0 2 1,47 36-1,88 83 208,-154-126-150,433 423 801,-430-415-805,-13-14-34,2 1 0,-1-1 1,1 0-1,0-1 0,0 1 1,1-2-1,0 1 1,15 8-1,-67-45-434,-386-246 875,325 211-279,3-5 0,3-4 0,-129-128 0,199 166-293,28 36 132,0 1 1,1-1-1,-1 0 1,1 1-1,-1-1 1,1 0-1,-1 0 1,1 0-1,0 0 1,-1 1-1,1-1 0,0 0 1,0 0-1,-1 0 1,1 0-1,0 0 1,0 0-1,0 0 1,0 0-1,0 1 0,1-1 1,-1 0-1,0 0 1,0 0-1,0 0 1,1 0-1,-1 0 1,1 1-1,-1-1 1,0 0-1,1 0 0,0 0 1,-1 1-1,1-1 1,-1 0-1,1 1 1,0-1-1,-1 1 1,1-1-1,0 1 0,0-1 1,-1 1-1,1-1 1,1 0-1,3 0-22,0 0-1,0 1 1,0-1-1,-1 1 1,1 0-1,0 0 0,0 0 1,0 1-1,0 0 1,-1 0-1,1 0 1,5 2-1,57 25-71,-58-24 106,29 16 14,-1 2 1,-1 1-1,58 49 1,88 97 145,162 209 291,-324-353-448,-20-25 3,0 0-1,0 0 1,0 0-1,0 0 1,0 1-1,1-1 1,-1 0-1,0 0 1,0 0 0,0 0-1,0 0 1,0 0-1,0 0 1,1 0-1,-1 1 1,0-1-1,0 0 1,0 0-1,0 0 1,0 0-1,0 0 1,0 0-1,0 1 1,0-1-1,0 0 1,0 0-1,0 0 1,0 0-1,0 1 1,0-1-1,0 0 1,0 0-1,0 0 1,0 0-1,0 0 1,0 1-1,0-1 1,0 0-1,0 0 1,0 0-1,0 0 1,0 0-1,0 1 1,0-1 0,0 0-1,0 0 1,0 0-1,-1 0 1,1 0-1,0 0 1,0 1-1,0-1 1,0 0-1,0 0 1,-1 0-1,-31-19-72,4 1 52,-736-366 1419,744 375-1333,-316-156 462,280 129-516,30 19 204,0 1 1,-48-22-1,55 28-223,1-1 0,1 0 0,0-2 0,1 0 0,0-1-1,1 0 1,-17-22 0,10 8 13,1-1 0,2 0-1,0-2 1,-16-38 0,-36-60 11,61 114-11,0-1 0,2-1-1,0 1 1,0-2 0,2 1 0,-8-33-1,0 12-13,11 32 9,0-1 0,1 1-1,0-1 1,0 0 0,0 0 0,0-13 0,1 12-3,0 0 0,-1 1 0,1-1 0,-1 0 0,-1 1 0,1-1 0,-7-10 0,5 10 2,1 0 1,0-1-1,0 0 1,1 0 0,-2-10-1,-6-66-67,9 76 71,-1-1 0,1 1-1,-7-16 1,6 18-5,-1 0-1,1 0 1,1-1-1,0 1 1,0 0-1,0-15 0,12-18-37,-11 32 33,0 0 1,1 0-1,0 0 0,1 0 0,0 0 0,0 0 0,0 1 0,1-1 0,0 1 0,1 0 0,0 0 0,0 0 0,6-8 0,36-71-1,-43 80 8,0 0 0,-1 0 0,1-1 0,-1 1 0,-1-1 0,2-7 0,10-30 3,-10 35 1,0-1 1,-1 1 0,0-1-1,0 0 1,-1 1-1,-1-1 1,1 0 0,-3-16-1,2 11 9,0 11-8,1 0 0,-1 1 0,1-1 0,0 0 0,0 0 0,1 0 0,-1 1-1,1-1 1,0 1 0,0-1 0,4-4 0,-4 5-5,1-1 1,-1 0-1,0 0 1,0 0-1,0 0 0,-1 0 1,1 0-1,-1-1 1,2-8-1,-3 5 1,1 0 0,0 0 0,1 0 1,0 0-1,1 0 0,-1 0 0,1 1 0,7-13 0,3-1-51,24-30 0,-32 45 27,10-13 10,-5 4 1,1 0 0,1 1-1,0 0 1,1 1 0,1 1 0,0 0-1,30-20 1,26-13-19,27 9 38,-78 26 2,-18 9-10,0 0 0,0 0 0,0 1 0,1-1 1,-1 0-1,0 0 0,0 1 0,1-1 0,-1 1 1,0-1-1,1 1 0,-1 0 0,1-1 0,-1 1 1,0 0-1,1 0 0,-1 0 0,3 0 0,7 1-9,-1-1 0,1-1 0,0 0 0,-1 0 0,1-1 0,17-6 0,11-1-9,-21 5 19,7 0 3,0-1-1,0-1 0,37-15 0,9-13 21,1-11-8,-47 29-11,-2 0-1,0-2 1,-1-1 0,27-29 0,-20 19 0,40-31-1,-63 55-1,-1 1-1,0-2 1,-1 1-1,1-1 0,4-6 1,-6 7-1,0 0 1,1 1-1,0-1 1,-1 1-1,2 0 0,-1 0 1,0 0-1,7-4 1,-7 5-1,-1 0 1,1 0 0,0-1-1,-1 1 1,0-1-1,0 0 1,0 0 0,0 0-1,-1-1 1,1 1-1,-1-1 1,3-8 0,12-22 10,-10 24 3,-1 0 1,-1 0-1,0-1 1,-1 1-1,0-1 0,-1 0 1,0-1-1,2-16 0,1-106 122,-6 86-131,-1 16 46,-1 1-1,-2-1 0,-1 1 0,-2 0 0,-1 0 0,-13-33 0,-4-1 72,8 18-86,5 20 6,12 27-31,0 1 1,0-1 0,0 1-1,0-1 1,0 0 0,0 1-1,-1-1 1,1 1 0,0-1-1,0 0 1,-1 1 0,1-1 0,0 1-1,-1-1 1,1 1 0,-1-1-1,1 1 1,0 0 0,-1-1-1,1 1 1,-1-1 0,0 1-1,1 0 1,-1-1 0,1 1-1,-1 0 1,1 0 0,-1 0 0,0-1-1,1 1 1,-1 0 0,1 0-1,-2 0 1,1 0-24,0 1-1,0 0 1,-1-1 0,1 1 0,0 0-1,0 0 1,0 0 0,0 0 0,0 0-1,0 0 1,0 0 0,0 0-1,-1 2 1,-17 33-330,19-34 324,-1 1 1,1-1-1,0 1 1,0-1-1,0 1 1,0-1 0,0 1-1,1-1 1,-1 1-1,1-1 1,0 1-1,0-1 1,0 0-1,0 1 1,0-1 0,0 0-1,0 0 1,3 3-1,4 10-3,50 125 107,-30-94-46,-22-38-1,0 0 0,-1 0 0,0 0 0,-1 1-1,5 12 1,-9-21-25,0 0-1,-1 1 1,1-1-1,0 0 1,0 1-1,-1-1 1,1 0-1,0 1 1,-1-1-1,1 0 1,0 1-1,-1-1 1,1 0 0,0 0-1,-1 1 1,1-1-1,0 0 1,-1 0-1,1 0 1,-1 0-1,1 0 1,-1 1-1,1-1 1,0 0-1,-1 0 1,1 0-1,-1 0 1,1 0-1,-1 0 1,1-1-1,-1 1 1,1 0-1,0 0 1,-1 0-1,1 0 1,-1 0 0,1-1-1,0 1 1,-1 0-1,0-1 1,-27-7-11,15 2 0,0-1-1,0 0 0,1-1 0,0 0 1,1-1-1,0 0 0,0-1 0,-10-12 1,20 19-24,0-1 1,0 0-1,0 1 1,0-1 0,0 0-1,1 0 1,0 0-1,0 0 1,0 1 0,0-1-1,0 0 1,1 0-1,1-5 1,1-16-51,-3 15 54,0 1 0,1-1 0,1 1 0,0-1 0,0 1 0,1 0 0,5-14-1,3 1 5,22-33 0,-17 29 15,-5 5 6,-10 17-7,1 1-1,0-1 0,0 1 0,0 0 0,0-1 0,1 1 1,-1 0-1,1 0 0,0 1 0,5-6 0,-6 7-6,0 0 0,0-1 0,-1 1 0,1 0-1,0 0 1,0 0 0,0 0 0,0 0 0,0 1 0,1-1-1,-1 1 1,0-1 0,0 1 0,0 0 0,4 0 0,-3 0 1,0 1 0,0 0 1,0 0-1,0 0 0,0 1 1,-1-1-1,1 1 0,-1-1 1,1 1-1,-1 0 0,4 3 1,97 96 169,-56-53-111,-31-29-28,-1 1-1,-1 0 1,0 1-1,-2 1 1,0 0-1,-2 1 1,9 25 0,23 47 33,24 59-1,-7-12-22,-33-95-56,41 58 0,-40-67 5,-2 2 1,26 54 0,-26-37 21,131 331 205,-143-349-212,3 0 0,0-1 0,3 0 0,1-2 0,25 35-1,-24-48-111,-16-21-89,-11-16-30,-83-118 42,-61-162 183,25 45 7,60 132 0,-141-284 94,174 337 34,-2 0 1,-51-69 0,77 121-108,5 7-14,1 1 1,-1 0-1,0-1 1,0 1 0,-1 1-1,1-1 1,-8-6 0,21 36-242,17 27 159,32 72 110,41 153 110,-39-102-1,93 186 1,-17-58-2,-68-145-92,-21-45-10,29 62 37,-60-143-60,1 0-1,2-2 0,25 32 0,-39-53-99,-12-14-145,-15-18-14,-25-39 183,3-3-1,-38-75 0,-56-143 82,9 16 32,-66-162 30,169 366-18,-4 1 0,-2 1-1,-2 2 1,-82-107 0,90 131-8,-38-66-1,62 109-372,10 17-24,126 193 359,52 176 76,-104-204-45,18 10 30,-29-59 8,-45-79 23,35 122 1,-16-38-27,-35-115-110,2-1 0,1 0 0,1-1 0,27 42 0,-39-69-49,6 10 78,-91-160-967,-5-7 944,-60-122 78,25 43-27,40 67-14,58 117-16,-27-80 1,0 0 83,20 68 65,-42-60 0,10 18 352,82 167-881,72 143 357,-9-28 36,58 196 57,70 179 223,-172-464-264,32 89 34,-14-41 12,-53-130-82,-6-8-329,-12-21-40,-53-114 329,-38-69 78,37 77 1,-99-262 0,23 38 55,52 143 7,40 84-22,25 69 230,31 62-327,0 1 1,0 0 0,-1 0-1,2 9 1,3 8-17,164 433-47,-28-83 67,-91-225 145,131 265 0,-154-356-79,-4 1-1,-2 1 1,-2 2 0,14 79-1,-20-94-39,1 0-1,36 71 0,-8-21-155,-39-73-83,-14-33-538,3-4 732,0 0 0,-1 0 0,0 1-1,-13-14 1,-18-28-18,3-10 2,-42-102 0,2 1 20,-198-388 196,227 433-142,36 87-4,-2 0 1,-1 1 0,-2 1-1,-22-36 1,23 45-18,1-1-1,1-1 1,1 0-1,-14-43 1,-16-100 11,36 142-1,-1 0 18,-2 1 0,0 0 1,-2 0-1,-12-22 0,2 12 141,14 24-118,0 0-1,1-1 1,0 1-1,0-1 1,-3-12-1,10 92-83,9 17 24,3 0 1,32 107-1,-27-118-25,13 37 30,4-1 1,81 170-1,-65-157 100,-5 2-1,42 182 0,-81-282-83,2 0 1,16 31-1,-15-36-26,-2 0 0,0 1 0,8 34-1,-35-88-568,-256-532 630,206 432 9,26 52-39,-47-121 1,34 56 44,-36-113 36,81 225-47,-1 1 0,-2 0 0,-1 1 0,-1 0 0,-2 1 0,-30-39 0,44 62-39,0 1 0,0-1 1,1 0-1,-1 1 0,1-1 0,0-1 0,-1-11 1,-3-4 3,13 38-102,-1 0 0,2-1-1,0 1 1,12 16 0,12 21 84,15 49 23,65 204-1,-71-182 2,180 564 366,-220-680-392,1-1 1,-1 1-1,0 0 0,-1 0 0,1 0 1,-2 8-1,1-16-12,-4-1-13,0 1-1,0 0 0,1-1 0,-1 0 0,0 0 1,1 0-1,-6-3 0,-1-4 2,0 1-1,1-2 0,0 0 1,0 0-1,1 0 1,-13-20-1,-40-72-34,-72-161 44,-48-83 124,140 285 156,25 40-180,2-1 0,-12-23-1,-1-7-63,-20-43 34,40 75-46,1 0 0,1 0 0,-5-28 0,2 23-225,20 50-12,4 2 224,50 98 76,44 129 51,37 92-102,-102-222 6,37 85 74,-34-95-34,-59-137-332,-28-40-1,-7-11 271,7-2 23,29 52 3,-1 0 1,-1 1-1,-1 1 0,-1 0 0,-1 0 0,-27-27 1,13 19-26,0 0 1,2-1 0,1-2 0,2-1 0,1-1 0,-34-66 0,31 43 12,5 8-12,-3 2-1,-1 0 1,-2 2-1,-36-46 0,53 79 12,2-1 0,-1-1 0,2 1 0,0-1 0,1-1 0,0 1 1,1-1-1,-6-29 0,8 38-83,1 11-345,2-4 389,1 1-1,-1 0 1,0 0-1,1-1 1,-1 1-1,1 0 1,0-1-1,-1 1 1,1-1-1,1 3 0,39 53-77,-17-26 65,30 53 0,-35-43 41,-1 0 1,18 65-1,13 93 67,-6-23-55,-24-112 10,2-1 0,4-1 0,51 93 0,-69-142-15,-3-8 1,-1 0-1,0 0 0,0 1 0,0-1 0,-1 1 1,0 0-1,0 0 0,2 8 0,-6-14-13,1 0-1,-1 0 0,1 0 0,-1 0 0,1-1 0,0 1 0,-1 0 0,1-1 0,0 1 0,-1-1 1,1 1-1,0-1 0,-1 0 0,1 1 0,-1-2 0,1 2 1,-17-11-2,0 0 1,0-1-1,1-1 1,1 0-1,0-1 1,0-1-1,2-1 1,-15-19-1,-7-17 4,-42-77-1,-21-32 111,90 149-96,-140-210 339,89 126-249,32 55-82,-35-73 1,34 38-44,43 99-258,0 0-1,20 23 1,-13-19 282,24 41 0,46 122 0,-3-5 29,-52-114-9,-3 1 0,40 131 0,-63-170-8,0-4 0,-1 0 0,-2 1 0,-1 0 0,-2 0 1,2 38-1,-6-54-11,1-11-8,-1 1 0,1-1 0,-1 1 0,0-1 0,-1 0 0,1 1 0,-1-1 0,1 1 0,-1-1 0,0 1 0,-2 3 0,2-6-8,1-1 0,-1 0-1,1 0 1,-1 0 0,1 1-1,-1-1 1,1 0 0,-1 0-1,1 0 1,-1 0 0,1 0-1,-1 0 1,0 0 0,1 0-1,-1 0 1,1 0-1,-1 0 1,1-1 0,-1 1-1,1 0 1,-1 0 0,1 0-1,-1-1 1,1 1 0,-1 0-1,1-1 1,-1 1 0,1 0-1,-1-1 1,1 1 0,0-1-1,-1 1 1,1-1-1,0 1 1,-1-1 0,-18-21-158,17 20 136,-70-85-171,-58-76 162,106 130 62,3-1-1,0 0 0,-18-45 1,23 41 3,-108-278 545,112 282-492,-1 0 0,-2 1 0,-1 1 0,-2 0 0,-1 2 0,-2 0 0,-26-30 0,44 56-58,1 1-1,-1 0 1,0 0-1,0 0 1,-1 0-1,1 0 0,-1 1 1,1-1-1,-1 1 1,0 0-1,0 0 1,-8-2-1,14 11-448,22 80 351,39 96 0,-32-99 55,204 541 1,-68-167 388,-154-396-216,-12-58-136,-1 1 1,0 0-1,0 0 1,0 0-1,-1 0 1,1-1-1,-1 1 0,0 0 1,-1 0-1,-2 5 1,4-9-23,0 0-1,-1-1 1,1 1-1,0 0 1,-1 0-1,1-1 1,-1 1 0,1 0-1,-1-1 1,0 1-1,1 0 1,-1-1 0,1 1-1,-1-1 1,0 1-1,0-1 1,1 1-1,-1-1 1,0 0 0,0 1-1,0-1 1,1 0-1,-1 0 1,0 0 0,0 1-1,0-1 1,0 0-1,0 0 1,1 0-1,-1 0 1,0-1 0,0 1-1,0 0 1,0 0-1,0 0 1,1-1 0,-1 1-1,0 0 1,0-1-1,1 1 1,-1-1-1,0 1 1,0-1 0,1 1-1,-1-1 1,1 1-1,-1-1 1,0 0 0,0 0-1,-5-6-93,-1 0 0,1 0 0,-8-12 0,12 15 106,-51-79-104,4-1 0,4-3 0,-38-103 0,52 122 138,-2 3 1,-50-76 0,-11-31 267,91 167-186,-1 0-1,0 0 1,0 1-1,0-1 1,-8-5-1,-1-2 118,13 24-857,32 88 567,5-2-1,66 127 1,-57-132 140,-4 2 0,45 149 0,-82-224-67,0-1 0,-2 1 1,2 30-1,-34-84-518,-18-29 505,-77-112-41,99 136 18,2-2-1,-29-68 1,-53-135 206,190 366-1361,89 140 993,-104-160 205,-16-19-8,25 35 61,-65-100-207,1-1 0,1 0 0,0-1 0,25 18 0,-36-30 68,10 6 47,0 1 0,-1 1 0,0 0 0,-1 1 0,0 1 0,-1 0 0,10 16 0,22 41 90,-10-14-158,77 97-1,-30-63 68,98 121 75,-145-170-12,64 62 1,-72-79-12,64 81 123,-52-59-91,85 93 578,-120-137-650,1 0-1,-1 0 1,0-1-1,1 0 1,0 0-1,-1 0 1,1 0-1,0-1 1,0 1-1,0-1 1,0 0-1,0 0 1,1 0-1,3 0 0,68 0-57,-33-2 46,95 7 109,-116-4-112,0-2 1,26-2-1,6-1 51,-45 3-47,-1-1 0,1-1 0,0 0 1,0 0-1,-1 0 0,1-1 0,-1 0 0,1-1 0,9-6 1,26-10 79,-37 18-54,-1 1 1,1 0-1,0 0 1,0 0 0,0 1-1,0 0 1,0 0 0,0 1-1,0 0 1,0 0 0,8 3-1,14 4 13,32 15 0,-54-21-27,111 54 73,-99-48-38,0 1-1,-1 1 1,0 1 0,-1 0-1,30 25 1,-41-26 29,-12-7-104,-23-10 29,-367-138 287,357 128-262,1-1 0,1-2 0,-47-33 0,56 34 7,-1 0 0,0 2-1,-1 2 1,-1 0 0,0 2 0,-37-9 0,50 16-20,0-1 1,0-1-1,0 0 0,1-1 1,0-1-1,1 0 0,-22-18 1,12 9 5,-36-21-1,61 40-13,1 0-1,0 0 1,0 0-1,-1 0 1,1 0 0,0 0-1,0 0 1,-1 0-1,1 0 1,0 0-1,0 0 1,-1 0-1,1 0 1,0 0-1,0 0 1,-1-1-1,1 1 1,0 0-1,0 0 1,0 0-1,-1 0 1,1-1-1,0 1 1,0 0-1,0 0 1,0 0-1,0 0 1,-1-1-1,1 1 1,0 0-1,0 0 1,0-1-1,0 1 1,0 0-1,0 0 1,0-1-1,0 1 1,0 0-1,0 0 1,0-1-1,0 1 1,0 0-1,0 0 1,0-1 0,0 1-1,0 0 1,0 0-1,0 0 1,0-1-1,0 1 1,0 0-1,0 0 1,1-1-1,-1 1 1,0 0-1,0 0 1,0 0-1,0-1 1,1 1-1,-1 0 1,0 0-1,0 0 1,0 0-1,1 0 1,-1-1-1,0 1 1,0 0-1,1 0 1,23-6-333,-17 4 386,13-1-66,-1 1-1,1 1 1,-1 1 0,1 0-1,-1 2 1,0 0 0,1 1-1,-1 1 1,28 9 0,22 12 50,79 39 0,-90-38-18,51 29 58,133 89 1,-93-52 42,-146-90-110,1 0 10,0 0 0,-1-1 0,1 2 0,-1-1 0,1 0 0,-1 1 0,0-1 0,0 1 0,0 0 0,0 0 0,-1 0 0,1 1 0,-1-1 0,3 7 0,-5-9-10,0-1 0,0 1-1,0-1 1,-1 0 0,1 1-1,0-1 1,0 1-1,-1-1 1,1 0 0,0 1-1,-1-1 1,1 0 0,-1 0-1,1 1 1,0-1 0,-1 0-1,1 0 1,-1 1 0,1-1-1,-1 0 1,1 0 0,-1 0-1,1 0 1,-1 0 0,1 0-1,0 0 1,-1 0-1,1 0 1,-1 0 0,1 0-1,-1 0 1,1 0 0,-1 0-1,1 0 1,-1 0 0,1-1-1,-1 1 1,-24-5-13,-69-23 46,1-4 0,-140-70-1,170 66-3,1-2-1,-90-74 0,148 109-51,0 0 0,1 0 0,-1 0 0,1-1 0,0 1 0,0-1 0,0 0 0,-4-8 0,6 12 8,1-1 1,0 0-1,0 1 1,0-1-1,0 0 1,-1 1-1,1-1 1,0 0-1,0 1 1,0-1-1,0 0 1,1 1-1,-1-1 1,0 0-1,0 0 1,0 1-1,1-1 1,-1 0 0,0 1-1,0-1 1,1 1-1,-1-1 1,1 0-1,0 0 1,0 0-16,1-1 1,0 1 0,0 0-1,0 0 1,0-1 0,0 2-1,0-1 1,1 0 0,-1 0-1,0 1 1,3-2 0,11 0-43,-1 0 0,1 1 1,-1 1-1,1 0 0,-1 1 1,1 0-1,-1 2 0,28 7 1,9 6 37,55 25 0,-94-36 25,117 57 99,197 124 1,-122-64-2,-150-93-37,-2 3 1,0 3-1,81 71 0,-131-104-35,0 1 0,-1 0 0,1 0 0,-1 0 0,0 0 0,0 0 0,0 0 0,1 5 0,-2-7 1,-1 0 0,0 0 0,1 1 0,-1-1 0,0 0 0,0 0 0,0 1 0,0-1 0,0 0 0,0 0 0,0 1 0,0-1 0,0 0 0,-1 0 0,1 1 0,-1-1 0,0 2 0,-1 0 5,0-1 0,-1 0-1,1 1 1,-1-1 0,1 0 0,-1 0-1,0-1 1,0 1 0,0 0-1,0-1 1,0 0 0,0 0 0,0 0-1,0 0 1,-1 0 0,-4 0-1,0 1-39,-1-2 0,1 1 0,-1-1 0,1 0 0,-1-1-1,1 0 1,-1 0 0,1-1 0,0 0 0,0 0 0,0-1-1,0 0 1,0-1 0,-9-5 0,-10-7-52,1-2 1,-37-32-1,28 21 68,-270-195 67,282 205-18,-36-40 0,27 26 106,73 69-255,2-1 0,64 39 1,-53-37 158,77 65 0,-11 14 29,77 68 67,-88-94-485,-126-105 334,-2 1-1,1 1 1,-2 0 0,-37-17 0,-21-14 20,37 14-34,2-2-1,1-2 1,-64-74 0,57 59 65,-61-54 1,90 89 22,16 14-79,0 0 0,0 0-1,0 0 1,0 0 0,0 0 0,0 0-1,0 0 1,0 0 0,0 0 0,1 0-1,-1 0 1,0 0 0,0 0 0,0 0-1,0 0 1,0 0 0,0 0 0,0 0-1,0 0 1,0-1 0,0 1 0,0 0-1,0 0 1,0 0 0,0 0 0,1 0-1,-1 0 1,0 0 0,0 0 0,0 0-1,0 0 1,0 0 0,0 0 0,0 0-1,0 0 1,0 0 0,0 0 0,0 0-1,0 0 1,0-1 0,0 1 0,0 0-1,31 18-120,-15-9 95,9 6 25,0 1 0,-1 1 0,31 28 0,60 69 112,31 27 10,-37-45-43,-97-82-59,0-1 1,-1 2-1,-1 0 0,0 0 0,15 32 1,-3 4 25,-12-25 38,1 0-1,2-1 0,0 0 0,33 45 0,-24-36-37,-18-27-35,0 0 0,1 0 0,-1 0 0,9 8-1,-7-8 3,-1 1 0,0-1 0,0 1 0,-1 0 0,0 0 0,0 1 0,-1-1 0,0 1 0,-1 0 0,3 14 0,14 40 33,-11-47-35,-2 1 1,0 0-1,6 28 1,-11-35 4,0 1 1,0-1-1,-1 1 1,0-1-1,-1 1 1,0 0 0,-5 18-1,4-21-16,0-1-1,1 1 1,0 0-1,0-1 1,0 1-1,1 0 1,1 0-1,-1 0 1,1-1-1,0 1 0,1 0 1,0-1-1,0 1 1,1-1-1,0 0 1,0 0-1,1 0 1,0 0-1,0 0 1,9 10-1,-10-13-10,0 0 1,1 0-1,-1 0 0,1-1 1,0 0-1,0 1 0,0-1 0,1-1 1,-1 1-1,1-1 0,-1 0 0,1 0 1,0 0-1,0 0 0,0-1 0,0 0 1,0 0-1,0-1 0,0 1 0,0-1 1,0 0-1,0 0 0,0-1 1,10-1-1,35-3-20,-37 4 31,1 0-1,-1 0 0,1-2 0,-1 0 0,22-7 0,-32 9-14,0-1-1,0 1 1,-1-1-1,1 1 1,0-1 0,-1 0-1,0 0 1,1-1 0,-1 1-1,0 0 1,0-1 0,0 1-1,0-1 1,-1 0 0,1 1-1,-1-1 1,1 0 0,-1 0-1,0 0 1,0 0 0,-1 0-1,1 0 1,-1 0-1,1 0 1,-1-1 0,0 1-1,0 0 1,0 0 0,-1-5-1,-1-12 26,-1 0 0,-8-30 0,9 42-7,-1 0 1,0 0-1,-1 1 1,0-1-1,0 1 1,0 0 0,-1 0-1,-11-12 1,-9-9-16,0-1 0,2-1 0,1-2 0,2 0 0,-25-52 0,31 54 27,-1 2 0,-2-1 0,0 2-1,-2 1 1,-1 0 0,-29-29-1,42 47-9,1-1-1,0 0 0,0 0 0,1 0 0,0-1 1,1 0-1,0 0 0,1 0 0,-4-20 0,-14-32 7,10 38-6,0-3 0,-1 0 1,-2 1 0,-30-44-1,32 56 0,1-1-1,1-1 1,0 0-1,1 0 1,1-1-1,1 0 1,0 0-1,1-1 0,1 0 1,0 0-1,-3-34 1,13 62 51,1-1 0,0 1 0,0-1 0,9 10 1,-3-4-30,186 238 196,-156-202-188,66 107 1,-96-140-29,6 8 3,2-1 0,1-1 1,30 27-1,-21-21 5,29 35 0,49 91 37,-64-89-39,-34-51-16,-7-11 1,-1-1-1,1 1 1,0-1 0,1 0-1,-1 1 1,1-1 0,0-1-1,0 1 1,0 0 0,0-1 0,0 0-1,10 5 1,11 2 7,0 1 0,-1 1 0,0 1 0,0 1 0,24 20 0,-39-26-7,0-1 0,0-1 0,1 1 1,0-1-1,0-1 0,0 0 0,1-1 0,17 6 1,-19-8-3,0 1 1,0-1-1,0 2 1,-1-1-1,0 1 1,1 1-1,-1 0 1,13 9 0,-16-12-10,0-1 1,0 1 0,1-1 0,-1-1-1,1 1 1,-1-1 0,1 0 0,-1 0-1,1-1 1,-1 0 0,0 1 0,1-2-1,6-1 1,-10 1 1,0 1 0,0-1 0,0 0 1,-1 0-1,1 0 0,0 1 0,-1-1 0,1-1 0,-1 1 0,0 0 0,0 0 0,0 0 0,0-1 0,0 1 1,0-1-1,0-3 0,7-46-35,-6 38 41,-2 13 7,2-7 0,-1 1 0,-1-1-1,1 0 1,-1 1 0,-1-12-1,0 15-10,0 1 0,-1 0 0,1 0 0,0-1 0,-1 1 0,0 0 0,0 0 0,0 1 0,0-1 0,0 0 0,0 1 0,-1-1 0,1 1 0,-6-4 0,-34-31-124,2-1-1,-44-53 0,-51-50 111,120 129 27,-28-26 12,1-1 0,2-1 0,-35-47 0,31 33 20,-1 2 1,-3 2 0,-82-67-1,117 107-2,0 1-1,-1 1 1,0 0 0,-28-12-1,42 20-27,-1 0 0,1-1 0,0 1 1,-1 0-1,1 0 0,0-1 0,-1 1 0,1 0 0,-1 0 0,1 0 1,0-1-1,-1 1 0,1 0 0,-1 0 0,1 0 0,0 0 0,-1 0 1,1 0-1,-1 0 0,1 0 0,-1 0 0,1 0 0,-1 0 0,1 0 0,0 0 1,-1 0-1,1 0 0,-1 0 0,1 1 0,0-1 0,-1 0 0,1 0 1,-1 1-1,1-1 0,0 0 0,-1 0 0,1 1 0,0-1 0,0 0 0,-1 1 1,1-1-1,0 0 0,0 1 0,-1-1 0,1 0 0,0 1 0,0-1 1,0 1-1,0-1 0,-1 1 0,1-1 0,0 0 0,0 1 0,0-1 1,0 1-1,0-1 0,0 1 0,0-1 0,0 0 0,0 1 0,1-1 0,-1 1 1,1 2-8,-1 0 1,1-1-1,0 1 1,0-1 0,0 0-1,1 1 1,-1-1-1,1 0 1,2 4-1,125 105-11,0 26 95,-72-73-24,109 94 0,-71-83-52,108 92 4,-177-144 0,0-1 0,2-2 0,0 0 0,1-2 0,50 22 0,-75-38-19,1 0 0,0 0 1,0-1-1,0 0 1,0 0-1,1-1 1,-1 1-1,9-1 1,9 0-14,11 5 77,-27-4-65,-1 1 0,1-2 0,-1 1 0,1-1 0,0 0 1,-1 0-1,12-3 0,6 7 59,-22-4-53,0 1 1,-1 0-1,1-1 0,0 1 1,0-1-1,-1 0 0,1 0 0,0 0 1,0 0-1,-1 0 0,1 0 1,0 0-1,3-1 0,-4-41-164,-3 24 149,1 7 13,0 1-1,0 0 0,-1 0 1,-1 0-1,0 0 0,0 1 1,0-1-1,-1 1 0,-1 0 1,0 0-1,-8-12 0,-5-1-51,-1-1 0,0 2 0,-45-36 0,-78-47 34,37 30 28,80 53 13,-35-38 1,-7-7 19,44 45-21,17 14 3,0 1-1,0 0 1,0 1 0,0 0 0,-1 0-1,0 0 1,0 1 0,-1 0-1,-11-5 1,19 9-14,0 0 0,-1-1-1,1 1 1,0 0 0,-1 0 0,1 0-1,0 0 1,-1 0 0,1 0 0,-1 0-1,1 0 1,0 0 0,-1 0 0,1 0 0,0 0-1,-1 0 1,1 0 0,-1 0 0,1 0-1,0 1 1,-1-1 0,1 0 0,0 0-1,-1 0 1,1 0 0,0 1 0,-1-1-1,1 0 1,0 0 0,0 1 0,-1-1-1,1 0 1,0 1 0,0-1 0,0 0-1,-1 1 1,1-1 0,0 0 0,0 1 0,0 1 4,0-1 1,0 1 0,1-1-1,-1 1 1,0-1 0,1 1-1,0-1 1,-1 1 0,1-1-1,0 0 1,-1 1 0,2 0-1,12 18-12,1-2 1,1 1-1,0-2 0,29 24 0,87 59 40,-66-51 3,151 92-14,-199-130-25,-3-1 3,-1 1 0,0 0 0,-1 0 0,-1 2 0,16 18 0,-12-13 2,1-3-1,1 0-1,0-2 1,1 0-1,1-1 1,34 17-1,-36-20-4,112 60 39,-114-62-29,-14-7-9,0 1 0,0-1 0,0 1 1,0 0-1,0 0 0,0 0 0,0 0 0,-1 1 0,1-1 0,0 0 1,-1 1-1,2 1 0,11 9 9,-12-11-8,0 1 1,0-1-1,0 1 0,-1-1 0,1 1 0,0 0 0,-1 0 1,1 0-1,1 4 0,0-1 35,5 12-122,-12-12-46,-9-7-41,-102-34 107,-133-59 1,246 94 74,-1 0 0,1-1 1,-1 1-1,1 0 0,-1 1 1,0-1-1,1 0 0,-1 1 1,0 0-1,1-1 0,-1 1 1,0 0-1,0 0 0,1 1 0,-1-1 1,0 1-1,0-1 0,1 1 1,-1 0-1,1 0 0,-1 0 1,1 0-1,-1 0 0,1 1 1,-4 2-1,-15 6 28,19-10-32,0 1 1,0-1 0,0 1-1,0 0 1,0 0 0,0 0-1,1 0 1,-1 0-1,0 1 1,1-1 0,-1 0-1,1 1 1,-1-1 0,1 1-1,0-1 1,0 1 0,0 0-1,-2 2 1,-5 12 64,5-11-64,1 1 0,-1-1 0,0 0 0,-1 0 0,-4 5-1,6-8-11,0 0 0,0 0 0,-1-1 0,1 1 0,0-1 0,-1 0 0,1 0 0,0 0 0,-1 0 0,1 0 0,-1 0 0,0-1 0,1 1 0,-1-1 0,-4 0 0,5 0 2,-1 0-1,1 0 1,-1 1-1,1-1 1,-1 0 0,1 1-1,-1 0 1,1-1-1,0 1 1,-1 0 0,1 0-1,0 1 1,0-1 0,-3 2-1,9-6-6,0 0 0,0 1 0,1-1 0,-1 1 0,1 0 0,-1 0 0,1 1 1,0-1-1,-1 1 0,7-1 0,-5 1 1,34-10 27,58-8 1,-64 13 0,6 1-2,48 1 0,18-3 13,-91 6-34,-15 1-2,0 0 1,0 0-1,0 0 1,0-1-1,0 1 1,0 0-1,0 0 1,0 0 0,0 0-1,0 0 1,0 0-1,0 0 1,0 0-1,0 0 1,0 0-1,0 0 1,1-1-1,-1 1 1,0 0-1,0 0 1,0 0-1,0 0 1,0 0-1,0 0 1,0 0-1,0 0 1,-25-14-49,-7-9 39,-57-50-1,77 62 13,1-1 1,0 0 0,1-1-1,0 0 1,1-1-1,0 0 1,-11-27-1,16 30 4,0 1 0,0 0 0,-1 0 0,0 0 0,-1 1 0,0 0 0,-1 0 0,1 0 0,-2 1 0,1 0 0,-1 0 1,0 1-1,-1 0 0,0 1 0,-15-10-1,-18-4 12,27 12-5,0 1 0,0-2 0,0 0 0,-17-13 0,32 21-6,-1 0-1,0 0 1,0 1-1,1-1 1,-1 0-1,1 0 1,-1 0-1,0 1 1,1-1-1,0 0 1,-1 0-1,1 0 1,-1 0-1,1 0 1,0 0-1,0 0 1,0 0-1,0 0 1,0 0-1,0 0 1,0 0-1,0 0 0,0 0 1,0 0-1,0 0 1,0 0-1,1 0 1,-1 0-1,0 0 1,1 0-1,-1 0 1,1 0-1,-1 0 1,1 1-1,0-1 1,-1 0-1,1 0 1,0 1-1,-1-1 1,1 0-1,0 1 1,0-1-1,0 0 1,-1 1-1,1-1 1,0 1-1,2-1 1,0-1 0,1-1 1,0 1 0,0 0-1,1 1 1,-1-1-1,0 1 1,1 0 0,-1 0-1,0 0 1,6 0 0,5 2-4,0 1 0,-1 0 0,1 1 0,-1 1 1,0 0-1,21 10 0,81 45-8,-78-38 15,231 123 22,-267-143-37,-1-1 0,1 1 0,0 0 1,-1-1-1,1 1 0,-1-1 0,1 1 0,0-1 0,0 0 1,-1 1-1,3-1 0,-3 0 3,-1 0 0,0 0 0,1-1 0,-1 1 0,1 0 0,-1 0 0,0 0 0,1 0 0,-1 0 0,0-1 0,1 1 0,-1 0 0,0 0 0,1 0 0,-1-1 0,0 1 0,0 0 0,1-1 0,-1 1 0,0 0 0,0-1-1,1 1 1,-1 0 0,0-1 0,0 1 0,0 0 0,0-1 0,0 1 0,0 0 0,1-1 0,-2-1-12,1-1 0,0 1-1,-1 1 1,1-1 0,-1 0-1,0 0 1,1 0 0,-1 0-1,0 0 1,0 0 0,0 1-1,-1-1 1,1 0 0,0 1-1,-1-1 1,1 1 0,-1 0-1,-2-3 1,-21-13-135,0 1 0,-1 1 0,-1 1 1,-37-14-1,-1-1-2,22 8 133,2-1 0,1-2 0,0-2 0,2-2 0,-56-52 0,92 78 24,-45-42 72,2-2 0,-51-68 0,86 94-37,10 19-36,0 1 1,0 0 0,0-1-1,0 1 1,0 0 0,0-1-1,0 1 1,0 0 0,0-1 0,1 1-1,-1 0 1,0 0 0,0-1-1,0 1 1,0 0 0,0 0-1,1-1 1,-1 1 0,0 0-1,0 0 1,0-1 0,1 1-1,-1 0 1,0 0 0,0 0-1,1 0 1,-1-1 0,0 1 0,1 0-1,-1 0 1,0 0 0,0 0-1,1 0 1,-1 0 0,0 0-1,1 0 1,4 0 6,0 0 1,0 1-1,0 0 1,0 0-1,0 0 0,0 0 1,5 3-1,38 15 78,-2 1-1,69 41 1,82 67 52,19 11-48,-161-108-72,165 91-27,-211-118-21,-7-2 3,0-1 0,1 0 0,-1 1 0,0-1-1,1 0 1,0 0 0,-1-1 0,1 1-1,0 0 1,-1-1 0,1 0 0,5 0 0,-9-1-25,0-1 0,0 1 1,0-1-1,0 1 1,0-1-1,0 1 0,0 0 1,0-1-1,-1 1 1,1 0-1,0 0 1,-1 0-1,-2-2 0,-36-23-234,-2 2-1,-84-35 1,-13-8 239,85 33 61,2-3 0,2-2 1,-87-87-1,77 69 19,8 13 2,38 34-23,0-1 0,1 0 0,1-1 0,0-1 0,0 0 0,-18-27 0,28 37-15,1-1 1,-1 1 0,1 0-1,0-1 1,0 1 0,0-1-1,0 1 1,1-1 0,-1-7 0,1 10 1,0 0 1,0-1 0,1 1 0,-1-1 0,0 1 0,1 0-1,-1-1 1,1 1 0,-1 0 0,1-1 0,0 1 0,0 0-1,-1 0 1,1 0 0,0-1 0,0 1 0,0 0 0,0 0-1,0 0 1,0 1 0,0-1 0,1 0 0,-1 0 0,0 1-1,0-1 1,1 0 0,-1 1 0,0-1 0,3 1 0,7-1 12,-1 0-1,0 1 1,1 0 0,-1 1 0,0 0 0,0 1 0,0 0 0,0 1 0,18 6 0,109 43 333,201 109 0,-328-156-332,334 203 373,-255-151-304,-71-45-80,0 0 1,1-2-1,0 0 1,37 13 0,-52-24-219,-12-6 62,-18-11-49,22 16 169,-209-152-289,55 39 381,-63-50 97,191 139-110,2 0-1,0-2 1,2-1-1,-44-63 1,66 86-41,0 0-1,1 0 1,0-1-1,0 1 1,-2-8-1,5 13-2,-1 1-1,1-1 1,0 0-1,0 1 1,0-1-1,0 0 0,0 1 1,0-1-1,0 0 1,0 0-1,0 1 1,0-1-1,0 0 1,0 1-1,1-1 1,-1 0-1,0 1 1,1-1-1,-1 0 1,0 1-1,1-1 1,-1 1-1,1-2 1,0 2 0,0-1 0,1 1 0,-1-1 0,0 1 1,0-1-1,1 1 0,-1 0 0,0 0 0,1 0 0,-1 0 0,0 0 1,1 0-1,-1 0 0,0 0 0,1 0 0,-1 0 0,2 1 0,15 4 31,0 0 0,0 2 0,0 0 0,-1 0-1,17 12 1,85 57 147,-71-44-123,343 214 196,-289-182-211,26 16-164,-102-68-240,-19-12-2,-14-8-127,-24-14 245,0 2 0,-1 1 0,-1 1 1,-42-16-1,23 10 156,-38-19 58,-139-91 1,186 104 108,1-2 0,1-2 0,2-1 0,-66-79 0,97 104-37,5 7-28,1 1-1,-1-1 1,1 0-1,0 0 1,0 0 0,0 0-1,0 0 1,0-1-1,1 1 1,-1 0 0,1-1-1,0 1 1,0-1-1,0 0 1,1 1 0,-1-5-1,1 7-5,0 0-1,0 0 1,0 0 0,1-1 0,-1 1-1,0 0 1,1 0 0,-1 0-1,0 1 1,1-1 0,-1 0-1,1 0 1,0 0 0,-1 0-1,1 0 1,0 0 0,-1 1 0,1-1-1,0 0 1,0 1 0,0-1-1,0 1 1,-1-1 0,1 1-1,0-1 1,0 1 0,2-1-1,34-2 109,-8 5-19,-1 2 1,1 1-1,-1 2 0,52 18 1,6 8-19,-1 3 1,133 78 0,140 117-781,-201-122-985,-147-103 962,-39-33-824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7:41.43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512 1 3401,'-17'9'1193,"-10"8"380,27-17-1551,0 1 1,0-1-1,0 0 1,-1 0-1,1 1 1,0-1-1,0 0 1,0 1 0,0-1-1,0 0 1,0 1-1,0-1 1,0 1-1,0-1 1,0 0-1,0 1 1,0-1-1,0 0 1,0 1 0,0-1-1,0 0 1,1 1-1,-1-1 1,0 0-1,0 0 1,0 1-1,0-1 1,1 0 0,-1 1-1,0-1 1,0 0-1,1 0 1,-1 0-1,0 1 1,0-1-1,1 0 1,-1 0-1,0 0 1,1 1 0,-1-1-1,0 0 1,1 0-1,20 10 116,-20-9-121,349 164-46,-260-118 41,541 313-48,-353-162-500,-190-128 588,82 82-1,-157-139-1,-8-9 19,1 0 1,-2 1-1,1 0 0,0 0 1,-1 0-1,0 0 0,0 1 1,-1 0-1,1 0 0,-1 0 1,3 8-1,-6-14-66,0 0 1,0 0-1,0 1 1,0-1-1,0 0 1,0 1-1,0-1 1,0 0-1,0 0 0,0 1 1,0-1-1,0 0 1,0 1-1,-1-1 1,1 0-1,0 0 1,0 1-1,0-1 0,0 0 1,0 0-1,-1 1 1,1-1-1,0 0 1,0 0-1,0 0 1,-1 1-1,1-1 0,0 0 1,0 0-1,-1 0 1,1 0-1,0 1 1,0-1-1,-1 0 0,1 0 1,0 0-1,-1 0 1,1 0-1,0 0 1,0 0-1,-1 0 1,1 0-1,-18-3-26,-5-4-63,1-2 0,-36-18 0,-416-194 395,95 34-40,13-25-65,144 83 6,107 61-29,-99-54 294,157 93 113,-109-39 0,127 54-228,31 9-376,27 10-242,25 9 203,0 3 0,49 26 0,82 54 138,-108-59-72,921 513-328,-685-384-1231,-121-67 854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7:25.45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237 770 3025,'-27'-15'777,"-44"-15"0,49 21-142,0 0-1,1-2 1,-34-21 0,53 31-576,0 0 0,1 0 0,-1 0 0,1-1 0,-1 1 1,1-1-1,0 1 0,-1-1 0,1 1 0,0-1 0,-1-2 1,2 4-56,0 0 0,0-1 0,0 1 0,0 0 0,0-1 0,0 1 1,0 0-1,0-1 0,0 1 0,0 0 0,0-1 0,0 1 0,0 0 0,0 0 1,1-1-1,-1 1 0,0 0 0,0-1 0,0 1 0,1 0 0,-1 0 0,0-1 1,0 1-1,0 0 0,1 0 0,-1 0 0,0-1 0,0 1 0,1 0 1,-1 0-1,0 0 0,1 0 0,-1 0 0,0 0 0,1-1 0,-1 1 0,1 0 1,4 0-39,0-1 0,1 1 0,-1 0 1,1 0-1,-1 0 0,9 2 0,14 5-17,0 0-1,0 2 1,-1 1-1,28 14 1,104 62 69,-129-68-19,699 451 415,-637-400-313,165 118 252,-230-171-371,-27-16 16,1 0 0,-1 0 0,0 0 1,0 0-1,0 0 0,0 0 0,1 0 1,-1 0-1,0 0 0,0 0 0,0 0 1,0 0-1,0 0 0,1 0 0,-1 0 1,0 0-1,0 0 0,0-1 0,0 1 1,0 0-1,1 0 0,-1 0 0,0 0 1,0 0-1,0 0 0,0 0 0,0 0 1,0 0-1,0-1 0,0 1 0,1 0 1,-1 0-1,0 0 0,0 0 0,0 0 1,0-1-1,0 1 0,0 0 0,0 0 1,0 0-1,0 0 0,0 0 0,0-1 1,0 1-1,0 0 0,0 0 0,0 0 1,0 0-1,0 0 0,0-1 0,0 1 1,0 0-1,0 0 0,0 0 0,0 0 1,0 0-1,0-1 0,-1 1 0,1 0 1,0 0-1,0 0 0,0 0 0,0 0 1,0 0-1,0 0 0,0-1 0,-1 1 1,-32-45-160,-38-35 311,-120-105 0,-99-55 214,229 191-313,-67-49 457,-271-157 1,376 243-420,-46-28 260,63 36-323,0-1-1,0 1 0,1-1 1,-1 0-1,1-1 1,0 1-1,-8-13 1,12 18-42,1-1 0,-1 0 0,1 1 0,0-1 0,-1 1 0,1-1 0,-1 0 0,1 0 0,0 1 0,0-1 0,-1 0 0,1 1 0,0-1 0,0 0 0,0 0 0,0 1 0,0-1 0,0 0 0,0 0 0,0 1 0,0-1 0,0 0 0,0 0 0,0 1 0,1-1 0,-1 0 0,0 0 0,1 1 0,-1-1 0,0 0 0,1 1 0,-1-1 0,1 1 0,-1-1 0,1 0 0,-1 1 0,1-1 0,-1 1 0,1-1 0,0 1 1,-1 0-1,1-1 0,0 1 0,-1 0 0,1-1 0,0 1 0,0 0 0,-1 0 0,1-1 0,0 1 0,0 0 0,-1 0 0,1 0 0,1 0 0,4 0-84,1-1 0,0 1 0,0 0 1,11 3-1,11 2 36,-1 2 0,0 2 0,0 0 0,42 22 0,103 64 162,-164-90-101,482 307 162,-323-202-101,117 93-290,-271-193 15,-18-16 9,-18-18 63,-33-25 234,-3 2-1,-74-45 1,54 39-20,-500-308 390,329 200-188,212 132-224,2-1-1,1-1 1,1-2-1,-37-48 1,63 73-63,1 0 0,0-1 0,0 0 0,1 0 0,0 0 0,1 0 0,0-1 0,-4-13 0,8 22 4,0 0-1,0 1 1,0-1 0,0 1 0,0-1-1,0 1 1,0-1 0,0 0 0,0 1-1,0-1 1,1 1 0,-1-1-1,0 1 1,0-1 0,0 1 0,1-1-1,-1 1 1,0-1 0,1 1 0,-1-1-1,0 1 1,1 0 0,-1-1-1,1 1 1,-1-1 0,1 1 0,-1 0-1,1-1 1,19-1-240,19 13-43,-11 0 206,0 3-1,-1 0 1,31 22-1,75 62 85,-106-77-5,-18-13 12,518 403 308,-525-410-309,56 48 74,-50-37 23,-39-29 56,-183-101 338,123 71-394,-124-86 0,164 95-87,1-2 0,3-2 0,2-3 0,-64-79 0,52 61 310,50 55-224,6 7-99,1 1 0,-1-1 0,1 1 0,-1 0 0,1-1 0,-1 1 0,1-1 0,0 1 0,-1-1 0,1 0 0,0 1 0,-1-1 0,1 1 0,0-1-1,-1 0 1,1 1 0,0-1 0,0 0 0,0 1 0,0-1 0,0 0 0,0 1 0,0-1 0,0 0 0,0 1 0,0-1 0,0 0 0,0 1 0,0-1 0,0 1 0,1-1 0,-1 0 0,0 1 0,0-1 0,1 1-1,0-2 1,-1 2 3,0-1 0,1 0-1,-1 1 1,0-1-1,0 1 1,0-1-1,0 0 1,0 1 0,0-1-1,0 1 1,0-1-1,0 0 1,0 1-1,0-1 1,0 0 0,0 1-1,0-1 1,0 1-1,-1-1 1,1 0-1,0 1 1,-1-2 0,0 1-12,1 0 0,-1 0 1,1 0-1,0 0 0,-1 0 1,1 0-1,0 0 0,0 0 1,0 0-1,0 0 0,0 0 1,0 0-1,0 0 0,0-2 1,4-13 38,-4 13-31,1-1 1,0 1 0,0-1-1,0 1 1,0-1 0,1 1-1,-1-1 1,1 1-1,0 0 1,0 0 0,0 0-1,3-3 1,-1 2 40,1 1 0,0 0-1,0 0 1,1 0 0,-1 1 0,1-1 0,-1 1-1,1 1 1,-1-1 0,1 1 0,0 0 0,0 0-1,0 0 1,0 1 0,0 0 0,0 0-1,10 2 1,94 16 629,-29-4-511,-73-12-100,0-1 0,0 1 0,0 0 0,-1 1 0,1 0 1,0 0-1,9 6 0,-9-5-11,23 11 51,0-1 0,1-2 1,36 9-1,125 32 405,-159-44-394,2-1 1,53 4-1,-46-6 107,-1 2 0,0 1 0,71 28 0,-6 10 13,-98-43-193,-1 1-1,0 1 1,0 0 0,-1 0 0,1 0 0,-1 1 0,-1 0 0,9 11 0,1 6 175,20 37 1,-24-38-46,31 43 0,62 52-65,-11-13-75,-61-61-12,16 17 5,148 148 8,-179-196-106,-27-16-923,-20-11 805,0-1 0,1-1 0,-37-28 0,-70-67 257,84 66 70,-95-63 0,-386-243 287,357 213-231,171 133-304,5 3 7,16 5-86,25 15-38,21 21 208,80 66 0,51 61 259,-114-97-188,466 430 233,-413-374-142,-88-83-92,152 151 120,-195-191-160,3 4-32,0-1 1,0 1-1,-1 0 0,7 11 1,-11-16 23,0-1 1,0 0 0,0 0-1,0 0 1,-1 0-1,1 0 1,0 1 0,0-1-1,0 0 1,0 0 0,0 0-1,0 0 1,0 0 0,0 1-1,-1-1 1,1 0-1,0 0 1,0 0 0,0 0-1,0 0 1,0 0 0,-1 0-1,1 0 1,0 0-1,0 1 1,0-1 0,0 0-1,-1 0 1,1 0 0,0 0-1,0 0 1,0 0-1,0 0 1,-1 0 0,1 0-1,0 0 1,0 0 0,0-1-1,-1 1 1,1 0-1,0 0 1,0 0 0,0 0-1,0 0 1,0 0 0,-1 0-1,1 0 1,0 0-1,0-1 1,0 1 0,0 0-1,0 0 1,0 0 0,-1 0-1,1 0 1,0 0 0,0-1-1,-16-7-142,-341-231-22,14-22 327,325 246-161,-184-141 68,-341-269 341,372 299-88,209 162-1460,264 228 870,435 352 621,-629-536-304,155 120 38,-217-160-106,-2 1 0,-2 2 0,50 65 0,-83-91-185,-9-16 204,0-1 1,0 0-1,0 0 0,0 0 1,0 0-1,0 0 0,0 1 1,0-1-1,0 0 0,0 0 1,0 0-1,0 0 0,0 0 1,0 1-1,-1-1 1,1 0-1,0 0 0,0 0 1,0 0-1,0 0 0,0 0 1,0 0-1,-1 0 0,1 0 1,0 1-1,0-1 1,0 0-1,0 0 0,0 0 1,-1 0-1,1 0 0,0 0 1,0 0-1,0 0 0,0 0 1,-1 0-1,1 0 0,0 0 1,0 0-1,0 0 1,0 0-1,0 0 0,-1-1 1,1 1-1,0 0 0,0 0 1,0 0-1,0 0 0,0 0 1,-1 0-1,-30-17-350,-591-442-95,517 376 493,67 53-7,-647-501 687,630 490-659,2-3-1,1-3 1,3-1-1,-43-56 1,49 53-14,-2 2 0,-65-55 1,102 97-49,5 5-7,0 0 0,0 0 1,0-1-1,0 1 0,1-1 1,-1 0-1,1 0 0,0 0 1,0 0-1,-3-6 0,13 10-689,10 6 521,-1 0-1,-1 2 1,1 0-1,-1 1 1,18 15-1,73 68 224,-61-51-84,461 383 179,-182-158-5,-265-218-96,-23-20-27,50 50-1,-100-83-372,-465-315 144,208 130 444,223 158-177,0-3-1,3-1 0,1-2 0,1-3 0,-66-81 0,93 102-38,10 13-26,0 0 0,0 0 0,1 0 0,-7-14 0,11 20 4,0 0 0,0 0-1,0-1 1,-1 1 0,1 0-1,0 0 1,0 0 0,0-1 0,0 1-1,0 0 1,0 0 0,0 0-1,0-1 1,0 1 0,-1 0 0,1 0-1,0 0 1,0-1 0,0 1-1,0 0 1,1 0 0,-1-1 0,0 1-1,0 0 1,0 0 0,0 0-1,0-1 1,0 1 0,0 0 0,0 0-1,0 0 1,0-1 0,1 1-1,-1 0 1,0 0 0,0 0 0,0 0-1,0-1 1,1 1 0,-1 0-1,0 0 1,0 0 0,0 0 0,0 0-1,1 0 1,-1-1 0,0 1-1,0 0 1,1 0 0,-1 0 0,0 0-1,0 0 1,0 0 0,1 0-1,-1 0 1,0 0 0,0 0 0,1 0-1,-1 0 1,0 0 0,0 0-1,0 0 1,1 1 0,-1-1 0,0 0-1,1 0 1,19 8-333,2 5 152,0 1 0,25 21 1,-35-26 151,295 253-115,-10 24 576,-98-93-40,-58-58-113,615 567 626,-632-590-688,133 154 1,-256-264-208,3 1 6,-1 1 1,0-1 0,0 1-1,0 0 1,0-1 0,-1 1-1,0 1 1,0-1-1,0 0 1,0 0 0,0 1-1,1 8 1,-3-12-10,-1-1 0,1 1-1,0-1 1,-1 0 0,1 1 0,0-1 0,-1 0-1,1 1 1,-1-1 0,1 0 0,-1 1 0,1-1 0,-1 0-1,1 0 1,-1 1 0,1-1 0,-1 0 0,1 0-1,-1 0 1,1 0 0,-1 0 0,1 0 0,-1 0-1,1 0 1,-1 0 0,1 0 0,-1 0 0,0 0-1,1 0 1,-1 0 0,1 0 0,-1-1 0,1 1-1,-1 0 1,1 0 0,-1-1 0,1 1 0,-1-1-1,-31-12-23,24 10 19,-74-36 26,3-4 1,1-3 0,2-4-1,-96-81 1,-251-273-24,174 120 62,-97-97 186,311 348-208,-28-28 152,-2 2 0,-116-79 0,229 170-1688,320 289 1063,-236-201 452,452 426 151,-510-479-149,519 492 307,-535-499-274,57 60 115,121 161 1,-236-280-168,13 15-35,-2 0-1,0 1 0,-1 1 1,0 0-1,9 27 0,-19-45 29,1 0-1,-1 1 1,0-1-1,0 0 1,0 1 0,0-1-1,0 0 1,1 1-1,-1-1 1,0 0-1,0 1 1,0-1-1,0 0 1,0 1-1,0-1 1,0 0-1,0 1 1,0-1-1,0 0 1,0 1 0,0-1-1,-1 0 1,1 1-1,0-1 1,0 0-1,0 0 1,0 1-1,-1-1 1,1 0-1,0 1 1,0-1-1,0 0 1,-1 0-1,1 1 1,0-1-1,0 0 1,-1 0 0,1 0-1,-1 1 1,-15-5-148,-16-14 19,32 18 135,-163-114-75,4-6 0,7-7 1,-185-199-1,254 238 101,-199-217 101,-226-254 138,488 537-234,-108-110 109,109 114-28,-1 2 0,0 0 1,-2 1-1,0 1 0,-24-11 0,39 23-92,8 6-207,15 13-221,466 440-224,-62-53 793,-128-144-95,247 233 118,-334-295-93,200 204 60,-113-89-291,-268-282-285,-19-22 22,-8-7 132,-14-13-103,10 7 247,-585-420-801,44-57 1462,232 152-109,-417-563 0,724 881-430,3 4-18,1 0-1,0 0 1,1-1-1,0 1 1,0-1-1,-5-12 1,10 20 19,-1 0 0,0 0 0,0 1 0,1-1 0,-1 0 0,0 0 0,0 0 0,1 0 0,-1 0 0,0 0 0,1 0 0,-1 0 0,0 0 0,1 0 0,-1 1 0,0-1 0,1-1 0,-1 1 0,0 0 0,1 0 0,-1 0 0,0 0 0,0 0 0,1 0 1,-1 0-1,0 0 0,1 0 0,-1-1 0,0 1 0,0 0 0,1 0 0,-1 0 0,0-1 0,0 1 0,1 0 0,-1 0 0,0-1 0,0 1 0,0 0 0,0 0 0,1-1 0,-1 1 0,0 0 0,0-1 0,0 1 0,0 0 0,0 0 0,0-1 0,0 1 0,0 0 0,0-1 0,0 1 0,0 0 0,0-1 0,0 1 0,0 0 0,0-1 0,0 1 0,0 0 0,0-1 0,0 1 0,0 0 0,-1 0 0,1-1 0,31 22-184,-28-18 179,406 349-330,-244-203 341,251 225 67,240 210-398,-350-298-162,-159-145 305,-109-108 11,-27-25-106,-21-19-183,-35-33 54,-56-40 0,29 25 352,-392-345 407,23-34 489,-331-485 255,770 920-1086,-15-19 72,1-1 1,0 0 0,-21-48-1,36 70-76,1 0-1,-1 0 0,1 0 0,-1 0 0,1 0 0,0 0 1,-1 0-1,1 0 0,0-1 0,0 1 0,0 0 0,0 0 0,0 0 1,0 0-1,0-3 0,1 4-3,-1 0-1,0 0 1,1-1 0,-1 1 0,0 0 0,1 0-1,-1-1 1,0 1 0,1 0 0,-1 0 0,0 0-1,1 0 1,-1 0 0,1-1 0,-1 1 0,0 0-1,1 0 1,-1 0 0,1 0 0,-1 0 0,0 0-1,1 0 1,-1 0 0,1 1 0,-1-1-1,0 0 1,1 0 0,-1 0 0,1 1 0,6 2-31,0 0-1,0 1 1,0-1 0,9 9 0,273 224-137,-16 22 310,-232-218-133,802 796 143,-519-469 35,-310-350-165,29 25 0,-143-141-672,-1355-1365 1723,1426 1435-1013,-38-43 67,61 65-118,0-1-1,1 1 1,0-1-1,0 0 0,1-1 1,0 1-1,-5-18 1,8 25-11,1 1 0,0-1 0,0 0 0,-1 0 0,1 0 0,0 1 0,0-1 0,0 0 0,0 0 0,-1 0 0,1 1 0,1-1 0,-1 0 0,0 0 0,0 0 0,0 1 0,0-1 0,0 0 0,1 0 0,-1 1 0,0-1 0,1 0 0,-1 0 0,0 1 0,1-1 0,-1 0 0,1 1 0,-1-1 0,1 1 0,0-1 1,-1 1-1,1-1 0,1 0 0,0 0-15,1 1 0,0 0 1,0 0-1,-1 0 0,1 0 1,0 0-1,-1 0 0,1 1 1,0-1-1,0 1 1,3 2-1,29 9-82,-2 1 0,1 2-1,57 37 1,94 76 30,236 219 123,-20 28 68,-193-164-35,168 153 178,-347-342-322,-28-21 54,-1-1 0,0 0 0,0 1 0,0-1 0,0 0 0,1 0 0,-1 0 0,0 1 0,0-1 0,1 0 0,-1 0 0,0 0 0,1 0 0,-1 1 0,0-1 0,0 0 0,1 0 0,-1 0 0,0 0 0,1 0 0,-1 0 0,0 0 0,1 0 0,-1 0 0,0 0 0,0 0 0,1 0 0,-1 0 0,0 0 0,1 0 0,-1 0 0,0 0 0,1 0 0,-1-1 0,0 1 1,0 0-1,1 0 0,-1 0 0,0 0 0,0-1 0,1 1 0,-1 0 0,0 0 0,0 0 0,1-1 0,-6-16-209,-5 1 111,0 0 0,-2 0 0,-22-23 0,15 18 66,-1121-1126 1379,1048 1070-1234,59 51-39,1-1 0,-44-47-1,75 73-75,0 0 1,-1-1-1,1 0 0,0 1 0,-1-1 0,1 0 0,0 0 0,0 1 0,1-1 0,-1 0 0,0 0 0,0-3 1,1 5 0,0 0 0,0-1 0,1 1 0,-1 0 1,0-1-1,0 1 0,0 0 0,1 0 1,-1-1-1,0 1 0,0 0 0,1-1 0,-1 1 1,0 0-1,1 0 0,-1 0 0,0-1 0,1 1 1,-1 0-1,0 0 0,1 0 0,-1 0 1,0 0-1,1 0 0,-1 0 0,1-1 0,-1 1 1,0 0-1,1 0 0,-1 1 0,0-1 1,1 0-1,-1 0 0,1 0 0,-1 0 0,0 0 1,1 0-1,10 3-69,-1 0 1,0 0-1,17 8 0,55 30 4,-3 3 1,-1 3-1,102 82 0,201 197 356,-235-195-221,-76-68-66,-27-23-120,79 57-1,-90-78-149,-31-18 256,-1-1-1,1 0 1,-1 0 0,1 1 0,-1-1-1,1 0 1,-1 0 0,1 0 0,-1 1-1,1-1 1,-1 0 0,1 0 0,-1 0-1,1 0 1,-1 0 0,1 0 0,0 0-1,-1 0 1,1 0 0,-1-1-1,1 1 1,-1 0 0,1 0 0,0-1-1,-1 1 3,0-1-1,0 1 1,0-1-1,0 1 1,0-1-1,0 1 0,0-1 1,0 1-1,0-1 1,0 1-1,0-1 1,0 1-1,0-1 0,0 1 1,0-1-1,-1 1 1,1-1-1,0 1 0,0-1 1,-1 1-1,1 0 1,0-1-1,0 1 1,-2-1-1,-13-18-86,-1 1 1,-1 0-1,-29-23 0,9 8 167,-251-204 492,-19 19-153,140 101-267,-5 2-9,-74-54 698,238 163-723,6 5-75,0 0 1,1 0 0,-1 0 0,0 0-1,0-1 1,1 1 0,-1-1 0,1 0-1,-1 1 1,1-1 0,0 0 0,-1 0-1,1 1 1,-1-4 0,34 13-261,14 11 181,-14-6 102,1-1 0,0-1 1,68 12-1,-100-23-49,1 0 0,-1 1 0,0-1 1,1 0-1,-1 0 0,0 0 0,0 0 0,1 0 0,-1 0 1,0-1-1,1 1 0,-1 0 0,0-1 0,0 1 0,1-1 1,0 0-1,-2 1 2,0-1 0,0 1 0,0 0 0,0-1-1,0 1 1,0-1 0,0 1 0,0-1 0,0 1 0,0 0 0,0-1 0,0 1 0,0-1 0,0 1 0,0 0-1,0-1 1,-1 1 0,1-1 0,0 1 0,0 0 0,-1-1 0,1 1 0,0 0 0,0-1 0,-1 1 0,1 0-1,0-1 1,-1 1 0,0 0 0,-34-26 253,4 10-157,-2 2 0,0 1 1,-39-10-1,38 13-53,0-1 0,1-2 0,-38-20 0,64 29-53,0-1 0,0 0 1,0-1-1,-11-11 0,16 15 2,0 0 1,0 0-1,1 0 0,-1 0 0,1 0 1,-1 0-1,1-1 0,0 1 1,0 0-1,0-1 0,0 1 0,1-1 1,-1 1-1,0-1 0,1 1 0,0-1 1,0 1-1,-1-1 0,1 1 0,1-5 1,0 5-1,0 1 0,0-1 0,0 0 0,0 1 0,1-1 0,-1 1 1,0-1-1,1 1 0,-1 0 0,1 0 0,-1 0 0,1 0 0,0 0 1,0 0-1,-1 0 0,1 0 0,0 0 0,0 1 0,0-1 0,0 1 0,-1 0 1,1-1-1,0 1 0,0 0 0,0 0 0,0 0 0,0 0 0,2 1 0,10 0-23,1 0-1,20 6 0,-32-7 27,28 9 25,-1 0 1,50 25 0,-21-8-1,-29-12-7,-2 2 0,0 0 0,-1 2 0,-1 2 0,36 33 0,57 41 92,-54-48-83,30 19 10,-62-42-36,-1 1-1,46 46 1,-53-44 25,36 49-1,12 12 27,-37-52-18,-22-22-16,0 0 0,-1 0 1,-1 1-1,0 1 0,-1 0 0,0 0 0,9 20 0,-20-35-23,0 0 0,0 0 0,1 0 0,-1 1 0,0-1 0,0 0 0,0 0 0,0 0 0,0 0 0,0 1-1,0-1 1,0 0 0,0 0 0,0 0 0,0 0 0,0 1 0,0-1 0,0 0 0,0 0 0,0 0 0,0 1 0,0-1 0,0 0 0,0 0 0,0 0 0,0 0 0,0 1 0,0-1 0,0 0 0,0 0 0,0 0 0,0 0 0,0 1 0,-1-1 0,1 0 0,0 0 0,0 0 0,0 0 0,0 0 0,0 0 0,-1 1 0,1-1 0,0 0 0,0 0 0,0 0 0,0 0 0,-1 0 0,1 0 0,0 0 0,0 0-1,0 0 1,0 0 0,-1 0 0,1 0 0,-16-4-179,-21-16-17,-60-42 119,-136-115 0,-101-92 220,318 254-105,1 0-1,-21-25 1,72 52-254,37 27 11,131 93 0,52 72 293,-160-129-30,-51-43 15,69 67 0,-103-88-67,0 1 0,-1 0 1,0 0-1,-1 1 0,-1 1 0,0-1 0,-1 1 0,0 0 0,-1 1 0,6 25 0,-11-38-5,-1-1 1,1 1-1,-1 0 1,1 0 0,-1 0-1,0 0 1,0 0-1,0-1 1,0 1-1,0 0 1,-1 0-1,1 0 1,-1 0-1,1-1 1,-2 3-1,2-3-3,0-1-1,-1 1 0,0-1 1,1 1-1,-1-1 0,1 1 1,-1-1-1,1 1 0,-1-1 1,0 0-1,1 1 0,-1-1 1,0 0-1,0 0 0,1 1 1,-1-1-1,0 0 0,0 0 1,1 0-1,-1 0 0,0 0 1,0 0-1,1 0 0,-1 0 1,-1 0-1,-3-2-20,0 1-1,0-1 1,0 0 0,0 0-1,1 0 1,-1-1-1,0 0 1,1 0 0,-5-4-1,-74-64-140,-100-110 1,162 159 217,1-2 0,-22-32 0,37 47-38,0 1 0,0-1 1,1 0-1,0-1 1,0 1-1,1 0 1,1-1-1,0 0 0,0 0 1,1 0-1,-1-10 1,2 20-10,0-1 1,0 0 0,0 1 0,0-1-1,0 0 1,0 0 0,0 1-1,0-1 1,0 0 0,0 0-1,1 1 1,-1-1 0,0 0 0,0 1-1,1-1 1,-1 0 0,0 1-1,1-1 1,-1 0 0,1 1-1,-1-1 1,1 1 0,-1-1-1,1 1 1,-1-1 0,1 1 0,-1-1-1,1 1 1,0 0 0,0-1-1,1 1 7,0 0 0,-1 0 0,1 0-1,0 0 1,-1 0 0,1 0-1,-1 1 1,1-1 0,0 1 0,-1-1-1,1 1 1,-1 0 0,2 1 0,44 31 153,-45-31-162,129 100 109,-62-50-49,64 63 0,-123-106-56,6 8 10,2-1 1,24 18 0,-38-31-19,1 0 1,0 0-1,0 0 0,0 0 0,0-1 1,1 0-1,-1 0 0,1-1 1,-1 1-1,1-1 0,-1 0 0,1 0 1,0-1-1,10 0 0,-15 0 4,1-1 0,-1 1 0,0 0-1,0 0 1,0-1 0,0 1 0,1 0-1,-1-1 1,0 1 0,0-1 0,0 1-1,0-1 1,0 0 0,0 0 0,0 1 0,-1-1-1,1 0 1,0 0 0,0 0 0,0 0-1,-1 0 1,1 0 0,-1 0 0,1 0-1,0-2 1,0 0 17,-1 1 0,1-1 0,-1 0 0,0 0 0,0 1 0,0-1 0,-1 0-1,1 0 1,-1 1 0,-1-6 0,-3-5 65,0 1-1,0 0 0,-12-18 1,-76-96 299,23 34 42,69 88-178,9 6-170,13 8-31,49 27 184,-36-30-201,25 12 4,-49-15-24,0 0 0,1-1 0,-1 0 0,1-1-1,0 0 1,-1 0 0,1-1 0,0-1 0,0 1 0,0-2 0,16-2 0,14-7-27,20-4 49,103-13 1,-150 26-19,0 1 0,0 0-1,0 0 1,18 4 0,-25-2 12,1-1 1,-2 2-1,1-1 0,0 1 1,0 0-1,-1 0 0,0 1 1,1 0-1,-1 0 0,6 5 1,-8-5 7,1 2 269,-13 3-60,0 0-282,6-7 44,-1 1 8,0 1 0,0-1 0,0 1 1,0 0-1,1 0 0,-1 0 0,1 0 0,0 0 0,0 1 0,1-1 0,-1 1 0,0 5 1,-4 30 16,2 0 1,1 58-1,2-50-14,0-32-4,1 0-1,2 24 1,0-1-4,-2-33-4,-1-1-1,1 1 1,1-1-1,-1 1 0,1-1 1,0 1-1,1-1 1,3 10-1,-5-12 2,1 0 0,-1-1-1,0 1 1,0 0 0,0 0 0,0-1-1,0 1 1,0 0 0,-1 0 0,1-1-1,-1 1 1,-1 3 0,-3 27 15,6 23-11,-2-45-6,0 0 1,1 0-1,1-1 1,2 14-1,-2-14 4,0 0 0,0-1 0,-1 1 0,-1 13-1,0 24 10,3 95 27,3-78-35,-5-47-12,1 0-1,1 0 1,0 0-1,2 0 1,10 31-1,-7-29 5,-4-10-1,-1-1 0,2 1 0,-1-1 0,1 0 0,1-1-1,-1 1 1,1-1 0,0 1 0,1-1 0,0-1 0,0 1 0,1-1 0,-1 0 0,10 6 0,-3-3 2,0 2-1,18 18 0,22 19-6,-36-36-9,0-2 0,0 0 1,1-1-1,0 0 0,0-2 1,21 7-1,42 17-31,120 52 81,-170-70-29,-1 1 1,0 2-1,38 26 1,-56-34-4,-1-2-4,2 0 0,-1-1 0,1 0 0,0-1 0,14 3 0,-14-4 8,1 1 1,-1 1 0,1 0-1,23 12 1,-19-7-4,0-2 0,0 0 0,1-1 0,31 7 0,-37-11 14,-1 1 0,23 9 0,-31-11-15,-1 0 0,1 0 0,-1 0 0,1 0 0,-1 1 0,0 0 0,0-1 0,0 1-1,-1 0 1,1 0 0,0 1 0,-1-1 0,0 0 0,2 5 0,2 2 6,0-1-1,0 1 0,1-1 1,1 0-1,12 11 0,17 23-17,11 10-5,-36-42 8,0 1 0,16 23 0,-3 6 18,-18-28-4,1 0 0,0-1 1,1 0-1,1 0 0,13 13 0,84 82-21,-76-75 16,-25-24 0,1 0 0,0-1 0,15 11 0,-9-7 1,-1 0 1,0 0-1,10 14 0,-15-17-3,-1 0 0,1 0 0,0-1 0,1 0 0,0-1 0,0 1 0,0-2 0,1 1 0,0-1 0,12 6 0,26 5-38,2-2 22,-41-12 15,0-1 0,0 2 0,0-1 0,0 1 0,-1 0 0,13 8 0,45 32-13,-9-3 48,-48-35-47,-1 0-1,1 0 1,0-1 0,0 0-1,0-1 1,1 0 0,14 4-1,-12-4-122,0 1 0,0 0 0,0 0 0,12 8 0,19 8-479,-35-18 493,0 1-1,0 0 1,-1 1-1,1-1 1,-1 1-1,0 1 1,10 7-1,-13-9 113,0-1-1,0 0 1,1 0-1,-1 0 1,1 0-1,-1 0 1,5 1-1,18 10-55,-4 1-27,1 0-1,40 18 0,1 0 143,-40-20-63,34 12-1,-39-17-15,-18-7 32,-1 1 1,0-1-1,1 0 0,-1 1 1,0-1-1,1 0 1,-1 0-1,1 0 0,-1 0 1,1 1-1,-1-1 0,0 0 1,1 0-1,-1 0 0,1 0 1,-1 0-1,1 0 1,-1 0-1,1 0 0,-1 0 1,1 0-1,-1 0 0,0 0 1,1-1-1,-1 1 1,1 0-1,-1 0 0,0 0 1,1-1-1,-1 1 0,1 0 1,-1-1-1,1 1 1,-1 0-1,0 0 1,1 0 0,-1 0-1,0-1 1,1 1-1,-1 0 1,0 0-1,1 0 1,-1 0-1,0 0 1,1 0 0,-1 0-1,0 0 1,1 0-1,-1 0 1,0 0-1,1 0 1,-1 0-1,0 1 1,1-1-1,-1 0 1,0 0 0,1 0-1,-1 0 1,0 0-1,1 1 1,-1-1-1,0 0 1,0 0-1,1 1 1,-1-1 0,0 0-1,0 0 1,0 1-1,1-1 1,-1 1-1,79 56 218,-41-29 32,69 40 1,-19-17-212,-83-48-36,-1 0 1,0 0-1,0 1 1,0 0-1,0 0 1,0 0-1,-1 0 1,5 10-1,-3-8 0,-1 0-1,1 0 1,0 0-1,7 6 1,3 0 2,-2-3 3,-1 1 1,1 0-1,-2 1 0,1 0 1,-2 1-1,0 0 0,10 15 1,-17-21-8,0-1 0,0 1 0,1-1 0,-1 1 0,1-1 0,1 0 0,-1-1 0,1 1 0,0-1 0,0 0 1,0 0-1,0 0 0,1-1 0,9 5 0,-4-1-6,0 1-1,-1 0 1,1 0 0,-2 1 0,1 1 0,-1 0 0,8 11-1,7 7-39,17 21 45,-37-46-11,-1 1 0,1-1-1,0 0 1,-1 1 0,0 0 0,0 0 0,0 0-1,0 0 1,-1 0 0,1 1 0,-1-1-1,0 1 1,0-1 0,-1 1 0,0 0 0,2 9-1,-1-4 27,1 0 0,0 0 0,7 16 0,-6-18-18,-1 1 0,0-1 0,0 1 0,-1 0 0,2 11 0,-4-18-22,0-1 0,-1 1 1,1 0-1,0-1 0,-1 1 1,1-1-1,-1 1 0,0-1 1,1 1-1,-1-1 0,0 1 1,0-1-1,0 0 0,0 1 1,0-1-1,0 0 0,-1 0 1,1 0-1,0 0 0,0 0 1,-3 2-1,-38 19-239,20-11 299,3 0-69,0-2 1,-1 0 0,0-1 0,-1-1-1,-31 7 1,20-6 65,30-7-25,-1 0 1,1 0 0,-1 0-1,1 1 1,-1-1 0,1 1 0,0-1-1,0 1 1,0-1 0,0 1 0,0 0-1,-3 4 1,-17 13-32,-8-7-140,27-11 163,0 0 0,-1-1 1,1 1-1,0-1 1,-1 1-1,1-1 1,0 0-1,-1 0 1,1-1-1,0 1 1,-1-1-1,1 0 1,0 1-1,-6-4 0,-25-2 0,-20 13-8,46-5 4,0 0 0,0-1-1,-1 0 1,1 0 0,-1-1 0,-16-2 0,-10-4-5,0-1 1,0-3-1,-42-16 0,54 19 36,0 0-1,-1 2 1,0 1-1,0 0 1,0 2-1,-39 1 1,-10-1 9,52-2-40,0 0 0,0-1 0,1-1 0,0-1 0,0 0 0,-34-20 0,31 16 0,1 0 1,-2 2-1,1 0 1,-40-8-1,47 14 7,-1-1 1,1 0-1,0-2 0,0 1 0,0-2 1,1 0-1,0-1 0,1-1 0,0 0 0,0-1 1,-18-17-1,31 27 0,-1-2 21,0 0 0,0 0 1,0 0-1,-1 0 0,1 0 1,-1 1-1,1-1 0,-1 1 0,0-1 1,0 1-1,1 0 0,-1 0 1,0 0-1,0 1 0,-4-1 1,7 3 32,1 0 0,0 0 0,-1 0 0,1 0 0,0 1 0,0-1 0,0-1 0,0 1 1,1 0-1,-1 0 0,1 0 0,-1-1 0,2 3 0,11 9-39,1 1 1,0-2-1,1 0 0,1-1 0,-1 0 0,2-2 0,-1 0 1,20 7-1,30 9 8,-6-2-6,74 38 0,-110-49-19,-1-2 1,1-1-1,1-1 1,34 7-1,-28-8-10,56 21-1,-74-23 14,1 0 0,27 4 0,-34-8-1,0 0 1,-1 0 0,1 1 0,0 0 0,-1 1-1,1-1 1,-1 2 0,0-1 0,0 1 0,0 0-1,0 0 1,-1 1 0,9 7 0,-15-12-8,0 0-1,1 0 1,-1 0 0,0 0-1,0 1 1,0-1 0,0 0-1,1 0 1,-1 0 0,0 0 0,0 0-1,0 0 1,0 0 0,0 1-1,1-1 1,-1 0 0,0 0-1,0 0 1,0 0 0,0 1 0,0-1-1,0 0 1,0 0 0,0 0-1,0 0 1,0 1 0,0-1-1,0 0 1,0 0 0,0 0 0,0 1-1,0-1 1,0 0 0,0 0-1,0 0 1,0 0 0,0 1-1,0-1 1,0 0 0,0 0 0,0 0-1,0 0 1,0 1 0,0-1-1,0 0 1,-1 0 0,1 0-1,0 0 1,0 0 0,0 1 0,0-1-1,0 0 1,-1 0 0,1 0-1,0 0 1,0 0 0,0 0-1,0 0 1,-1 0 0,1 0 0,0 0-1,0 1 1,0-1 0,-1 0-1,1 0 1,0 0 0,0 0-1,-1 0 1,-18-2-449,11 2 522,-11-2-146,-199-23-348,175 18 446,1-2-1,1-2 1,-51-20-1,28 5-46,7 4 83,0-3 0,-100-60 1,131 69 52,-46-21 0,46 25-113,0-1 0,-25-17 0,-73-67 69,61 46 157,1 6 214,84 41-423,72 8 92,0 3-1,183 39 0,180 78-63,-397-107-88,207 48-898,22 6-76,-271-64 704,-36-11-52,-83-19 414,0-5 0,3-5 0,-129-60 0,124 42 44,-306-147 164,171 80-5,188 89-42,1-1-1,-67-56 1,105 75-163,11 11-44,0 0 1,0 0 0,0 0 0,0 0 0,0 0-1,0 0 1,0 0 0,0 0 0,0 0 0,1 0-1,-1 0 1,0 0 0,0 0 0,0 0 0,0 0-1,0 0 1,0 0 0,0 0 0,0 0-1,0 0 1,0 0 0,0 0 0,0 0 0,0 0-1,1 0 1,-1 0 0,0 0 0,0 0 0,0 0-1,0 0 1,0 0 0,0-1 0,0 1 0,0 0-1,0 0 1,0 0 0,0 0 0,0 0-1,0 0 1,0 0 0,0 0 0,0 0 0,0 0-1,0 0 1,0 0 0,0 0 0,0 0 0,0-1-1,0 1 1,0 0 0,0 0 0,0 0-1,0 0 1,0 0 0,0 0 0,0 0 0,0 0-1,0 0 1,0 0 0,0 0 0,0 0 0,0 0-1,0 0 1,0-1 0,0 1 0,0 0 0,28 11 1,-26-11 6,131 45 260,271 98 103,356 146-2581,-424-151-2346,-320-129 3896,-22-6 299,-33-7 385,39 4-20,-93-17 585,0-5 0,1-3 0,2-4 0,-118-56 0,71 17-146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7:26.5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1700 1065 2521,'-13'-13'552,"-4"-4"-377,-2-1-1,-21-14 1,-1 5 137,-2 3-1,-1 1 1,-68-24 0,-43-23 695,-211-133 741,190 104-1424,116 64-193,0-4 0,3-1 0,-84-77 0,-165-144 1113,498 388-1391,-53-38 200,416 306 72,-271-189-282,-101-87 199,-156-103-96,1-2 0,1-1 0,0-2 0,59 16 0,-83-26-64,0-1 0,0 1 0,0-1 0,0 0 0,8-1 0,-12 1 88,-1 0-1,1 0 1,-1 0-1,0 0 1,1 0-1,-1-1 1,1 1-1,-1 0 1,1 0-1,-1 0 1,0 0-1,1-1 1,-1 1-1,0 0 0,1 0 1,-1-1-1,0 1 1,1 0-1,-1-1 1,0 1-1,1 0 1,-1-1-1,0 1 1,0 0-1,0-1 1,1 0-1,-1 0-4,-1 0 0,1 0 0,0 0-1,-1 1 1,1-1 0,-1 0 0,1 0-1,-1 0 1,1 0 0,-1 1 0,0-1 0,1 0-1,-1 1 1,0-1 0,0 0 0,1 1 0,-1-1-1,-1 0 1,-17-9 21,0 0 0,-1 1 0,0 0 0,-1 2 0,0 1 0,-33-7 0,-2-1 216,-43-12 202,-131-40 266,170 45-522,-102-50 1,-66-64 46,7 2 290,3 6 144,191 108-529,0 0 0,2-2 0,1-1 0,1-1 0,-34-42 0,57 65-99,-1-1 1,0 0 0,1 1-1,-1-1 1,0 1 0,1-1-1,-1 0 1,1 1 0,-1-1-1,1 0 1,0 1 0,-1-1-1,1 0 1,0 0-1,-1 0 1,1 1 0,0-1-1,0 0 1,0 0 0,0 0-1,0 0 1,-1 1 0,2-1-1,-1-2 1,2 4-4,1-1 1,-1 0-1,1 1 0,-1 0 1,0-1-1,1 1 0,-1 0 0,0 0 1,0 0-1,4 3 0,163 81 178,469 249-238,-584-303-124,403 224-2732,-301-174 2151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7:26.88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1519 895 2168,'-378'-142'5156,"250"99"-4388,2-5 0,-125-68-1,160 66-652,3-5-1,2-3 0,3-3 0,-98-95 0,166 140-59,0 0 0,1 0 0,0-2 0,1 0 0,-18-35 0,30 52-56,1 0 0,-1 1 0,1-1 1,-1 0-1,1 0 0,0 0 0,-1-1 1,1 1-1,0 0 0,0 0 0,-1 0 1,1 0-1,0 0 0,0 0 0,1 0 1,-1 0-1,0 0 0,0 0 1,1-2-1,-1 2 0,1 1 1,-1-1 0,1 1 0,0-1-1,-1 1 1,1-1 0,0 1-1,-1 0 1,1-1 0,0 1 0,-1 0-1,1-1 1,0 1 0,-1 0-1,1 0 1,0 0 0,0 0 0,-1 0-1,1 0 1,0 0 0,1 0 0,6 1 10,1 0 0,-1 1 1,0 0-1,9 4 1,-8-3 19,90 33 201,111 57 1,-119-50-286,-63-30-20,606 308-5085,-522-252 4155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7:28.88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2612 1079 2985,'-858'-344'6269,"472"202"-5489,168 60-364,-454-193 503,279 95 64,373 170-934,-35-23-1,46 23-388,14 7-45,20 6-57,-25-3 442,23 4-134,1 1-1,-1 2 0,24 9 1,-4-1 80,565 239 140,-438-176 4,399 165-620,5 3-3698,-420-172 3185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7:29.41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2388 1123 2513,'-356'-128'3348,"-198"-74"-881,75 32-924,423 151-1384,-79-30 322,2-6 0,2-5-1,-225-144 1,320 180-422,-34-29 0,61 45-75,0-1 0,1 1 0,-1-1-1,2-1 1,-1 0 0,1 0 0,1 0-1,-6-12 1,11 20 3,0 1-1,0 0 1,1-1-1,-1 1 1,0-1 0,1 1-1,-1-1 1,1 1-1,0-1 1,-1 1-1,1-1 1,0 0-1,0 1 1,0-1 0,0 1-1,0-1 1,1 1-1,-1-1 1,0 0-1,1 1 1,-1-1-1,1 1 1,-1-1 0,1 1-1,0 0 1,0-1-1,0 1 1,0 0-1,0-1 1,0 1-1,0 0 1,0 0 0,0 0-1,0 0 1,0 0-1,1 0 1,-1 0-1,1 0 1,-1 1-1,0-1 1,1 1 0,-1-1-1,3 0 1,4-1-32,1 1 0,-1 0-1,1 0 1,0 1 0,-1 0 0,1 0 0,15 3 0,27 7-31,94 30 0,53 34 73,-192-72 5,653 305-115,-24 58-2001,32 102 232,-531-365 1308,6-3 214,-115-75 272,-26-18-45,-11-6 81,-19-7 12,-367-137 1674,11-26-217,368 162-1398,-429-157 772,15 6-67,288 94-441,-140-61 871,264 118-1011,11 6-89,1-1-1,-1 0 1,1 0 0,0-1-1,0 1 1,0-2 0,0 1 0,1-1-1,0 0 1,0 0 0,-7-8-1,12 12-68,1 0-1,-1 0 1,0 1-1,1-1 1,-1 0-1,1 0 1,-1 0-1,1 1 1,0-1-1,-1 0 0,1 0 1,0 0-1,0 0 1,0 0-1,0 0 1,-1 0-1,1 0 1,0 0-1,1 0 1,-1 0-1,0 0 1,0 0-1,0 1 1,0-1-1,1 0 1,-1 0-1,0 0 1,1 0-1,-1 0 0,1 0 1,-1 1-1,1-1 1,0 0-1,-1 0 1,1 1-1,0-1 1,-1 0-1,1 1 1,0-1-1,0 1 1,0-1-1,4-1-28,-1 0-1,0 0 0,1 0 1,0 1-1,-1 0 1,1 0-1,0 0 0,5 1 1,36-1 50,0 3 0,0 2 0,-1 2 0,64 17 0,-78-17 12,393 109 154,-7 28-1013,-262-88 116,33 11 181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7:31.79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2402 723 1896,'-129'-6'2592,"-200"-35"0,236 24-2309,1-3 0,1-4 0,1-4 0,-111-51 0,-480-216 715,664 288-888,-33-15 401,-59-15 0,92 30-242,50 15-351,579 168 323,-104-33-292,-425-118 13,439 159 107,-388-114-228,-139-69 109,0 0 1,0 1-1,0 0 0,0-1 0,0 2 0,1-1 0,-1 0 0,1 1 0,-6 4 1,6-4-7,-2-2 43,0 1 0,0 0 0,0-1 1,0 0-1,-1-1 0,1 0 0,0 0 1,0 0-1,-12-2 0,-6 1 27,12 0 54,-1 2-1,1 0 0,-1 0 1,1 1-1,-23 8 0,22 1 98,12-11-165,1 1 1,0-1-1,-1 1 0,1-1 0,-1 1 1,1-1-1,-1 1 0,1-1 1,-1 1-1,1-1 0,-1 0 1,1 1-1,-1-1 0,0 0 1,1 0-1,-1 1 0,0-1 1,1 0-1,-1 0 0,0 0 1,1 0-1,-1 0 0,0 1 0,1-1 1,-1-1-1,0 1 0,1 0 1,-1 0-1,0 0 0,1 0 1,-2-1-1,-3 0 6,-22-3-48,26 4 50,1 0 0,-1 0-1,0 0 1,1 0 0,-1 0-1,1 0 1,-1 0 0,1 0 0,-1 0-1,0 0 1,1 0 0,-1 1-1,1-1 1,-1 0 0,1 0 0,-1 1-1,1-1 1,-1 0 0,1 0 0,-1 1-1,1-1 1,-1 1 0,1-1-1,0 0 1,-1 1 0,1-1 0,0 1-1,-1-1 1,1 1 0,0-1 0,0 1-1,-1 0 1,1-1 0,0 1-1,0-1 1,0 1 0,0-1 0,0 2-1,-2 12 280,1-12-284,1-1 1,-1 0-1,1 0 1,0 0-1,-1 0 1,1 0-1,0 0 1,0 1-1,0-1 1,0 0-1,0 0 1,0 0-1,0 0 0,1 1 1,-1-1-1,0 0 1,1 0-1,-1 0 1,0 0-1,1 0 1,-1 0-1,1 0 1,0 0-1,1 2 1,-8-5-22,-1 0 1,1 0-1,0 1 1,-1-1-1,-8 1 1,-3-2 22,-15-2 76,-65-3 1,5 1 32,77 4-91,-46-3 173,65 5-204,26-3 20,331 28 49,-227-19-57,-95-5-126,1 1 1,68 12-1,-57 1-19,-37-10 73,0 0 1,0-1-1,0 0 1,23 2-1,-73 8-267,13-3 297,9-7 57,0-1 1,-1-1-1,1-1 1,0 0 0,-26-4-1,1 1 100,-61 1 174,58 3-104,-1-2 1,-63-11-1,-154-36-11,210 42-24,36 5-78,0 0-1,1-1 1,-1-1 0,-21-6 0,11 0-70,-21-8-25,1-2 0,-86-48 0,84 40 83,-55-22 0,-48-28 76,103 45-111,-59-53 1,69 53-20,-1 2 1,-65-40 0,33 34 43,37 20 9,1-1 0,-41-29 0,62 36-69,1 1-1,0-2 1,1 1 0,0-2 0,-8-11 0,12 14 10,-1 0 1,-1 0-1,0 1 1,0 0-1,0 0 0,-1 1 1,0 0-1,0 0 1,-1 1-1,-10-6 1,0 2 30,15 7-14,0 0-1,-1 1 0,0-1 1,1 1-1,-1 0 0,0 0 1,0 1-1,0-1 0,0 1 1,0 0-1,-1 1 0,-8-1 1,14 2-28,0-1 1,0 1-1,1 0 1,-1-1 0,0 1-1,1 0 1,-1-1-1,0 1 1,1-1-1,-1 1 1,1-1-1,-1 1 1,1-1-1,-1 1 1,1-1-1,-1 0 1,1 1-1,0-1 1,-1 0-1,1 1 1,0-1 0,-1 0-1,1 0 1,1 1-1,10 6-26,89 59-63,4-5-1,141 61 1,69 28-622,-246-111 663,-2 3-1,78 65 1,-108-78 89,-25-21-32,-1 1 0,0 0 1,-1 0-1,0 1 0,10 14 1,-19-23-10,-1-1 0,0 0 0,1 0 1,-1 0-1,0 1 0,0-1 0,1 0 1,-1 0-1,0 1 0,0-1 0,1 0 1,-1 0-1,0 1 0,0-1 0,0 0 1,0 1-1,0-1 0,1 0 1,-1 1-1,0-1 0,0 0 0,0 1 1,0-1-1,0 0 0,0 1 0,0-1 1,0 1-1,0-1 0,0 0 0,0 1 1,0-1-1,0 0 0,-1 1 0,1-1 1,0 0-1,0 1 0,0-1 0,0 0 1,-1 0-1,1 1 0,0-1 1,0 0-1,-1 1 0,1-1 0,0 0 1,0 0-1,-1 0 0,1 1 0,-1-1 1,-25 1-340,-60-12 410,1-3 1,0-3 0,-103-37-1,80 15 292,-131-69 0,-94-71 197,319 170-528,-26-13 82,2-2-1,1-2 1,1-1 0,-60-60 0,89 80-66,4 3 4,-1-1 1,0 1 0,0 0-1,0 0 1,-1 0 0,1 1 0,-1-1-1,0 1 1,0 1 0,-10-5 0,15 8-42,0-1-1,0 1 1,0 0 0,0 0 0,0 0 0,1-1 0,-1 1 0,0 0 0,0 0 0,1-1 0,-1 1 0,0 0-1,1-1 1,-1 1 0,1 0 0,-1-1 0,1 1 0,-1 0 0,1-1 0,-1 1 0,1-1 0,1 2 0,19 23-132,31 24 106,2-3 0,2-2 0,75 45 0,88 68 208,38 54-286,-254-209 102,0 1 0,0-1 0,0 1 0,-1 0 1,1 0-1,-1 0 0,4 4 0,-6-6-5,0 0-1,0-1 0,0 1 1,0 0-1,0 0 1,0-1-1,0 1 1,0 0-1,0-1 1,0 1-1,0 0 1,0 0-1,0-1 1,0 1-1,-1 0 0,1-1 1,0 1-1,-1 0 1,1-1-1,0 1 1,-1-1-1,1 1 1,-1 0-1,1-1 1,-1 1-1,1-1 1,-1 1-1,1-1 0,-1 0 1,1 1-1,-1-1 1,0 1-1,1-1 1,-1 0-1,0 0 1,1 1-1,-1-1 1,0 0-1,0 0 1,1 0-1,-1 0 1,-1 0-1,-15 5-59,-1 0 0,1-2 0,-1 0-1,0-1 1,-31 0 0,-94-13 85,20 1 162,-8 11-1206,-23 4-4128,151-5 4863,0 0 0,-1 0 1,1 0-1,0 1 0,-1-1 1,1 1-1,0-1 1,0 1-1,0 0 0,-1 0 1,1 1-1,0-1 0,-4 3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7:45.82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2684 3306 2152,'-594'-259'5563,"583"254"-5499,-400-220 1123,13-29-742,-69-41 293,255 188-293,-24-14-46,211 106-361,0-2 0,1-1-1,1-1 1,1-1 0,1-1-1,-31-37 1,48 52-31,0 2-24,1 0 0,-1-1 0,1 1 0,0-1 0,1 0-1,-1 0 1,1 0 0,0 0 0,-3-11 0,5 16 12,0 0 1,0-1-1,0 1 1,0-1-1,0 1 1,0-1-1,0 1 0,0 0 1,0-1-1,1 1 1,-1 0-1,0-1 1,0 1-1,0-1 0,0 1 1,1 0-1,-1-1 1,0 1-1,0 0 1,1 0-1,-1-1 0,0 1 1,1 0-1,-1 0 1,0-1-1,1 1 1,-1 0-1,0 0 0,1 0 1,-1-1-1,1 1 1,17-1-59,21 11 39,-37-9 20,39 13 26,-1 3 1,-1 1 0,0 3-1,37 25 1,-19-11 12,1027 623 414,-1074-652-437,728 403-1815,-520-290 1248,-213-116 304,-11-9 76,-21-15 9,-37-14 262,-81-34-1,-2-1 185,-289-190 306,420 250-568,-306-205 703,-569-495 0,871 691-678,-15-11 58,1-1 1,2-3-1,1 0 0,-33-49 0,59 69-115,13 13-20,23 17-52,-23-11 63,525 327 5,-246-145 134,616 392-1116,-782-500 636,318 197-2336,-434-273 2660,50 31-333,52 41 0,-93-64 451,0 1 1,-2 0 0,1 1 0,-2 0 0,1 0 0,-2 2 0,0-1 0,15 29 0,-25-42-74,0-1 0,1 0 0,-1 1 0,0-1 0,0 0 1,0 1-1,1-1 0,-1 1 0,0-1 0,0 0 0,0 1 1,0-1-1,0 1 0,1-1 0,-1 1 0,0-1 0,0 0 1,0 1-1,0-1 0,0 1 0,0-1 0,-1 1 0,1-1 1,0 0-1,0 1 0,0-1 0,0 1 0,0-1 0,-1 0 1,1 1-1,0-1 0,0 1 0,-1-1 0,1 0 0,0 1 0,0-1 1,-1 0-1,1 0 0,0 1 0,-1-1 0,1 0 0,-1 0 1,1 1-1,0-1 0,-1 0 0,1 0 0,-1 0 0,1 0 1,0 0-1,-1 0 0,1 1 0,-1-1 0,1 0 0,-1 0 1,1 0-1,0 0 0,-1-1 0,1 1 0,-1 0 0,1 0 1,-1 0-1,1 0 0,0 0 0,-1 0 0,1-1 0,-1 1 1,1 0-1,-38-14-28,31 11 28,-435-188 1258,243 95-392,-206-133-1,-156-163-280,-88-192-20,396 314 91,355 347-1318,1628 1249-2005,-1573-1213 2283,282 200 75,-389-281 502,-36-22 45,-50-26-280,-343-168 501,139 83 216,-155-76 306,240 90-804,3-6 0,5-7 0,-167-147 0,-398-447 347,617 588-504,57 61-142,-1 1 1,-59-48-1,89 84-210,13 7-84,23 12-81,33 19 223,77 53 0,59 56 285,-167-117-10,982 743 789,-670-503-860,58 16-1176,-371-261 1003,1-1 0,0-1-1,1-2 1,35 10-1,-50-19-273,-23-9-49,-28-10 247,-62-18 477,42 17 287,0-4 1,1-1-1,1-3 0,-50-32 0,-92-82-406,76 52-63,-178-140 0,64 45 117,141 108 64,4-4 0,-110-123 0,145 144-79,-30-35 66,73 77-136,0 0 0,2 0 1,0-1-1,0-1 0,-6-16 1,6 9-27,3 10-37,0 0 1,2 0-1,-4-14 0,7 24 28,0 0 1,1 1-1,-1-1 0,1 0 1,0 0-1,0 0 0,0 1 1,0-1-1,1 0 0,-1 0 1,1 1-1,-1-1 0,1 0 1,0 1-1,0-1 0,0 1 1,1-1-1,-1 1 0,0 0 1,1-1-1,2-2 0,-3 4 19,1 0 0,-1 1 0,1-1 0,-1 0 0,1 0 0,-1 1 0,1-1-1,0 1 1,-1-1 0,1 1 0,0 0 0,-1-1 0,1 1 0,0 0-1,-1 0 1,1 0 0,0 1 0,2-1 0,37 11 23,-29-8-15,45 16 76,-1 2-1,53 29 1,106 67 171,-120-64-159,459 271 297,-32 49-167,-278-178-630,-232-184 289,-12-8-120,-29-12-152,28 8 387,-369-160-438,7-27 1023,285 146-455,-462-268 818,474 271-843,-88-49 182,-49-29 401,152 84-397,-86-73 0,70 50-213,39 34-59,0-2 0,2 0 0,1-2 0,-34-44 0,55 65-31,1 0 1,0 0-1,0 0 0,1-1 1,-3-7-1,5 12 4,-1 0 1,1 0-1,0 0 1,0 0-1,-1 0 1,1-1-1,0 1 0,0 0 1,0 0-1,0 0 1,0 0-1,1 0 1,-1 0-1,0 0 1,0 0-1,1 0 0,-1 0 1,1 0-1,-1 0 1,1 0-1,-1 0 1,1 0-1,-1 0 1,1 0-1,0 0 0,0 1 1,-1-1-1,1 0 1,0 1-1,0-1 1,0 0-1,0 1 1,0-1-1,0 1 1,1-1-1,7-1-6,0 0 0,1 1 0,-1 0 0,0 1 0,0 0 0,1 0 0,-1 1 0,0 1 0,0-1 0,0 1 0,11 4 0,-8-3 24,50 14 74,-1 2 1,107 51-1,109 75 63,-187-94-110,937 568-1138,-999-599 979,33 30 1,-54-44 128,0 0 0,-1 1-1,0 1 1,0-1 0,0 1 0,-1 0 0,-1 0 0,1 0 0,5 16-1,-10-23-3,1 1-1,0 0 0,-1 0 0,0 0 0,1 0 0,-1 0 1,0 0-1,0 0 0,0 0 0,-1 3 0,1-4-6,0-1 0,0 1 0,-1 0 0,1-1-1,0 1 1,0-1 0,-1 1 0,1-1 0,-1 1 0,1-1 0,0 0 0,-1 1-1,1-1 1,-1 1 0,1-1 0,-1 0 0,1 1 0,-1-1 0,1 0-1,-1 0 1,1 1 0,-1-1 0,1 0 0,-2 0 0,-1 0-25,-1 0-1,0 0 1,0 0 0,0-1 0,0 1 0,1-1 0,-1 0-1,0 0 1,1-1 0,-6-1 0,-369-152 271,252 105 120,2-6 1,3-5 0,3-6-1,3-4 1,3-6 0,-180-160 0,276 223-329,-301-301 314,308 305-371,2 4-19,1-1 0,0 0 0,0 0 0,1 0 1,0-1-1,0 0 0,0 0 0,1-1 0,1 1 0,-1-1 0,-3-16 1,7 24 29,-1 0 1,1 0 0,0 0 0,0 0-1,0 0 1,0 1 0,0-1 0,0 0 0,0 0-1,0 0 1,0 0 0,1 0 0,-1 1-1,0-1 1,1 0 0,-1 0 0,0 0 0,1 1-1,-1-1 1,1 0 0,-1 0 0,1 1-1,-1-1 1,1 0 0,0 1 0,-1-1 0,1 1-1,0-1 1,-1 1 0,1-1 0,0 1-1,0-1 1,-1 1 0,1 0 0,0 0 0,0-1-1,0 1 1,0 0 0,1 0 0,2 0-20,1 0-1,-1 0 1,1 0 0,-1 1 0,1 0 0,-1 0 0,9 3 0,19 10 9,56 32-1,-53-27 44,1048 646 348,-976-595-399,733 543-1811,-820-598 1883,0 3-165,-25-16-35,-16-8-71,-47-19-68,-90-46 1,-59-47 298,154 83-2,-72-42 180,4-5 0,-133-109 0,185 125-90,-201-151 1719,279 216-1802,0 1 0,-1-1-1,1 0 1,-1 0 0,1 0-1,0 0 1,0 0 0,0 0-1,-1 0 1,1 0 0,0-1-1,0 1 1,1 0 0,-2-2-1,2 2-5,0 1-1,1 0 1,-1-1-1,0 1 1,1 0-1,-1-1 1,1 1-1,-1 0 0,0 0 1,1-1-1,-1 1 1,1 0-1,-1 0 1,1 0-1,-1 0 1,1 0-1,-1-1 0,1 1 1,-1 0-1,1 0 1,-1 0-1,1 0 1,-1 0-1,1 1 0,-1-1 1,0 0-1,1 0 1,0 0-1,50 10 6,26 10 135,0 5-1,-2 2 1,-1 4 0,-2 3-1,75 47 1,77 80-86,-240-165-1060,-20-12 734,-127-67-84,-195-93 927,276 138-237,1-3 0,2-4 0,-112-85 0,107 65-68,-104-61 0,163 111-222,0-2 0,2-1-1,0 0 1,1-2 0,1-1-1,1 0 1,-26-36 0,19 22 62,-3 1 0,-55-50 0,60 61-46,15 13-47,0 0 0,1 0 0,0-1 0,1 0 0,0-1 0,1 1 0,-10-22 0,17 32-26,-1 0 0,1 1 0,0-1 0,0 1 0,0-1 0,0 1 0,0-1 0,0 0 0,0 1 0,0-1 0,0 0 0,0 1 0,0-1 0,0 1 0,0-1 0,0 1 0,1-1 0,-1 0 0,0 1 0,0-1 0,1 1 0,-1-1 0,0 1 0,1-1 0,-1 1 0,1-1 0,-1 1 0,1 0 0,-1-1 0,0 1 0,1-1 0,0 1 0,-1 0 0,1 0 0,-1-1 0,1 1 0,-1 0 0,1 0 0,-1 0 0,1-1 0,0 1 0,-1 0 0,1 0 0,-1 0 0,2 0 0,32 1-289,-8 5 333,0 0 1,-1 2 0,0 1-1,0 1 1,-1 1 0,0 1-1,34 24 1,146 124 266,-83-60-171,-175-176-823,-59-46 603,66 74 134,2-1 0,-42-62 0,25 13 45,-41-57 91,87 134-95,0-1 1,-22-44-1,38 66-79,0 0-1,0 0 0,0 0 0,0 0 1,0 0-1,0 0 0,0 0 0,0-1 1,-1 1-1,1 0 0,0 0 0,0 0 1,0 0-1,0 0 0,0 0 0,0 0 1,0-1-1,0 1 0,0 0 0,0 0 1,0 0-1,0 0 0,0 0 0,0 0 0,0-1 1,0 1-1,0 0 0,0 0 0,0 0 1,0 0-1,0 0 0,0 0 0,0-1 1,0 1-1,0 0 0,0 0 0,0 0 1,0 0-1,0 0 0,1 0 0,-1 0 1,0 0-1,0-1 0,0 1 0,0 0 1,0 0-1,0 0 0,0 0 0,0 0 1,1 0-1,-1 0 0,0 0 0,0 0 1,0 0-1,0 0 0,0 0 0,0 0 1,1 0-1,9 4-3,15 12 5,10 12 35,-1 2 1,-2 1-1,32 41 0,75 111 98,-89-113-82,-21-32-58,2 0 1,1-2-1,38 31 0,-70-67-1,0 0-1,0 0 0,0 0 0,0 0 0,0-1 0,0 1 0,0 0 0,0 0 0,0 0 0,0 0 0,0 0 0,0 0 0,0 0 0,1 0 1,-1 0-1,0 0 0,0 0 0,0-1 0,0 1 0,0 0 0,0 0 0,0 0 0,0 0 0,1 0 0,-1 0 0,0 0 0,0 0 0,0 0 1,0 0-1,0 0 0,0 0 0,0 0 0,1 0 0,-1 0 0,0 0 0,0 0 0,0 0 0,0 0 0,0 0 0,0 1 0,0-1 0,0 0 1,1 0-1,-1 0 0,0 0 0,0 0 0,0 0 0,0 0 0,0 0 0,0 0 0,0 0 0,0 0 0,0 1 0,0-1 0,0 0 0,0 0 1,0 0-1,0 0 0,0 0 0,1 0 0,-1 0 0,0 0 0,0 1 0,0-1 0,0 0 0,0 0 0,0 0 0,-6-11-215,-13-19 38,-61-57 129,43 48 126,-50-67 0,-36-108 66,36 57-40,68 126-2,1 0 1,-17-45-1,35 76-91,0 0 0,0 0 0,0 0 0,0 0 0,0 0 1,0 0-1,0 0 0,1 0 0,-1 0 0,0 0 0,0 0 0,0 0 0,0 0 1,0 0-1,0 0 0,0 0 0,0 0 0,0 0 0,0 0 0,0 0 1,0 0-1,0 0 0,1 0 0,-1 0 0,0 0 0,0 0 0,0 0 0,0 0 1,0 0-1,0 0 0,0 0 0,0 0 0,0 0 0,0-1 0,0 1 1,0 0-1,0 0 0,0 0 0,0 0 0,0 0 0,0 0 0,0 0 0,0 0 1,0 0-1,0 0 0,0 0 0,11 10 76,13 20 0,67 92 143,118 174 16,-199-282-243,0 4-17,1-1 0,0 0 0,2 0 0,0-2 0,15 15 1,-28-29 9,0-1 1,0 0 0,1 0 0,-1 0 0,0 1 0,0-1 0,0 0-1,0 0 1,1 0 0,-1 0 0,0 1 0,0-1 0,0 0 0,0 0 0,1 0-1,-1 0 1,0 0 0,0 0 0,1 0 0,-1 1 0,0-1 0,0 0-1,1 0 1,-1 0 0,0 0 0,0 0 0,1 0 0,-1 0 0,0 0 0,0 0-1,0 0 1,1-1 0,-1 1 0,0 0 0,0 0 0,1 0 0,-1 0-1,0 0 1,0 0 0,0 0 0,1-1 0,-1 1 0,0 0 0,0 0 0,0 0-1,0 0 1,1-1 0,-1 1 0,0 0 0,0 0 0,0-1 0,1-18-244,-10-24 74,-17-32 76,-36-70 0,36 89 205,2-1-1,-32-117 1,50 153-42,2 8 278,18 26-129,58 80-11,-47-57-156,2-2 0,1 0 0,2-2 0,65 55 1,-94-86-55,0 0 0,1 1 0,-1-1 0,1 0 0,-1 0 0,1 0 0,0 0 0,-1 0 0,1 0 0,0-1 0,0 1 0,0-1 0,-1 1 0,1-1 0,0 1 0,3-1 0,-5-1-4,0 0 1,1 1-1,-1-1 1,0 0-1,0 0 1,0 0-1,0 1 1,0-1-1,0 0 1,0 0 0,0 0-1,0 0 1,0 1-1,0-1 1,0 0-1,0 0 1,-1 0-1,1 1 1,0-1-1,-1 0 1,1 0-1,-1 1 1,1-1-1,-1 0 1,-36-60-353,-23-29 472,-48-102 1,-15-26 280,114 209-202,6 14 43,3-2-205,0-1 1,0 1-1,1 0 0,-1-1 0,1 1 1,-1-1-1,1 0 0,2 5 0,26 43 96,49 62 0,-21-32-46,-48-66-72,-6-8-12,0-1 1,1 0 0,-1 0 0,1 0-1,0 0 1,1-1 0,5 5 0,-10-8 9,1-1 0,-1 0 0,0 0 0,0 0 0,0 0 0,0 0 0,0 1 0,0-1 0,1 0 0,-1 0 0,0 0 0,0 0 0,0 0 0,0 0 0,0 0 0,1 0 0,-1 0 0,0 0 0,0 1 0,0-1 0,1 0 0,-1 0-1,0 0 1,0 0 0,0 0 0,0 0 0,1 0 0,-1 0 0,0-1 0,0 1 0,0 0 0,0 0 0,1 0 0,-1 0 0,0 0 0,0 0 0,0 0 0,0 0 0,1 0 0,-1 0 0,0-1 0,0 1 0,0 0 0,0 0 0,0 0 0,0 0 0,1 0 0,-1-1 0,-1-11-77,-7-13 27,3 17-236,-1-1 1,1 1 0,-2 0-1,1 1 1,-9-8 0,2 2-895,-9-14 93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7:47.18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410 266 2256,'1'3'1267,"4"9"-959,0 0 0,2-1-1,-1 1 1,1-1 0,1 0-1,0-1 1,1 0 0,0 0-1,15 12 1,6 4-281,1-2-1,34 20 1,-65-44-34,1 0 3,-1 1 0,0-1-1,0 0 1,1 0 0,-1 1-1,0-1 1,1 0-1,-1 0 1,0 0 0,1 0-1,-1 1 1,0-1 0,1 0-1,-1 0 1,0 0-1,1 0 1,-1 0 0,0 0-1,1 0 1,-1 0 0,0 0-1,1 0 1,-1 0 0,0 0-1,1 0 1,-1 0-1,0 0 1,1 0 0,-1 0-1,0-1 1,1 1 0,-1 0-1,0 0 1,1 0-1,-1-1 1,0 1 0,0 0-1,1 0 1,-1-1 0,0 1-1,0 0 1,1 0 0,-1-1-1,0 1 1,0 0-1,1-1 1,-15-8 505,-22-18-45,-34-31 0,-20-16 189,51 43-542,2-1 0,-39-43 0,-61-86 460,122 148-295,4 11 1028,11 2-1282,2 5 20,0 0-1,1 0 1,0-1 0,0 1 0,0-1 0,0 0 0,0 0 0,1 0 0,0-1-1,4 4 1,8 9-93,141 134-897,-32-32 320,-78-67 534,-43-47 103,-1 1 1,1 0 0,-1 1-1,0-1 1,-1 0-1,1 1 1,-1 0-1,3 11 1,-5-17-7,0 0 1,0 0 0,0 0-1,0 1 1,0-1 0,0 0-1,0 0 1,0 0 0,0 1-1,0-1 1,0 0 0,0 0-1,0 0 1,0 0 0,0 1-1,0-1 1,0 0-1,0 0 1,0 0 0,0 1-1,0-1 1,0 0 0,0 0-1,0 0 1,0 0 0,-1 0-1,1 1 1,0-1 0,0 0-1,0 0 1,0 0 0,0 0-1,0 0 1,-1 0 0,1 0-1,0 1 1,0-1 0,0 0-1,0 0 1,-1 0-1,1 0 1,0 0 0,0 0-1,-11-3-110,-11-10-26,22 13 137,-36-21 107,-58-26 0,-18-10-160,99 49 62,1 0 0,0-1 1,0 0-1,1-1 0,0 0 0,-11-15 0,18 20 30,1 1 0,-1-1 1,1 0-1,0 0 0,1 0 0,-1 0 1,1 0-1,0-1 0,0 1 0,1-1 1,-2-10-1,3 16-28,0 0-1,0 0 1,0 0 0,0-1 0,0 1-1,0 0 1,0 0 0,0 0 0,0 0-1,0-1 1,0 1 0,0 0 0,0 0-1,0 0 1,0 0 0,0-1 0,1 1-1,-1 0 1,0 0 0,0 0 0,0 0-1,0 0 1,0 0 0,0-1 0,0 1 0,1 0-1,-1 0 1,0 0 0,0 0 0,0 0-1,0 0 1,1 0 0,-1 0 0,0 0-1,0 0 1,0 0 0,0 0 0,1 0-1,-1 0 1,0 0 0,0 0 0,1 0-1,11 3 168,16 13 21,-24-13-154,102 58 259,55 36-934,-129-76 139,-1 2 0,52 51 0,-56-47 343,-1 2 0,-1 1 0,-1 0 0,21 39 0,-44-68 157,0 0 0,-1 0 1,1 0-1,-1 1 1,1-1-1,-1 0 0,1 0 1,-1 0-1,1 1 1,-1-1-1,0 0 0,0 1 1,0-1-1,0 3 1,0-4-7,0 0 1,-1 1-1,1-1 1,0 0-1,0 0 1,-1 1 0,1-1-1,0 0 1,-1 0-1,1 0 1,-1 1-1,1-1 1,0 0 0,-1 0-1,1 0 1,0 0-1,-1 0 1,1 0-1,0 0 1,-1 0 0,1 0-1,-1 0 1,1 0-1,0 0 1,-1 0-1,1 0 1,0 0-1,-1-1 1,1 1 0,-1 0-1,1 0 1,-41-21-105,38 19 100,-79-52 236,-94-82 0,41 29 58,112 89-199,0-1-1,1-1 1,1-1 0,1 0 0,-19-27 0,26 31-43,0 0 0,-1 0 0,-23-19 0,-28-15-38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7:18.96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126 1671 1688,'-52'30'13173,"68"-22"-13656,4 1 1106,-18-9-617,7 5 72,1-1 0,0 0 1,1 0-1,-1-1 0,1 0 0,20 1 0,33-2 1040,110-13 0,-141 4-950,-28 5-120,0 1 0,0 0-1,1 0 1,-1 0 0,0 1 0,1-1-1,-1 1 1,9 1 0,-3 2 31,-8-2-44,0 0 0,0 0 0,0-1 0,0 1-1,0-1 1,0 1 0,0-1 0,1 0 0,-1 0 0,0 0 0,0-1 0,0 1 0,0-1 0,0 1-1,0-1 1,0 0 0,0 0 0,0-1 0,0 1 0,0-1 0,4-2 0,-4 2-6,1 0 1,0 0-1,0 1 1,0 0 0,0 0-1,0 0 1,8-1-1,-8 2-9,0-1-1,0 1 0,0-1 1,-1 0-1,1 0 0,0 0 1,-1-1-1,1 1 0,-1-1 1,6-4-1,-5 4-4,-1 0 0,0 0 0,1 0 0,0 1 0,-1-1 0,1 1 0,0 0 0,0 0 0,-1 0 0,7 0 0,49-2 210,-12 2-35,12-4-5,-42 5-102,0-2-1,0 1 1,-1-2-1,1 0 1,0-1 0,31-12-1,-41 13-59,1 0 0,-1 1-1,1 0 1,0 1 0,-1 0-1,16-1 1,-13 2 3,0-1 1,0 0-1,16-5 0,-25 6-24,0-1 0,0 1 1,-1 0-1,1-1 0,0 1 0,0-1 0,0 0 0,0 1 0,0-1 0,0 1 0,-1-1 1,1 0-1,0 0 0,-1 0 0,1 1 0,-1-1 0,1 0 0,0 0 0,-1 0 0,0 0 1,1 0-1,-1 0 0,1-1 0,-1 1-1,0 0-1,0 1 1,0-1 0,0 0 0,1 1-1,-1-1 1,0 0 0,1 1 0,-1-1-1,0 1 1,1-1 0,-1 1 0,0-1 0,1 1-1,-1-1 1,1 1 0,-1-1 0,1 1-1,-1-1 1,1 1 0,0 0 0,-1-1-1,1 1 1,-1 0 0,1 0 0,0-1-1,-1 1 1,1 0 0,0 0 0,-1 0-1,1 0 1,0 0 0,-1 0 0,2 0 0,5 0 15,-1 1 0,0 0 0,1 0 0,10 4 0,-12-3 9,-1-1 0,1 1 0,-1-1 0,1 0 0,0-1 0,-1 1 0,1-1 1,0 0-1,0 0 0,-1-1 0,6 0 0,12-5 116,-16 4-116,0 0 0,0 0 0,0 1 0,0 0 0,0 0 0,0 1 0,0-1 0,0 1 0,11 2 0,-13-2-11,0 0-1,0 0 1,0-1 0,0 1 0,-1-1 0,1 0 0,0 0 0,0 0 0,3-2-1,27-5 159,29-4-1,-37 13-141,-4 1 11,0-2 0,0-1 0,31-4 0,-33 2 43,0 2 0,1 0 0,33 3 0,1 0 1,-30-7-35,-23 4-46,-1 0-1,1 1 1,-1-1 0,1 1 0,-1 0 0,1-1 0,-1 1-1,1 0 1,0 0 0,-1 0 0,1 0 0,-1 0 0,1 0-1,0 0 1,-1 0 0,1 1 0,-1-1 0,2 1 0,4 2 13,-1-2 0,0 1 0,0-1 1,0 0-1,1 0 0,-1-1 1,0 1-1,13-3 0,3 2 0,-19-2-24,0 0 1,0 0 0,-1-1-1,1 1 1,-1-1 0,0 1-1,1-1 1,-1 0-1,0 0 1,-1 0 0,1 0-1,1-4 1,7-12 73,12-37 1,-21 52-54,-1 0 1,1-1 0,-1 1 0,0 0-1,0-1 1,-1 1 0,1 0-1,-1-1 1,-1-4 0,-2-13 88,-7-88 204,10 100-227,0-1 0,0 1 0,-6-17 0,5 19-47,0 0 0,0 0 0,1 0 0,0 0 0,0 0 0,1-10 0,2-56 51,-3 41 93,-1 10-110,2 19-57,-1 0 0,1 0 0,0 0 0,0 0 0,0 0 0,2-7-1,-1 4-3,0 0-1,-1-1 0,0 1 1,0 0-1,0-1 0,-1 1 1,0 0-1,-1 0 0,-2-8 1,-4-30 88,-3-4-22,9 42-58,0 0-1,0-1 0,0 1 1,1-1-1,0-9 0,1 15 3,0 0 0,0 0-1,0 0 1,0 0-1,0 1 1,0-1 0,-1 0-1,1 0 1,0 0-1,-1 0 1,0 1-1,1-1 1,-1 0 0,0 1-1,0-1 1,0 0-1,0 1 1,-2-3-1,1 2 8,1 1-1,-1-1 0,1 1 0,-1-1 0,1 1 0,-1 0 1,0-1-1,0 1 0,0 0 0,1 0 0,-1 0 0,0 1 1,0-1-1,0 0 0,-1 1 0,1-1 0,0 1 0,0 0 1,0 0-1,-2 0 0,-128-13-174,6 11 327,81 0-139,4 1-61,1-2 0,-77-15 0,115 18 17,1 0 1,-1 0-1,0 0 1,0-1-1,1 1 1,-1-1-1,0 0 1,1 1-1,-1-1 1,1 0-1,-1 0 1,1 0-1,-1 0 1,1 0-1,-1 0 1,1 0-1,0-1 1,0 1-1,-2-3 1,3 1-6,-1 1 1,1-1 0,0 0 0,1 0-1,-1 0 1,0 0 0,1 0 0,-1 0-1,1 1 1,0-1 0,2-5 0,10-23 15,-11 27-2,0 1 0,0-1 0,-1 1 0,0-1 0,0 0 0,0 1 0,0-1 0,0 0 0,-1 0 0,0 0 0,1 0 0,-2 0 0,1 0 0,-1-4 0,6-56 47,-5 61-45,-1-6 8,0 0 0,-1 0 0,0 0 0,-3-11 0,4 19-9,1-1 1,0 1 0,-1 0 0,1-1 0,0 1 0,0 0 0,0-1 0,0 1 0,1 0-1,-1-1 1,0 1 0,0 0 0,1-1 0,-1 1 0,1 0 0,-1 0 0,1-1-1,0 1 1,-1 0 0,1 0 0,0 0 0,1-2 0,-1 2 0,1-1 1,-1 0-1,0 1 1,0-1-1,0 0 0,-1 0 1,1 0-1,0 0 1,-1 1-1,1-4 1,-7-46 26,1 19-14,9-41 74,-13 50-65,7 22-23,1-1-1,0 1 1,0-1 0,0 0 0,1 1 0,-1-1-1,0 0 1,1 1 0,-1-1 0,1 0-1,-1 0 1,1 0 0,0 1 0,0-1 0,0 0-1,0 0 1,0 0 0,0 0 0,0 1-1,1-3 1,-1 1 6,0 0 0,0 0 0,-1 0 0,1 0 0,-1 0-1,1 0 1,-1 0 0,0 1 0,0-1 0,-3-4 0,2 3 8,-3-18 3,5 20-2,-1 0 0,1 0-1,0-1 1,-1 1 0,1 0-1,-1 0 1,0 0 0,0 0-1,1 0 1,-1 0 0,-1 0-1,1 0 1,0 0 0,0 1-1,-1-1 1,1 0 0,-1 1-1,1-1 1,-1 1 0,-3-3-1,4 4-15,0 0-1,0 0 1,0 1-1,0-1 1,0 0-1,0 0 1,0 1-1,0-1 0,1 1 1,-1-1-1,0 1 1,0-1-1,0 1 1,1-1-1,-1 1 1,0 0-1,1-1 0,-1 1 1,0 1-1,-3 1 5,-8 8-7,5-6 0,0 1 0,0 0 0,0 0 0,1 1 1,0 0-1,1 0 0,-1 1 0,-7 14 0,9-17-3,0 0-1,0 0 1,0-1 0,0 0-1,-1 1 1,0-2-1,-6 5 1,-21 20 7,-16 15-30,46-41 25,0 0 0,1-1 0,-1 1 0,0-1 0,0 1 0,0-1 0,0 0 0,0 1 0,0-1 0,0 0 0,0 0 0,-1-1 0,1 1 0,0 0 0,-1-1 0,1 0 0,0 1 0,-1-1 0,1 0 0,-1 0 0,1 0 0,0 0 0,-1-1 0,-2 0 0,1 1-2,0-1 1,0 1-1,-1 0 0,1 0 1,0 1-1,0-1 0,-6 3 1,-8 11-13,0 2-10,13-12 18,0 0 1,1 0 0,-1 0 0,1 1-1,0 0 1,1 0 0,-1 0-1,-3 6 1,-3 4-5,-1 0-24,1 0 0,1 0 0,0 1 0,0 1 0,2-1 1,0 1-1,1 1 0,1-1 0,1 1 0,-5 31 0,9-39 35,-1 0 0,-1 0 1,0 0-1,-1 0 0,1 0 0,-2-1 0,0 1 0,0-1 0,-6 11 0,6-15-4,0 0-1,0 0 0,0 0 1,0 0-1,-1-1 0,1 0 1,-1 0-1,0 0 0,-1-1 1,1 1-1,-1-1 0,1 0 1,-1-1-1,0 0 1,-11 4-1,-25 12-49,36-15 48,1 0 0,-1 0-1,-1-1 1,1 1 0,-10 1 0,10-2 5,0 0 1,0 1 0,-1-1-1,2 1 1,-1 1 0,0-1 0,-6 6-1,-11 6-5,-68 34-51,79-41 31,-1 0 1,0-1-1,-1-1 0,-17 6 0,29-11 28,1 0 0,-1-1-1,0 1 1,0 0-1,1 1 1,-1-1-1,1 0 1,-1 0-1,1 1 1,-1-1 0,1 1-1,0-1 1,0 1-1,0-1 1,0 1-1,-1 2 1,-4 5 9,-20 12 7,14-4-38,2 1 0,0 0 1,0 1-1,2 0 0,0 1 1,2 0-1,0 0 0,1 0 1,1 1-1,1-1 0,-1 26 1,3-30 24,-1-1 0,-1 0 0,0 1 0,-1-1 0,-1-1 0,0 1 0,-1-1 0,0 0 0,-2 0 0,-11 18 0,18-31-3,1-1 0,-1 1 0,1 0 0,-1 0 1,0 0-1,1-1 0,-1 1 0,0 0 0,0-1 0,0 1 0,0-1 0,1 1 0,-1-1 0,0 1 0,0-1 1,-1 1-1,-1 0-1,0 0 1,1 0 0,-1 0 0,1 1 0,-1-1 0,1 1-1,-1 0 1,-2 3 0,-4 3-2,5-2 0,-1-1-1,0 0 1,0 0-1,0-1 1,-1 0 0,0 0-1,1 0 1,-1 0-1,-1-1 1,1 0 0,0 0-1,-10 2 1,13-5 0,1 0 1,1 0 0,-1 0-1,0 0 1,1 0 0,-1 0 0,0 1 0,0-1-1,1 1 1,-1-1 0,1 1 0,-1-1-1,0 1 1,1 0 0,-1 0 0,1-1 0,-1 1-1,1 0 1,0 1 0,-1-1 0,1 0 0,0 0-1,0 0 1,0 1 0,-2 2 0,2-3-4,1-1 1,-1 1-1,1 0 1,-1-1-1,0 1 1,1 0-1,-1-1 0,0 1 1,0-1-1,0 1 1,1-1-1,-1 0 1,0 1-1,0-1 1,0 0-1,0 0 1,0 0-1,0 1 1,0-1-1,1 0 1,-1 0-1,-2-1 0,1 1 1,1 0-1,-1 1 1,1-1-1,-1 0 1,1 0-1,0 1 1,-1-1-1,1 1 1,-1-1-1,1 1 1,0-1-1,-1 1 1,1 0-1,-2 1 1,0 1-22,0 0 1,1 0-1,-1 0 1,1 0-1,0 1 1,0-1-1,1 0 0,-1 1 1,1 0-1,-1-1 1,1 1-1,0 0 1,0-1-1,1 1 1,-1 0-1,1 0 1,0 0-1,0 0 1,0 0-1,1-1 1,-1 1-1,1 0 1,0 0-1,0 0 0,0-1 1,0 1-1,3 3 1,-4-7-18,10 12-73,7-6 69,0 1 0,23 14 0,-20-10 29,-18-10 16,0 0 0,0-1-1,0 1 1,0 0-1,0-1 1,0 1 0,0-1-1,0 0 1,0 1 0,0-1-1,1 0 1,-1 0-1,0-1 1,0 1 0,0 0-1,0-1 1,4-1-1,15-1-15,4 6 14,21-1-3,199-35-66,-202 21 74,17-2 17,176-23 68,-192 32-60,-12 2-9,64-14 0,-67 11 19,1 1 0,46-2-1,19-3 25,-34-8 11,-18 5-22,-9 4 5,1 3-1,63-5 0,-16 10-17,-46 1 13,-1-1 0,69-10 0,-59 4-9,-32 5-24,-1 0-1,1 0 1,21-8 0,-32 9-14,0 0 0,0 1 0,0-1 0,0 1 0,0-1 1,1 1-1,-1 0 0,0 0 0,0 0 0,0 0 0,0 0 0,0 0 1,0 1-1,0-1 0,0 1 0,0-1 0,3 2 0,-6-3 33,1 0-43,0 1 0,0 0 0,-1-1 1,1 1-1,0 0 0,0 0 0,0-1 0,-1 1 0,1 0 1,0 0-1,0-1 0,-1 1 0,1 0 0,0 0 1,0 0-1,-1 0 0,1-1 0,0 1 0,-1 0 0,1 0 1,0 0-1,-1 0 0,1 0 0,0 0 0,-1 0 0,1 0 1,0 0-1,-1 0 0,1 0 0,-1 0 0,-255 14 96,177-8-58,-161 30-64,129-16 22,-50 10 10,60-9-6,-122 8 1,197-27 2,0 2 0,0 0 0,1 2-1,0 0 1,-35 15 0,54-19 5,0-1-1,0 0 0,1-1 1,-1 1-1,0-1 0,0 0 1,0-1-1,0 1 0,-9-3 1,-23-1-24,18-3 5,19 7 18,1-1 0,-1 1 0,0-1 0,0 1 0,0-1-1,0 1 1,0 0 0,0-1 0,0 1 0,0 0 0,0 0 0,0 0 0,0 0-1,0 0 1,-1 0 0,1 0 0,0 0 0,0 0 0,0 0 0,0 0 0,0 1-1,0-1 1,-1 1 0,0-2-24,0 0 0,0-1 0,0 1 0,0 0 0,0-1 0,0 1 0,1-1 1,-1 0-1,0 1 0,1-1 0,-1 0 0,1 0 0,0 0 0,0 0 0,0 0 0,0-1 0,-2-3 0,4 5 15,-1 0 0,0 0 0,1 0 0,-1 0 0,1 0 0,-1 0 0,1 0 0,-1 0 0,1 0 0,0 0 0,0 0 0,-1 0 0,1 1 0,0-1 0,0 0-1,0 1 1,0-1 0,0 0 0,0 1 0,0-1 0,0 1 0,0 0 0,0-1 0,0 1 0,2-1 0,26-11-48,-10-2 42,-15 10 11,1 0-1,1 0 1,-1 0 0,0 1-1,1 0 1,0 0 0,0 1-1,-1 0 1,13-4 0,107-16 149,196-11 1,-223 24 14,136-30 0,-184 24 12,-38 11-136,0 0-1,0 1 0,0 1 1,1 0-1,-1 0 0,14 1 1,16-2 77,-1-1 0,42-10 1,20-2 19,20 10 32,-15 5-123,-57 2-17,-47-1 14,17-1-226,-18-2 13,-15-4 36,-36-14 109,29 13 27,0 0 0,-1 1 0,-23-5 0,-55-10 86,-188-17 0,246 34-56,-1 3 0,0 1 0,1 2 0,-1 2 0,-56 11 0,84-11-21,-354 77 56,345-75-72,0 2 0,-38 15 0,45-16-3,4-2 7,-1 0 0,0-1 1,1-1-1,-1 0 0,0 0 0,0-1 0,0-1 0,-1 0 0,1 0 1,0-1-1,0-1 0,-13-3 0,24 5-1,-1-1 0,1 0 0,-1 1 0,1-1 0,-1 0 0,1 0 0,0 1 0,-1-1 0,1 0 0,0 0 0,-1-1 0,1 1 0,0 0 0,0 0 0,0-1 0,0 1 0,0 0 0,1-1 0,-1 1 0,0-1 0,1 1 0,-1-1 0,1 1 0,-1-1 0,1 1 0,0-1 0,-1 0 0,1 1 0,0-1 0,0 0 0,0 1 0,1-1 0,-1 1 0,0-1 0,1-3 1,2-3-3,0-1 1,0 1 0,0 0 0,10-15-1,-8 14 15,3-5 0,2-1 0,-1 1 0,2 1 0,19-20 1,6-9-15,-30 36 4,-1 0 0,1 1 1,0 0-1,1 0 0,-1 0 0,1 1 0,0 0 0,0 0 1,0 0-1,0 1 0,1 0 0,10-2 0,13-2 14,56-7 0,-54 10 3,24-5 5,-20 3 8,1 1 0,1 1 0,64 3 0,41 8 62,-126-6-63,0 0 0,24 5 0,26 2 8,180 4 111,-237-10-131,1-2 0,-1 1-1,1-2 1,0 1-1,-1-2 1,0 1 0,1-2-1,13-4 1,-16 6-5,0-1-1,0 1 1,0 1 0,0-1-1,14 2 1,31-1 16,-18-2-12,12-2 14,-47 4-26,0-1 0,0 1 1,0-1-1,0 1 0,0-1 1,0 1-1,0-1 0,0 0 1,-1 1-1,1-1 0,0 0 1,0 0-1,-1 0 0,1 1 1,0-1-1,-1 0 0,1 0 1,-1 0-1,1 0 0,-1-1 1,1 1-1,-1 0 0,1 0 1,-1 0-1,1 0 0,-1 0 1,1 0-1,-1 0 0,1 0 1,0 0-1,-1 1 0,1-1 1,0 0-1,0 1 0,0-1 1,0 0-1,0 1 0,-1-1 0,1 1 1,0-1-1,0 1 0,0 0 1,0-1-1,0 1 0,1 0 1,-1 0-1,0-1 0,0 1 1,0 0-1,0 0 0,0 0 1,0 1-1,0-1 0,0 0 1,0 0-1,2 1 0,0 0 5,-2-1-3,0 1 0,0-1 1,1 1-1,-1-1 0,0 0 0,0 1 0,0-1 0,1 0 1,-1 0-1,0 0 0,0 0 0,1 0 0,-1 0 0,0 0 1,0-1-1,2 1 0,-4-12 25,-2 2 2,3 9-26,0 1 1,1 0-1,-1 0 1,0 0-1,0 0 1,0 0-1,0-1 0,0 1 1,1 0-1,-1 0 1,0 0-1,0 0 1,0 0-1,0 0 1,1 0-1,-1 0 0,0-1 1,0 1-1,0 0 1,1 0-1,-1 0 1,0 0-1,0 0 1,0 0-1,1 0 1,-1 0-1,0 0 0,0 0 1,0 0-1,1 1 1,-1-1-1,0 0 1,0 0-1,0 0 1,1 0-1,-1 0 0,0 0 1,0 0-1,0 0 1,0 1-1,1-1 1,-1 0-1,0 0 1,0 0-1,0 1 1,-21-6 122,5 4-108,-482-12 195,443 14-202,36-2-5,-1 1 0,1 1-1,-1 1 1,1 1 0,-1 0 0,1 1-1,0 1 1,-24 10 0,31-11-6,0 0 0,0-1 0,-1-1 0,0 0 0,1-1 0,-1 0 0,-19-2 0,-23 2 0,28 2-4,1-1 0,0-2 0,-29-2 0,16-2-2,-47-8-14,59 7 22,21 5-9,0-1 0,0 0 0,1-1-1,-1 1 1,1-1 0,-1 0 0,-8-5-1,0-6-102,13 13 104,1 0 0,0 0 0,0-1 0,0 1 0,0 0 0,0-1-1,-1 1 1,1 0 0,0-1 0,0 1 0,0 0 0,0 0-1,0-1 1,0 1 0,0 0 0,0-1 0,0 1 0,0 0 0,0-1-1,1 1 1,-1 0 0,0-1 0,0 1 0,0 0 0,0-1-1,0 1 1,0 0 0,1 0 0,-1-1 0,3-1-13,1 0 1,-1 0-1,0 0 0,1 0 0,-1 1 1,1 0-1,4-2 0,-6 2 29,59-16-13,0 3 0,1 2 0,75-5 0,4 1 104,-137 16-93,-1-1 0,1 1 0,0-1 0,0 0 0,-1 0 0,1 0 0,0-1-1,-1 1 1,0-1 0,1 0 0,-1 0 0,0 0 0,4-3 0,-6 4-1,0 0-1,0 0 1,-1 0-1,1 1 1,-1-1-1,1 0 1,-1 0-1,1 0 0,-1 0 1,1 0-1,-1 0 1,0 0-1,1 0 1,-1 0-1,0 0 1,0 0-1,0-1 1,0 1-1,0 0 1,0-1-1,-1 0 0,1 0-1,-1 0 1,0 0-1,0 0 1,0 0 0,0 0-1,0 1 1,-1-1-1,1 0 1,-1 0 0,1 1-1,-1-1 1,-3-2-1,-12-10 19,-32-20 0,35 25-17,-3-1 2,-1 1-1,-1 0 1,0 1-1,-31-9 1,20 8-5,29 9-7,0 0 1,1 0 0,-1-1-1,0 1 1,0 0 0,1-1 0,-1 1-1,0 0 1,0-1 0,1 1-1,-1-1 1,0 1 0,1-1 0,-1 1-1,1-1 1,-1 1 0,1-1-1,-1 0 1,0 0 0,1 0-2,0 1 0,0-1 0,0 1 0,0-1 0,1 1 0,-1-1 0,0 1-1,0-1 1,0 1 0,0 0 0,1-1 0,-1 1 0,0-1 0,0 1 0,1 0 0,-1-1 0,0 1 0,1 0 0,-1-1 0,0 1 0,1 0 0,-1-1 0,0 1 0,1 0 0,5-3-22,-1 0 1,0 0-1,1 1 1,-1 0-1,9-2 1,119-16 81,-132 20-52,-1 0-1,1-1 1,0 1 0,-1 0 0,1 0 0,0 0 0,-1-1 0,1 1 0,0 0 0,-1-1 0,1 1 0,-1 0 0,1-1 0,-1 1-1,1-1 1,-1 1 0,1-1 0,-1 1 0,1-1 0,-1 0 0,1 1 0,-1-1 0,0 1 0,0-1 0,1 0 0,-1 1 0,0-1-1,0 0 1,0 1 0,1-1 0,-1-1 0,0-1-2,-1 0 0,1 0 0,0 1 0,-1-1 0,0 0 0,0 0 0,0 1 0,-2-5 0,-31-51-27,29 51 55,4 6-31,-1 0 0,1-1 1,0 1-1,0-1 1,0 1-1,0-1 0,0 1 1,0-1-1,1 0 0,-1 1 1,1-1-1,-1 0 1,1 0-1,-1 1 0,1-1 1,0 0-1,0 0 0,0 0 1,0 1-1,0-1 1,0 0-1,1 0 0,-1 0 1,1-1-1,2 1 0,-1-1-1,1 1 1,0 0-1,0 1 1,0-1 0,0 0-1,0 1 1,0-1-1,0 1 1,7-1 0,-8 1 5,11-4-1,-6 2 1,1 0 0,0 1 0,0 0 0,0 1 0,10-2 0,-18 3-3,1 0 1,0 0-1,0 0 1,-1 0-1,1 0 1,0-1-1,-1 1 1,1 0-1,0 0 1,-1-1-1,1 1 1,0-1-1,-1 1 1,1-1-1,-1 1 1,1 0-1,-1-1 1,1 0-1,-1 1 1,1-1-1,-1 1 1,0-1-1,1 0 1,-1 1-1,0-1 1,1 0-1,-1 1 1,0-1 0,0 0-1,0 1 1,1-2-1,-1 2 2,0-1 1,0 1-1,0-1 1,0 0-1,0 1 1,0-1-1,0 1 1,1-1-1,-1 1 0,0-1 1,0 1-1,1-1 1,-1 1-1,0 0 1,1-1-1,-1 1 0,0-1 1,1 1-1,-1 0 1,1-1-1,-1 1 1,1 0-1,-1-1 0,1 1 1,-1 0-1,1 0 1,-1 0-1,1-1 1,-1 1-1,1 0 0,-1 0 1,1 0-1,-1 0 1,1 0-1,0 0 1,0 0 82,-8-6-156,-8-9-906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27:54.30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25 1527 1976,'-25'-6'3464,"45"10"-1182,-17-3-2279,0-1-1,1 0 1,-1-1 0,1 1 0,-1 0 0,1-1 0,-1 0 0,0 0 0,1 0 0,-1 0 0,0-1-1,0 1 1,0-1 0,0 0 0,0 0 0,0 0 0,0 0 0,4-5 0,1-3 21,0 1 0,-1-2 0,-1 1 0,7-13 1,-6 10 50,0 0 0,14-17 0,-18 26-40,1 1 0,0 0 0,0 0 0,0 0 0,0 0 0,0 1 0,0-1 0,7-2 0,-7 3-1,1 0 1,0 0-1,-1-1 1,0 0-1,1 0 1,5-6-1,-2 2-26,0 1 0,1 0 0,-1 0-1,17-7 1,8-7 12,-16 10 11,-1 1 1,1 1 0,24-8-1,-24 10 111,0-1 0,-1-1 0,25-15-1,-16 6-5,53-42 160,-65 50-209,0-1-1,0 2 0,1 0 0,1 0 0,-1 2 0,23-8 1,-20 7 82,-5 4-67,-1 0 0,1 0 1,-1 1-1,1 1 1,0 0-1,-1 1 0,1 0 1,14 2-1,94 17 916,-115-18-962,11 3 20,0 0 1,0 1-1,-1 1 1,1 0-1,-1 1 1,-1 0-1,16 11 1,-4-4-12,0 0 0,2-2 0,40 12 0,8 4 106,-59-21-125,6 2 25,-1 1-1,0 0 0,32 23 1,-19-6 57,37 38 0,-54-45-79,0 2 0,25 37 0,-30-39-45,1 0 0,0-1 0,2-1 1,25 24-1,32 20 4,-53-44-21,6 6-45,-25-24 45,0 1-1,0 0 1,1 0-1,-1-1 1,0 1-1,1-1 0,-1 1 1,1-1-1,-1 1 1,0-1-1,1 0 1,-1 0-1,1 0 1,-1 0-1,1 0 0,-1 0 1,1 0-1,2-1 1,-1 0-38,0-1-1,0 0 1,-1 0 0,1 0 0,-1 0 0,1 0 0,-1-1-1,0 1 1,1-1 0,-1 0 0,-1 1 0,1-1 0,0 0 0,-1 0-1,1 0 1,-1 0 0,1-4 0,10-17-34,-7 16 65,0 0 1,-1-1-1,0 1 1,0-1-1,-1 0 0,0 1 1,-1-2-1,0 1 0,0 0 1,-1 0-1,-1-1 0,1 1 1,-1 0-1,-1-1 0,0 1 1,0 0-1,-1 0 1,0 0-1,0 0 0,-1 0 1,0 0-1,-1 0 0,0 1 1,0 0-1,-11-15 0,-2-3 49,-18-36 0,30 52-20,1 0 1,0 0-1,0 0 1,1-1-1,0 1 1,1-1-1,-1-16 1,3 19 38,-1 0 0,0 0 1,0 0-1,-1 0 0,0 1 1,0-1-1,-1 0 0,-4-8 0,7 14-52,-1 0 0,2 0 0,-1 1-1,0-1 1,0 0 0,1 0-1,-1 1 1,1-1 0,-1 0-1,1 0 1,0 1 0,1-4-1,2-4-5,2-6 11,17-51 6,-22 61 0,0 0-1,0 0 1,1 1 0,-1-1 0,1 0-1,0 1 1,1-1 0,-1 1 0,1-1 0,0 1-1,6-7 1,-6 5 8,-1 0 0,0-1 0,-1 1-1,1-1 1,-1 0 0,-1 1 0,1-8 0,3 9-16,1 0-1,0 1 1,0 0 0,0 0-1,7-4 1,60-41-25,-65 42 46,1 0-1,-2 0 0,1-1 0,-1 0 0,0 0 0,0-1 0,-1 0 0,0 0 0,-1 0 1,4-11-1,21-38 107,-23 50-106,-1 0 1,1 1 0,1 0-1,-1-1 1,1 2 0,1-1 0,-1 1-1,1 1 1,0-1 0,1 1 0,-1 0-1,10-3 1,-15 6-22,1 0 0,-1 0 0,0 0 0,-1 0 0,1-1 0,0 1-1,-1-1 1,1 0 0,-1 0 0,0 0 0,0 0 0,0 0 0,0 0 0,-1 0 0,1-1 0,-1 1 0,0-1 0,0 1 0,0-1 0,0 1 0,0-6-1,0 3 15,1-1-1,0 1 0,0 0 0,0 0 0,1 0 0,6-11 0,4 2 28,12-17-9,-24 30-25,0 1 1,-1-1-1,1 1 1,0-1-1,0 0 0,-1 1 1,1-1-1,-1 0 1,0 0-1,1 1 0,-1-1 1,0 0-1,0 0 0,0 0 1,0 1-1,0-1 1,-1 0-1,0-2 0,1 3 10,0 1 1,-1-1-1,1 0 0,0 0 0,-1 0 0,0 1 0,1-1 0,-1 0 0,1 1 0,-1-1 1,0 0-1,1 1 0,-1-1 0,0 1 0,0-1 0,1 1 0,-1-1 0,0 1 0,0 0 0,0-1 1,0 1-1,1 0 0,-1 0 0,0 0 0,0-1 0,0 1 0,0 0 0,0 0 0,0 0 1,0 0-1,0 1 0,0-1 0,1 0 0,-1 0 0,0 1 0,0-1 0,0 0 0,0 1 1,1-1-1,-1 0 0,-1 2 0,-32 20 538,-303 237 254,120-85-792,158-118-26,54-50-7,-1 0-1,2 0 0,-1 1 1,1-1-1,0 1 0,0 0 0,1 0 1,-3 8-1,5-11-20,1 0 0,-1 0 0,1 0-1,0 0 1,1 1 0,-1-2 0,1 1 0,0 0-1,0 0 1,0 0 0,0 0 0,1 0 0,2 4-1,31 53-270,-22-42 302,22 35 65,67 75-1,-54-71-13,-16-13 0,-21-29-281,-19-25-717,-4-5 843,-2 1 0,1-1 0,-2 2 0,0 0 1,-27-16-1,-20-16 61,16 3 112,2-1 0,-50-63 0,71 78-22,-20-17 43,-2 2 0,-2 2 1,-62-40-1,-10-10 125,93 70-128,0 2 0,-2 0 0,0 2-1,0 1 1,-2 2 0,0 0 0,-48-12 0,42 14 12,17 4 2,-1 2-1,1 0 0,-29-3 0,48 8-98,0 0-1,0 0 1,0 0-1,0 0 1,0 0-1,1 0 1,-1 0-1,0 1 0,0-1 1,0 0-1,0 0 1,0 0-1,0 0 1,0 0-1,0 0 1,0 0-1,0 0 1,0 0-1,0 0 1,1 0-1,-1 0 0,0 0 1,0 0-1,0 0 1,0 0-1,0 1 1,0-1-1,0 0 1,0 0-1,0 0 1,0 0-1,0 0 1,0 0-1,0 0 1,0 0-1,0 0 0,0 0 1,0 1-1,0-1 1,0 0-1,0 0 1,0 0-1,0 0 1,0 0-1,0 0 1,0 0-1,0 0 1,0 0-1,0 0 0,0 1 1,-1-1-1,1 0 1,0 0-1,0 0 1,0 0-1,15 10-36,3 1 14,398 314 354,-369-286-294,198 181 135,-174-153-150,-57-54-121,0-1 0,0 0 0,2-1 0,23 13 0,-32-23-651,-12-8 446,-16-12 80,-92-59 142,-304-201 978,2-12-145,246 170-491,154 104-370,15 17 109,0 0 1,0 0-1,0 0 0,0-1 0,0 1 0,0 0 1,0 0-1,0 0 0,0-1 0,0 1 1,0 0-1,0 0 0,0-1 0,0 1 1,0 0-1,0 0 0,0 0 0,0-1 1,0 1-1,0 0 0,0 0 0,0 0 1,1 0-1,-1-1 0,0 1 0,0 0 1,0 0-1,0 0 0,1 0 0,-1 0 1,0-1-1,0 1 0,0 0 0,0 0 0,1 0 1,-1 0-1,0 0 0,0 0 0,0 0 1,1 0-1,-1 0 0,0 0 0,0 0 1,1 0-1,3-1-57,1 1-1,0 1 1,0-1-1,-1 1 1,1 0 0,5 1-1,24 8 56,1 2 0,-2 1 0,0 2 0,0 1 0,33 23 0,149 113 201,-123-83-151,-29-24-15,111 84 2,-141-101-141,-1 1-1,53 62 0,-80-85 41,0 1 0,0-1 0,-1 1-1,6 13 1,-9-20 66,-1 0 0,0 0 0,0 0 0,0 1 1,0-1-1,0 0 0,0 0 0,0 0 0,0 0 0,0 0 0,0 1 0,0-1 0,0 0 0,0 0 1,0 0-1,0 0 0,0 0 0,0 0 0,0 1 0,0-1 0,0 0 0,-1 0 0,1 0 1,0 0-1,0 0 0,0 0 0,0 0 0,0 1 0,0-1 0,0 0 0,0 0 0,0 0 0,0 0 1,-1 0-1,1 0 0,0 0 0,0 0 0,0 0 0,0 0 0,0 0 0,0 0 0,-1 0 0,1 0 1,0 0-1,0 0 0,0 0 0,0 0 0,0 0 0,0 0 0,-1 0 0,1 0 0,0 0 1,0 0-1,0 0 0,0 0 0,0 0 0,0 0 0,-1 0 0,1 0 0,0 0 0,0 0 0,-10-4-145,-63-27-242,-56-22 567,126 51-164,-444-138 755,410 128-682,-50-24-1,53 20 156,-62-18-1,90 32-181,1 1 0,0-1 0,-1 1 0,1 1 0,-1-1 0,0 1-1,1 0 1,-1 0 0,1 0 0,-1 1 0,1 0 0,-1 0 0,1 0 0,-1 1 0,1 0 0,0 0 0,0 0 0,0 0 0,-9 7 0,5-3-46,1 0 1,-1-1-1,0 0 1,0 0-1,-13 3 0,-16 7 14,0 1 0,1 2-1,1 1 1,0 2-1,-40 32 1,68-46-74,0 0 1,0 1-1,1 0 1,0 0-1,0 1 0,1 0 1,1 0-1,-1 0 1,1 1-1,1 0 1,0 0-1,-3 11 0,2-3 45,0 0 0,1 1 0,2 0-1,0 0 1,0-1 0,2 22-1,1-36-27,-1 0 0,1 1 0,0-1-1,0 0 1,1 0 0,-1 0 0,1 0 0,0-1-1,0 1 1,3 4 0,6 11-345,13-19-88,181 1 372,-200-1 89,-1-1 0,0 1 0,0-1 0,0 0 0,0 0-1,7-3 1,22-4-27,-15 7 32,45-5 32,-59 6-42,0-1 1,-1 0 0,1 0-1,-1 0 1,1-1 0,-1 1 0,0-1-1,1 0 1,-1 0 0,0 0 0,0 0-1,0 0 1,4-6 0,5-4-20,-1 0-1,2 0 1,0 1 0,16-11 0,16-14 1,-36 28 20,-2-1 0,1-1 0,-1 1 0,0-1 1,-1-1-1,0 1 0,4-14 0,-4 11 6,0 1 0,1-1 1,0 2-1,17-21 0,8-14 113,-32 46-103,0-1 1,1 1-1,-1-1 1,0 0-1,0 1 1,0-1-1,0 1 1,0-1-1,0 0 1,0 1-1,0-1 1,0 1-1,0-1 1,0 0-1,0 1 1,-1-1-1,1 1 1,0-1-1,0 1 1,-1-1-1,1 0 1,0 1-1,-1-1 1,1 1-1,0 0 1,-1-1-1,1 1 1,-1-1-1,1 1 1,-1 0-1,1-1 1,-1 1-1,1 0 1,-1-1-1,1 1 1,-1 0-1,0 0 1,1-1-1,-2 1 1,-23-8 307,12 9-249,1 1 1,0-1-1,-1 2 0,1 0 0,0 0 0,0 1 0,1 1 1,-13 6-1,-21 7-1,-2 2 28,-54 30 1,67-33-84,8-7-33,22-8 13,0-1 0,0 1 0,-1-1 0,1 1 0,0 1 0,1-1 0,-1 0 0,-4 5 0,16-39-862,-4 20 841,1 1-1,0 1 1,0-1-1,1 1 1,1 0-1,-1 0 0,2 1 1,-1 0-1,1 0 1,1 1-1,14-12 1,10-2 3,40-20-1,26-17-7,-87 51 32,-1-1 1,0-1 0,0 1-1,-1-2 1,0 1-1,8-14 1,-6 8-3,4-6 21,-1-1-1,0 0 1,-2-1-1,0 0 1,13-41-1,-23 54 10,1 1 0,0 0 0,1-1 0,-1 2 0,2-1 0,-1 0 0,2 1 0,-1 0-1,9-9 1,-14 18-5,0 0 0,-1 0 0,1 0 0,0-1-1,-1 1 1,1 0 0,0 0 0,0 0-1,-1 0 1,1 0 0,0 0 0,-1 0 0,1 0-1,0 0 1,-1 1 0,1-1 0,0 0 0,-1 0-1,1 1 1,0-1 0,-1 0 0,1 1-1,-1-1 1,1 0 0,0 1 0,-1-1 0,1 1-1,-1-1 1,1 1 0,-1-1 0,0 1-1,1 0 1,0 0-44,17 11-3,0-1 1,1-1 0,0 0 0,0-1-1,39 10 1,-49-16 15,62 16 15,79 32-1,-131-43 17,1 1 0,-2 0 0,1 2 0,-1 0 0,-1 1 0,0 1 0,0 1 0,24 26 0,-26-26-290,-15-23-166,-20-30-125,-137-144-5,58 74 552,15-6 69,61 81 16,0 1 1,-47-48 0,57 70-35,9 8-17,0 0 0,0 0 0,1-1 0,-1 1 0,1-1 0,0 0 0,-4-6 0,7 9-18,1 1 0,0-1 0,0 1 0,0 0 0,0 0 0,0-1 0,0 1 0,0 0 0,-1 0 0,1 0 0,0 0 0,0 0 0,0 0 0,0 0-1,0 0 1,0 0 0,0 1 0,0-1 0,0 0 0,-1 1 0,1-1 0,2 1 0,26 8-10,-7 1 24,-1 1 0,0 1 0,0 1 0,29 25 0,71 72 165,-50-43-91,-55-53-73,203 195 241,-205-192-388,-11-12-85,-11-11-26,-95-94 173,29 25 218,43 44-66,2-2 0,-46-65 0,-36-82 201,98 151-220,13 28-65,0 1 0,0-1 0,0 1 1,0-1-1,0 1 0,0-1 0,0 1 0,0-1 0,0 1 0,0-1 0,0 1 1,1-1-1,-1 1 0,0-1 0,0 1 0,0-1 0,1 1 0,-1-1 1,0 1-1,0 0 0,1-1 0,-1 1 0,0-1 0,1 1 0,-1 0 0,1-1 1,-1 1-1,0 0 0,1-1 0,-1 1 0,1 0 0,-1 0 0,1 0 1,-1-1-1,1 1 0,-1 0 0,1 0 0,-1 0 0,1 0 0,-1 0 0,1 0 1,-1 0-1,1 0 0,-1 0 0,1 0 0,-1 0 0,1 0 0,-1 0 1,1 1-1,-1-1 0,1 0 0,0 1 0,21 4 16,1 2-1,-1 1 1,-1 1 0,1 1-1,-2 0 1,25 18-1,-23-16 13,28 21 74,-1 2-1,-1 2 1,50 50-1,-91-80-90,6 5-42,0-1 0,1 0 0,0-1-1,1 0 1,0-2 0,0 1 0,30 10 0,-79-48-619,14 15 609,2-2 1,0 0 0,1 0 0,0-2 0,-18-25-1,2-3 44,-29-54 0,45 67 50,11 20 59,-1 0-1,-17-23 1,23 36-111,1 0 1,0-1-1,0 1 1,0 0-1,0 0 1,0 0-1,0 0 1,0 0-1,0 0 1,0 0-1,0 0 1,0 0 0,0 0-1,0-1 1,0 1-1,0 0 1,0 0-1,0 0 1,0 0-1,0 0 1,0 0-1,0 0 1,0 0-1,0-1 1,0 1-1,0 0 1,0 0-1,0 0 1,0 0-1,0 0 1,0 0 0,0 0-1,0 0 1,0-1-1,0 1 1,0 0-1,0 0 1,0 0-1,0 0 1,0 0-1,0 0 1,0 0-1,0 0 1,1 0-1,-1 0 1,0 0-1,0 0 1,0 0-1,0 0 1,0-1 0,0 1-1,0 0 1,0 0-1,1 0 1,-1 0-1,0 0 1,0 0-1,0 0 1,0 0-1,0 0 1,0 0-1,0 0 1,0 0-1,1 0 1,-1 0-1,0 1 1,14 0 31,22 8 10,1 6 48,-1 1-1,-1 2 0,-1 2 1,43 33-1,71 39 200,-133-83-117,-2-4-629,-20-29-7,-1 10 441,0 0-1,-1 1 1,-1 0-1,0 0 1,0 1-1,-2 0 1,1 1-1,-1 0 1,-16-10-1,11 7 100,0 0 0,0-2-1,1 0 1,-18-25 0,29 29 206,13 11-158,24 14-87,19 16 56,-1 1 1,-2 3 0,87 77-1,-110-85-113,-13-13-57,-1-1-1,2 0 1,-1-1 0,21 13 0,-32-29-565,-9-8 454,-39-37 71,-19-25 192,59 67-63,0-1 0,1 1 1,0-2-1,1 1 0,0-1 0,-5-14 0,7 0 47,3 25-55,0-1 1,0 1 0,0-1-1,0 1 1,0-1 0,0 1-1,0 0 1,1-1 0,-1 1-1,0-1 1,0 1 0,0-1 0,1 1-1,-1 0 1,0-1 0,1 1-1,-1 0 1,0-1 0,1 1-1,-1 0 1,0-1 0,1 1-1,-1 0 1,1 0 0,0-1 0,2 1 18,1 0 0,-1 0 1,0 0-1,0 1 0,0-1 1,1 1-1,-1 0 1,0 0-1,0 0 0,0 1 1,5 2-1,15 8 111,0 1 0,31 23 0,15 9 14,-52-39-319,-15-12 86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35:20.4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43 1904,'-1'-1'226,"0"0"1,1 0-1,-1 0 0,0 0 0,1 0 0,-1-1 0,1 1 0,-1 0 0,1 0 0,-1-1 0,1 1 0,0 0 0,-1-2 0,2-2 1997,-1 10-1231,0-5-908,0 0-1,0 0 1,0 0-1,0 1 1,0-1-1,0 0 1,0 0-1,0 0 1,0 0-1,0 0 0,0 0 1,0 0-1,0 0 1,0 0-1,0 0 1,0 0-1,-1 0 1,1 0-1,-1 2 98,0 0 0,0 0-1,1 0 1,-1 0 0,0 0-1,1 0 1,0 0 0,-1 1 0,1-1-1,0 0 1,0 0 0,0 0-1,0 0 1,0 0 0,1 4 0,6 36 250,-3 17-101,-3-51-315,-1-1 0,0 1 0,0 0 0,-1-1 0,0 1 1,0-1-1,-1 1 0,-3 10 0,5 2 7,0-18-20,1-1 1,-1 1-1,0 0 0,0-1 0,0 1 0,0 0 0,0-1 0,0 1 0,0 0 0,0-1 0,-1 1 1,1 0-1,-1-1 0,1 1 0,-2 1 0,2 7 13,1-8-15,-1-1 0,0 0 0,1 0 0,-1 1 0,0-1 0,0 0 1,0 0-1,0 1 0,0-1 0,0 0 0,0 0 0,0 1 0,-1-1 1,1 0-1,0 0 0,-1 0 0,1 1 0,-2 1 0,3 33 47,-3-30-14,-4 18-214,4-24 134,0-15 215,2 13-103,-1-3 20,1 1 1,-1 0-1,1-1 1,0 1-1,1-1 0,-1 1 1,1 0-1,0-1 1,1-3-1,-1 4 42,0 0-1,-1 0 0,0 0 1,0 0-1,0 0 1,-1 1-1,-1-9 1,2 11-107,0-55 889,-3 46-879,3 10-27,-1-1 0,1 1 0,0 0 0,0-1 0,-1 1 0,1-1 0,0 1 0,0 0 0,0-1 0,0 1 0,0 0 0,0-1 0,0 1 0,0-1 0,0 1 0,0 0 1,0-1-1,0 1 0,0-1 0,0 1 0,0 0 0,0-1 0,0 1 0,0 0 0,0-1 0,1 1 0,-1 0 0,0-1 0,0 1 0,0 0 0,1-1 0,-1 1 0,0 0 0,0-1 0,1 1 0,-1 0 0,0 0 1,1-1-1,0 1 0,-1-3 28,1-1 0,-1 1-1,1 0 1,-1 0 0,0-1 0,0 1 0,-1 0 0,1 0 0,-2-5 0,2 3 62,2-21 43,-1 23-123,-1 0 1,1 1-1,-1-1 0,0 0 0,0 0 1,0 0-1,0 0 0,0 1 0,-1-1 1,1 0-1,-1 0 0,-1-3 0,3-9 53,-1 13-66,0 1 0,1-1 1,-1 1-1,0-1 0,0 1 0,0 0 0,0-1 0,0 1 1,0-1-1,0 1 0,0-1 0,-1 1 0,1 0 1,0-1-1,-1 1 0,1-1 0,-1 1 0,0 0 0,1 0 1,-2-2-1,-2-27 122,4 30-128,6 26-66,-6 2 79,0-25-6,-1 1 0,1-1 0,0 0 0,0 0 0,0 1 1,0-1-1,1 0 0,0 4 0,0-2 12,0 1 1,0 0-1,0-1 0,-1 1 1,0-1-1,-1 11 0,0 16 59,1-28-69,1 1 6,-1 0 0,1-1 0,-1 1 0,0 0 0,-1 0 0,-1 8 0,2 31 31,0-18-60,0-23 17,1-1 1,-1 1 0,0 0 0,0 0 0,0 0-1,0 0 1,-1 0 0,0 3 0,-7 55 42,8-79 366,0 0 0,-4-29-1,4 5 330,2 10-256,-1 24-384,0-1 1,0 0 0,-1 1 0,-1-1 0,1 0 0,-4-11 0,3 15-66,1 0 1,-1 0-1,1 0 0,0 0 1,0 0-1,2-10 0,1-11 49,-1 14-61,-1 11-16,-1 0 0,0 0 0,1 0 0,-1 0 0,0 0 0,0 0 0,1 0 0,-1 0 0,0 0 1,0 0-1,0 0 0,0 0 0,0 0 0,-1 0 0,1 0 0,0 0 0,0 0 0,-1 0 0,1 0 0,0 1 0,-2-3 1,2 2-2,-1 0 0,0 0 0,1-1 0,-1 1 0,1 0 0,0-1 0,-1 1 0,1-1 0,0 1 0,0-1 0,0 1 0,0 0 0,0-1 0,0 1 0,0-1 0,0 1 0,1-1 0,-1 1 0,0 0 0,1-1 0,-1 1 0,1 0 0,1-3 0,0 2-4,1 0 0,-1 1 1,1-1-1,-1 0 1,1 1-1,0 0 1,-1 0-1,1 0 0,0 0 1,0 0-1,0 1 1,4-1-1,40-2-34,-42 3 37,53 2 788,41 10 247,-88-13-991,-10 0-40,0 1 0,0 0 1,0 0-1,0 0 1,-1 0-1,1 0 0,0 0 1,0 0-1,0 0 1,0 0-1,0 0 0,0 0 1,0 0-1,0 1 1,0-1-1,0 0 0,-1 1 1,1-1-1,0 1 1,1 0-1,0 0-5,0-1 1,0 0-1,1 1 0,-1-1 0,0 0 1,0 0-1,0 0 0,0-1 1,0 1-1,0 0 0,4-2 1,30-1-8,-28 4 25,-7-2-10,0 2 0,0-1 0,0 0 0,0 0 0,0 0 0,0 0 0,-1 1 0,1-1 0,0 0 0,0 1 0,0-1 0,0 1 0,-1-1 0,1 1-1,0-1 1,0 1 0,-1-1 0,1 1 0,0 0 0,-1-1 0,1 1 0,-1 0 0,2 1 0,22 32 9,-22-30-16,-1 0 1,1-1-1,-1 1 1,0 0-1,0 1 0,0-1 1,0 0-1,-1 0 1,1 0-1,-1 0 0,-1 7 1,1-5 1,-8 49 18,6-47-21,0 1 0,1 0-1,0 0 1,0 0-1,1 0 1,0 9-1,14 60-31,-14-68 37,2 1 0,-1-1 0,5 16 0,-8-34-19,1 0 0,0-1 0,0 1-1,0 0 1,1-1 0,0 1 0,1 0 0,2-15 0,0-4-8,-2-49 101,-3 9 26,0-27-6,3 93-91,-1 0-1,0 0 0,0-1 1,0 1-1,0 0 1,0 0-1,-1-1 0,1 1 1,0 0-1,-1 0 0,1-1 1,0 1-1,-1 0 1,1 0-1,-1 0 0,0 0 1,1 0-1,-1 0 0,0 0 1,0 0-1,0 0 1,0 0-1,0 0 0,0 0 1,0 1-1,0-1 0,0 0 1,0 1-1,0-1 0,0 1 1,0-1-1,-1 1 1,-1-1-1,-3 0 10,-1 0 0,0 1 0,1 0-1,-1 0 1,-8 1 0,11-1-33,-5 6-912,4-1-3139,5-2 2544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35:43.5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405 20 1376,'-5'-3'15243,"2"1"-12351,-9-3-4190,5 5 4243,-13-1 389,-30-5-2699,47 5-631,0 1-1,1-1 1,-1 1 0,0 0 0,0 0 0,0 1 0,0-1 0,-4 1 0,-13 2 15,11-1-11,8-2-7,1 0-1,0 0 1,-1 1 0,1-1-1,-1 0 1,1 0-1,-1 0 1,1 0-1,-1 0 1,1 0 0,-1 1-1,1-1 1,-1 0-1,1 0 1,-1-1 0,1 1-1,-1 0 1,1 0-1,-1 0 1,1 0-1,0 0 1,-1 0 0,1-1-1,-1 1 1,1 0-1,-1 0 1,1-1 0,0 1-1,-1-1 1,-1 0 1,0 1 1,-1-1-1,1 1 1,0-1-1,0 1 1,0 0-1,0 0 1,0 0 0,-1 0-1,1 0 1,0 1-1,-3 0 1,-19-1 202,7-2-179,0 1 103,15 0-123,-1 1 1,0-1 0,0 1 0,1 0-1,-1 0 1,0 0 0,0 1-1,-4 0 1,-8 0 14,14-1-20,0-1 0,0 1 0,0 0 0,0 0 0,-1 0 1,1 0-1,0 1 0,0-1 0,0 0 0,0 0 0,0 1 0,0-1 0,0 0 0,0 1 0,0-1 0,0 1 0,-1 0 0,0 0 1,0 0 1,0-1-1,0 1 0,0-1 0,0 0 1,0 0-1,0 1 0,0-1 1,0 0-1,-4-1 0,-13 2-146,8 3 144,10-4 0,0 0 0,0 1 0,0-1 0,0 0-1,0 0 1,0 1 0,0-1 0,0 0 0,0 1-1,0-1 1,0 1 0,1 0 0,-1-1 0,0 1 0,0 0-1,0-1 1,1 1 0,-1 0 0,0 0 0,1 0-1,-1-1 1,1 1 0,-1 0 0,1 0 0,-1 0 0,1 0-1,0 0 1,0 0 0,-1 0 0,1 0 0,0 0-1,0 0 1,0 0 0,0 0 0,0 0 0,0 0 0,0 0-1,0 0 1,0 0 0,1 0 0,-1 0 0,1 2-1,6 95-37,-11-69 37,4-26 0,-1-1 1,0 1-1,1-1 1,-1 1-1,1-1 1,0 1-1,0 0 1,0-1-1,0 1 1,1-1-1,-1 1 1,1 0-1,0 3 1,0-2 2,0-1 0,0 1 0,-1-1 1,1 1-1,-1-1 0,0 1 0,0-1 0,0 1 1,-1 0-1,0-1 0,-1 5 0,1-3-2,0 0-1,1 1 1,-1-1 0,1 0-1,0 8 1,1-10 0,0 0 0,-1-1 0,0 1-1,0 0 1,0 0 0,0 0 0,0 0 0,0 0 0,-1 0 0,0 0 0,1 0 0,-1 0 0,-2 3-1,3-6 2,0 1-1,-1 0 0,1-1 0,0 1 0,0-1 0,0 1 1,-1 0-1,1-1 0,0 1 0,0 0 0,0-1 0,0 1 1,0 0-1,0-1 0,0 1 0,0-1 0,1 1 0,-1 0 1,0-1-1,0 1 0,0-1 0,1 1 0,-1 0 0,0-1 0,1 1 1,-1 0-1,1-1 0,-1 1 0,0 0 0,1-1 0,-1 1 1,0-1-1,0 1 0,1 0 0,-1-1 0,0 1 0,0 0 1,0-1-1,0 1 0,0 0 0,0-1 0,0 1 0,0 0 1,0-1-1,0 1 0,-1 0 0,1-1 0,0 2 0,-1 2-3,1 0 0,0 0-1,0 0 1,0 0-1,1 0 1,1 6-1,-2-9 2,1-1-1,0 1 1,-1 0-1,1-1 0,0 1 1,0 0-1,-1-1 0,1 1 1,0-1-1,0 1 1,0-1-1,0 0 0,0 1 1,0-1-1,0 0 0,0 0 1,0 0-1,0 0 1,0 0-1,0 0 0,0 0 1,0 0-1,-1 0 1,1 0-1,0 0 0,0 0 1,0-1-1,1 0 0,30-6 15,63-20 28,-38 25 48,-47 0-81,-1 1 0,1 1 0,0 0 0,0 1 0,0-1 0,19 6 0,30 1 47,-46-7-47,-11 0-7,0 1-1,1-1 1,-1 0 0,1 0-1,-1 0 1,1-1 0,-1 1-1,0-1 1,1 1 0,-1-1-1,0 0 1,1 0 0,-1 0-1,0 0 1,0 0 0,4-3-1,-5 4 2,1-1 0,-1 0-1,0 0 1,1 0-1,-1 0 1,0 0-1,0 0 1,0-1-1,0 1 1,0 0-1,0-1 1,0 1-1,0 0 1,-1-1-1,1 1 1,-1-1 0,1 1-1,-1-1 1,1 1-1,-1-1 1,0 0-1,1 1 1,-1-1-1,0 1 1,0-1-1,0 0 1,-1 1-1,1-1 1,-1-2-1,-7-27 33,7 27-32,1 1 8,0 5 3,1 7-2,0-6-8,-1 0 0,0 0 1,0-1-1,0 1 1,0 0-1,0-1 1,-1 1-1,1 0 1,-1 0-1,0-1 1,0 1-1,-1 2 1,-1 26 14,2-30-17,1 1 0,0-1 0,-1 0 0,1 0 0,0 1 0,0-1 0,0 0 0,0 1 0,0-1 0,0 0 0,0 1 0,0-1 0,1 2 1,1 11 37,-37-8 48,30-4-81,0-1-1,0 0 1,-1 0-1,1 0 1,-1-1-1,1 0 1,0 0-1,-1 0 1,1-1-1,-1 0 1,1 0-1,0 0 1,0 0-1,-1-1 1,1 0 0,0 0-1,-5-3 1,-37 0 27,31 6-27,12-1-4,0 1 0,1-1-1,-1 0 1,0 0 0,1 0-1,-1-1 1,1 1 0,-1-1-1,0 0 1,1 0 0,-1 0-1,1 0 1,0-1 0,-4-1 0,1 1-17,0 1 1,0 0 0,1 0-1,-1 0 1,0 1 0,0 0 0,0 0-1,0 0 1,0 1 0,-8 1 0,4 2-15,1 1 0,0-1 0,-12 9 0,22-12 23,1 0 1,-1 0 0,0 0 0,1-1-1,-1 1 1,1-1 0,0 1 0,-1-1-1,1 1 1,-1-1 0,1 0 0,0 0 0,-1 0-1,1 0 1,0 0 0,-1 0 0,3-1-1,1 0 10,-1 0-1,1 0 1,0 0-1,0 1 0,-1 0 1,9 0-1,20-2 13,-19 3 4,-14-1-18,1 0-1,0 1 1,-1-1 0,1 0-1,0 0 1,-1 0-1,1 0 1,0 0-1,-1 1 1,1-1-1,0-1 1,0 1-1,-1 0 1,1 0 0,0 0-1,-1 0 1,1 0-1,0-1 1,-1 1-1,1 0 1,0-1-1,-1 1 1,1 0-1,-1-1 1,1 1 0,0-1-1,-1 1 1,1-1-1,41-10 62,-36 9-53,0 0 1,1 1 0,-1-1 0,0 1 0,1 0 0,-1 1 0,0 0 0,12 0 0,-6 1-3,45 4 82,-57-5-85,1 0 0,-1-1 0,0 1 0,0 0 0,0 0 0,0 0 0,0 0 0,0 0 1,0 0-1,1 0 0,-1 0 0,0 0 0,0 0 0,0 1 0,0-1 0,0 0 0,0 0 0,0 0 0,0 0 0,1 0 0,-1 0 1,0 0-1,0 0 0,0 0 0,0 0 0,0 0 0,0 0 0,0 0 0,0 0 0,0 1 0,0-1 0,0 0 0,0 0 0,0 0 1,1 0-1,-1 0 0,0 0 0,0 0 0,0 0 0,0 0 0,0 1 0,0-1 0,0 0 0,0 0 0,0 0 0,0 0 0,0 0 1,0 0-1,0 0 0,0 1 0,0-1 0,0 0 0,-1 0 0,1 0 0,0 0 0,0 0 0,0 0 0,0 0 0,0 1 0,-8 6 69,-14 4-102,11-9 59,0-1 0,-1 0-1,1 0 1,0-1 0,-1 0 0,1-1 0,-14-3 0,-8-9-30,30 11 0,-1 0 0,0 1 0,1-1 0,-1 1 0,0-1 0,0 1 0,0 0 0,0 0 0,-7 0 0,8 1-6,0-1 0,0 1 0,1-1 1,-1 0-1,0 0 0,1 0 0,-1-1 1,1 1-1,-1 0 0,1-1 0,0 0 1,-1 1-1,1-1 0,0 0 0,0 0 1,0-1-1,0 1 0,1 0 0,-1 0 1,1-1-1,-1 1 0,1-1 0,0 0 1,0 1-1,0-1 0,0 0 0,0 1 1,0-7-1,1 10 5,0-1 0,0 0 0,1 0 0,-1 0 0,0 0 0,0 0 0,0 0 0,0 0 0,0 1 0,0-1 0,0 0 0,1 0 0,-1 0-1,0 0 1,0 0 0,0 0 0,0 0 0,0 0 0,1 0 0,-1 0 0,0 0 0,0 0 0,0 0 0,0 0 0,1 0 0,-1 0 0,0 0 0,0 0 0,0 0 0,0 0 0,0 0 0,1 0 0,-1 0 0,0 0 0,0 0 0,0 0 0,0 0 0,0 0 0,1 0 0,-1 0 0,0-1-1,0 1 1,0 0 0,0 0 0,0 0 0,0 0 0,0 0 0,1 0 0,-1-1 0,0 1 0,0 0 0,0 0 0,0 0 0,0-1 0,10 24 15,-2-4-36,4-6 13,-10-11 6,0 1-1,0-1 1,0 0-1,1 0 1,-1 0-1,0 0 1,1 0-1,4 3 1,28-27 17,-12 27 26,-23-5-38,1 0 1,-1 0-1,1 0 0,-1 0 1,1 0-1,-1 0 1,0 1-1,1-1 0,-1 0 1,1 0-1,-1 0 0,0 1 1,1-1-1,-1 0 0,0 1 1,1-1-1,-1 0 0,0 1 1,1-1-1,-1 1 0,0-1 1,0 0-1,0 1 0,1-1 1,-1 1-1,0-1 0,0 1 1,0-1-1,0 0 0,0 1 1,0-1-1,0 1 1,0-1-1,0 1 0,0-1 1,0 1-1,0-1 0,0 1 1,0-1-1,0 0 0,0 1 1,-1-1-1,1 1 0,0 0 1,-1 0-3,0 0 1,0 0-1,1 0 1,-1-1-1,0 1 0,0 0 1,0 0-1,0 0 1,0-1-1,0 1 1,0-1-1,-1 1 1,1-1-1,0 1 1,0-1-1,0 1 1,0-1-1,-1 0 1,1 0-1,0 0 0,0 0 1,-1 0-1,1 0 1,0 0-1,0 0 1,-1 0-1,1 0 1,0-1-1,0 1 1,0-1-1,-1 1 1,1-1-1,0 1 1,-1-2-1,-2 1-4,1-1 0,0 0 1,0 0-1,1-1 0,-1 1 0,0 0 1,1-1-1,-1 0 0,1 1 0,-3-6 0,-15-25-44,15 27 25,1 1 0,1-1 0,-1 0 0,1-1 0,0 1 0,1 0 1,0-1-1,0 0 0,-2-10 0,3 9 22,0 5-2,0-1 1,0 0-1,1 1 0,-1-1 0,1 1 1,0-1-1,0 0 0,1 1 1,-1-1-1,1 1 0,0-1 1,-1 0-1,2 1 0,1-5 1,-1 11-7,-1 1 0,1 0 0,-1-1 0,0 1 0,0 0 0,1 6 0,0 6 2,-2 0 0,-2 27 0,-1 3-29,3-48 30,-1-1 1,0 1 0,0 0 0,0 0-1,-1 0 1,1 0 0,0 0 0,-1 0-1,1 0 1,-4-2 0,-4-6-11,6 4 10,0 0-1,0 0 1,1 0 0,-4-13-1,4 13 7,0-1 0,0 1 0,-1 0 0,-5-10 0,9 47-312,6 76 275,-7-107 39,-1 0 1,1 0-1,0 1 1,-1-1-1,1 0 1,-1 0-1,1 0 1,-1 1 0,1-1-1,-1 0 1,1 0-1,-1 0 1,1 0-1,-1 0 1,1 0-1,-1 0 1,1 0-1,-1 0 1,1 0-1,-1 0 1,1 0-1,-1-1 1,1 1-1,0 0 1,-1 0-1,1 0 1,-1-1 0,1 1-1,-1-1 1,0 1-6,-1 0 0,1-1 0,0 1 1,0-1-1,0 0 0,0 1 0,0-1 1,0 0-1,0 0 0,0 1 0,0-1 1,0 0-1,-1-2 0,1 1-15,0-1 0,1 0 0,-1 1 1,1-1-1,0 0 0,0 1 0,0-1 0,1-4 0,-1 7 15,0-1-1,0 0 1,0 1-1,1-1 1,-1 0-1,0 1 1,0-1-1,1 1 1,-1-1-1,0 0 1,1 1-1,-1-1 1,0 1-1,1-1 1,-1 1-1,1-1 1,-1 1-1,1 0 1,-1-1-1,1 1 1,-1-1-1,1 1 1,0 0 0,-1 0-1,1-1 1,-1 1-1,1 0 1,0 0-1,-1 0 1,1 0-1,0-1 1,-1 1-1,1 0 1,0 0-1,-1 0 1,1 1-1,0-1 1,-1 0-1,1 0 1,0 0-1,-1 0 1,2 1-1,1 1 4,1 0 0,-1 0 0,1 1 0,-1-1 0,0 1 0,0 0 0,0 0 0,0 0 0,0 0 0,-1 0 0,1 1 0,-1-1 0,0 1 0,0 0 0,0-1 0,-1 1 0,3 8 0,-4-11 6,-1-1 1,1 1-1,-1-1 0,1 0 0,0 1 0,-1-1 0,1 1 0,-1-1 0,0 0 0,1 1 0,-1-1 0,1 0 0,-1 0 0,1 0 0,-1 1 0,0-1 0,1 0 0,-1 0 1,1 0-1,-1 0 0,0 0 0,1 0 0,-1 0 0,0 0 0,1 0 0,-1 0 0,1-1 0,-1 1 0,0 0 0,1 0 0,-1 0 0,1-1 0,-1 1 0,-23-8 188,22 7-199,1 0-1,-1 0 0,0 0 0,1-1 0,-1 1 0,1-1 0,-1 1 0,1-1 0,0 0 0,0 1 0,0-1 1,0 0-1,0 0 0,0 0 0,0 0 0,0 0 0,1 0 0,-1 0 0,1 0 0,0 0 0,-1-2 0,1 1-2,0 0-1,-1 0 0,1 0 0,1 0 0,-1 0 0,0 0 0,1 0 0,-1 0 0,1 0 0,0 0 0,0 1 0,0-1 0,0 0 0,3-3 0,-4 5 4,1 0-1,0 1 1,-1-1-1,1 0 0,0 0 1,-1 1-1,1-1 0,0 0 1,0 1-1,0-1 0,0 1 1,0-1-1,0 1 1,0-1-1,0 1 0,0 0 1,0 0-1,0-1 0,0 1 1,0 0-1,0 0 1,0 0-1,0 0 0,0 0 1,0 0-1,0 0 0,1 1 1,1 0-1,0 0-1,0 0 1,-1 1 0,1-1 0,-1 1-1,1 0 1,-1 0 0,0 0 0,4 3 0,2 5 10,0 0 1,0 0-1,8 17 1,-15-25 1,0-1 0,0 1 0,0-1 0,-1 1 0,1 0-1,0-1 1,-1 1 0,0 0 0,1-1 0,-1 1 0,0 0 0,0-1 0,0 1 0,0 2-1,-7-1 97,-8-13-55,8 3-53,0-1 0,1 0 0,-1 0 0,1 0 0,1-1 0,0 1 0,0-1 0,-7-19 0,9 21-3,1 0 0,0 0-1,0 0 1,1 0 0,0 0 0,0-1 0,1 1 0,0 0 0,0 0 0,1-1 0,0 1 0,0 0 0,3-11 0,-4 17 5,0 1-1,1-1 1,-1 1 0,0-1-1,0 0 1,0 1 0,0-1-1,0 1 1,1-1 0,-1 1-1,0 0 1,1-1 0,-1 1-1,0-1 1,1 1 0,-1-1-1,0 1 1,1 0 0,-1-1-1,1 1 1,-1 0 0,0-1-1,1 1 1,-1 0 0,1 0-1,-1-1 1,1 1 0,-1 0-1,1 0 1,-1 0 0,1 0-1,0 0 1,-1 0 0,1 0-1,0 0 1,1 0-3,-1 1 0,0 0 0,1 0 0,-1 0 0,0 0 0,0 0 1,0 0-1,0 0 0,0 0 0,0 1 0,0-1 0,1 2 0,20 42-55,-8 2-3,-10-29 68,1-1 0,13 27 0,-54-82 305,28 25-312,0 0 0,1-1 0,1 1 0,-9-27 0,12 31-10,0 0 0,1-1-1,0 1 1,1 0 0,0-1 0,1 1-1,-1-1 1,4-18 0,-3 27 9,-1 0-1,1 1 1,0-1 0,0 0 0,1 1-1,-1-1 1,0 0 0,0 0-1,0 1 1,0-1 0,1 0 0,-1 1-1,0-1 1,1 0 0,-1 1-1,0-1 1,1 0 0,-1 1 0,1-1-1,-1 1 1,1-1 0,-1 1-1,1-1 1,-1 1 0,1-1 0,0 1-1,-1 0 1,1-1 0,0 1-1,0-1 1,0 2-5,1-1-1,-1 1 1,0 0-1,0-1 1,0 1-1,0 0 1,0 0 0,-1 0-1,1 0 1,0-1-1,0 1 1,0 0-1,-1 1 1,1-1-1,0 1 1,22 49-182,-17-31 110,6 41 0,-10-46 93,1-1 0,0 1 0,1-1 0,0 0 0,13 26 0,-33-68 168,-5-6-111,-17-45 1,33 68-76,1 0-1,0 0 0,1 0 1,0-1-1,1 0 1,1 0-1,0 1 0,0-20 1,1 30 0,0 1 0,0-1 0,0 0 1,0 1-1,0-1 0,0 1 0,0-1 0,0 0 1,0 1-1,0-1 0,0 1 0,0-1 1,1 1-1,-1-1 0,0 1 0,0-1 0,1 1 1,-1-1-1,0 1 0,1-1 0,-1 1 1,0-1-1,1 1 0,-1-1 0,1 1 1,-1 0-1,2-1 0,9 10-196,11 27-85,-21-34 276,11 25-196,0 1 0,-2 0 0,9 46 0,-1-8 50,-29-119 392,-19-19-125,23 59-94,1 0 1,0 0-1,1-1 0,1 1 1,0-1-1,0 0 1,2 0-1,0-1 1,-1-18-1,3 32-22,0 0 0,0 0 1,-1 0-1,1 1 0,0-1 0,0 0 0,0 0 1,0 0-1,1 1 0,-1-1 0,0 0 0,0 0 0,0 0 1,1 1-1,-1-1 0,0 0 0,1 0 0,-1 1 1,1-1-1,-1 0 0,1 1 0,-1-1 0,1 1 1,-1-1-1,1 0 0,0 1 0,-1-1 0,2 0 0,-1 2-11,0-1 0,0 1 0,0-1 0,0 1-1,0 0 1,0-1 0,0 1 0,0 0 0,-1 0-1,1 0 1,0 0 0,0-1 0,-1 1 0,1 0-1,0 0 1,0 2 0,23 47-410,0 36 90,-18-60 340,1-1-1,1 0 1,15 34-1,-122-266 710,98 206-711,-13-37-59,13 36 52,1-1 0,-1 1 0,0 0 0,1-1-1,0 1 1,0-1 0,0 1 0,0-1 0,0 1 0,0-1 0,0 1-1,1-1 1,1-3 0,-2 6-1,0 0 1,0-1-1,0 1 0,1 0 1,-1 0-1,0 0 0,0-1 1,0 1-1,1 0 0,-1 0 1,0 0-1,0 0 0,0 0 0,1 0 1,-1-1-1,0 1 0,0 0 1,1 0-1,-1 0 0,0 0 1,0 0-1,1 0 0,-1 0 0,0 0 1,0 0-1,1 0 0,-1 0 1,0 0-1,0 0 0,1 0 1,-1 0-1,0 1 0,0-1 0,1 0 1,-1 0-1,0 0 0,1 0 1,12 11-162,8 13 11,-10-6 138,-1 2 0,-1 0 0,0 0 0,-1 0-1,-2 1 1,7 29 0,4 13 155,-40-113 317,5 16-432,-1-6-1,12 29-23,2 0-1,-1 0 1,2-1 0,-1 1 0,2-1 0,-1 0-1,-1-14 1,8 23-221,3 9 88,5 10-33,-2 4 136,-1 0-1,-1 0 1,-1 1-1,0 0 1,-2 0 0,2 22-1,-1-11 209,14 50 0,-24-91 148,0 1 1,-1 0-1,-10-12 1,4 5-275,0-1 0,-15-27 1,21 30-61,0-1 1,1 0-1,-6-25 0,10 34 3,0 1 0,1-1 0,-1 1 0,1-1-1,0 1 1,0-1 0,0 0 0,0 1 0,1-1-1,0 1 1,0-1 0,0 1 0,1 0 0,0-1-1,-1 1 1,5-6 0,-6 10 3,0-1 0,1 1-1,-1 0 1,1-1 0,0 1 0,-1 0 0,1 0 0,-1-1-1,1 1 1,-1 0 0,1 0 0,0 0 0,-1 0-1,1 0 1,-1 0 0,1 0 0,0 0 0,-1 0 0,1 0-1,-1 0 1,1 0 0,0 0 0,-1 0 0,1 1 0,-1-1-1,1 0 1,-1 0 0,1 1 0,0-1 0,-1 0-1,1 1 1,-1-1 0,0 1 0,1-1 0,-1 0 0,1 1-1,-1-1 1,0 1 0,1-1 0,-1 1 0,0-1-1,1 1 1,-1 0 0,0 0 0,17 27-108,-17-28 114,11 24-64,15 46 1,-19-46 79,2 0 0,11 23 0,-10-34 44,-8-10 120,-9-8 10,-14-13-146,2 0 1,0-1 0,1-1 0,1-1 0,0 0-1,-13-25 1,26 39-69,0-1 0,0 1 0,1-1 0,-4-14 0,6 20 14,0-1 0,1 1 1,0-1-1,-1 1 1,1-1-1,0 0 0,0 1 1,1-6-1,-1 8 8,1-1 0,-1 0 1,0 0-1,0 0 0,1 1 0,-1-1 1,1 0-1,-1 0 0,1 1 0,-1-1 1,1 0-1,-1 1 0,1-1 0,0 1 1,-1-1-1,1 1 0,0-1 0,-1 1 0,1-1 1,0 1-1,0-1 0,-1 1 0,1 0 1,0 0-1,0-1 0,1 1 0,-1 0-1,1 0-1,0 0 1,0 1-1,0-1 1,-1 0-1,1 1 1,0-1-1,0 1 1,-1 0-1,1 0 1,0-1-1,-1 1 1,1 0-1,-1 0 1,1 0-1,-1 1 1,0-1-1,1 0 1,-1 1-1,0-1 1,0 0-1,0 1 1,0 0-1,0-1 1,0 1-1,1 2 1,18 45-21,-19-48 24,-1-1 1,8 29 25,-8-27-13,1-1 0,-1 1 0,0-1 0,1 1-1,-1 0 1,0-1 0,0 1 0,0-1 0,0 1-1,-1-1 1,1 1 0,0-1 0,0 1 0,-1-1-1,1 1 1,-2 2 0,-21-24 194,15 14-201,1 0 0,1-1-1,-1 0 1,1 0 0,0 0 0,1-1 0,-5-9 0,8 14-15,0 0-1,1 0 1,0 0 0,0 0 0,0 0 0,0 0 0,0-1-1,1 1 1,0 0 0,-1-1 0,1 1 0,0 0-1,1 0 1,-1-1 0,0 1 0,1 0 0,0-1-1,0 1 1,0 0 0,0 0 0,0 0 0,1 0 0,3-5-1,-5 8 10,1 0-1,-1 0 0,1-1 0,-1 1 1,1 0-1,0 0 0,-1 0 0,1 0 1,-1 0-1,1 0 0,-1 1 0,1-1 1,-1 0-1,1 0 0,-1 0 0,1 0 1,-1 1-1,1-1 0,-1 0 0,1 1 1,-1-1-1,1 0 0,-1 1 1,1-1-1,-1 0 0,0 1 0,1-1 1,-1 1-1,0-1 0,1 1 0,-1-1 1,0 1-1,0-1 0,1 1 0,-1-1 1,0 1-1,18 26 11,-16-23-10,25 34 107,-30-38-81,0-1 1,0 0 0,0 1-1,0-1 1,0 0 0,0-1-1,-5-2 1,4 2-35,0-1 1,0-1-1,1 1 0,-1 0 1,1-1-1,-6-7 0,8 9 2,-1 0-1,1 0 1,0 0-1,0 0 1,0 0 0,1 0-1,-1 0 1,0 0-1,1 0 1,-1 0-1,1 0 1,0 0 0,-1-1-1,1 1 1,0 0-1,0 0 1,1 0-1,-1-3 1,0 5 2,1-1 1,-1 1-1,0 0 1,0-1-1,0 1 0,0 0 1,0-1-1,0 1 0,1 0 1,-1 0-1,0-1 1,0 1-1,1 0 0,-1 0 1,0-1-1,0 1 0,1 0 1,-1 0-1,0 0 0,0-1 1,1 1-1,-1 0 1,0 0-1,1 0 0,-1 0 1,0 0-1,1 0 0,-1-1 1,0 1-1,1 0 1,-1 0-1,1 0 0,-1 0 1,0 0-1,1 1 0,-1-1 1,0 0-1,1 0 1,-1 0-1,0 0 0,1 0 1,-1 0-1,0 0 0,1 1 1,-1-1-1,0 0 1,0 0-1,1 0 0,-1 1 1,0-1-1,0 0 0,1 0 1,-1 1-1,0-1 0,0 1 1,12 17-3,-13-6-20,-6-11 64,5-2-38,1 0-1,-1 0 1,1-1 0,-1 1 0,1 0-1,-1 0 1,1-1 0,0 1 0,-1-1-1,-1-2 1,-4-21-128,7 24 126,0 1 0,0-1-1,0 1 1,0-1 0,0 1 0,0-1-1,0 1 1,0 0 0,0-1 0,0 1 0,0-1-1,0 1 1,0-1 0,0 1 0,0-1-1,0 1 1,1 0 0,-1-1 0,0 1 0,0-1-1,0 1 1,1 0 0,-1-1 0,0 1-1,1 0 1,-1-1 0,0 1 0,1 0 0,-1-1-1,0 1 1,1 0 0,-1 0 0,0-1-1,1 1 1,-1 0 0,1 0 0,-1 0 0,1 0-1,-1 0 1,0 0 0,1-1 0,-1 1-1,1 0 1,-1 0 0,1 0 0,-1 0 0,1 1-1,-1-1 1,0 0 0,1 0 0,-1 0-1,1 0 1,0 1 0,0-1 2,0 1 1,0 0-1,0-1 0,0 1 0,0 0 1,0 0-1,0 0 0,0 0 1,0 0-1,-1 0 0,1 0 1,0 0-1,-1 0 0,1 0 0,0 1 1,-1-1-1,0 0 0,1 0 1,-1 2-1,5 25 10,-9-8 44,4-20-50,-1 1 0,1-1-1,0 0 1,0 1-1,-1-1 1,1 0-1,0 0 1,0 1 0,-1-1-1,1 0 1,0 0-1,-1 0 1,1 1-1,0-1 1,-1 0 0,1 0-1,0 0 1,-1 0-1,1 0 1,-1 0-1,1 0 1,0 1 0,-1-1-1,1 0 1,-1 0-1,1-1 1,0 1-1,-1 0 1,0 0-4,0-1 1,0 0-1,0 1 0,0-1 0,0 0 1,1 0-1,-1 0 0,0 1 1,1-1-1,-1 0 0,0 0 1,1 0-1,-1 0 0,1 0 0,-1 0 1,1 0-1,0-1 0,-1 1 1,1 0-1,0 0 0,0 0 1,0 0-1,0 0 0,0 0 0,0-1 1,0 1-1,0 0 0,1-2 1,4-20-12,-1 24 27,3 10-11,-7-10 0,1 1 0,0-1-1,-1 1 1,1-1-1,-1 0 1,0 1 0,0-1-1,1 1 1,-1-1-1,0 1 1,0-1 0,0 1-1,0-1 1,-1 1-1,1-1 1,0 1-1,-1-1 1,1 1 0,-1-1-1,1 0 1,-1 1-1,0-1 1,1 0 0,-1 1-1,0-1 1,0 0-1,0 0 1,0 0 0,0 0-1,-2 2 1,2-3 0,1 0-1,-1 1 1,1-1 0,-1 0-1,0 1 1,1-1 0,-1 0 0,0 0-1,1 0 1,-1 1 0,0-1-1,1 0 1,-1 0 0,0 0-1,1 0 1,-1 0 0,0 0 0,1-1-1,-1 1 1,0 0 0,1 0-1,-1 0 1,-1-1 0,1 0-5,0 0 1,0 0 0,1 0 0,-1 1-1,0-1 1,0 0 0,1 0 0,-1-1-1,0 1 1,1 0 0,-1 0 0,1 0-1,-1 0 1,1 0 0,0-1 0,-1 1-1,1 0 1,0-2 0,0 1 0,-1-1 0,1 1 0,0 0 0,0-1 0,0 1 0,1-1 0,-1 1 0,0 0 0,1-1 0,-1 1 0,1 0 0,0 0 0,0 0 0,0-1 0,0 1 0,0 0 0,1 0 0,-1 0 0,1 1 0,1-3 0,-2 3 1,-1 1 0,1-1-1,0 1 1,-1-1-1,1 1 1,0 0 0,0-1-1,-1 1 1,1 0-1,0 0 1,0-1 0,-1 1-1,1 0 1,0 0-1,0 0 1,-1 0 0,1 0-1,0 0 1,0 0-1,0 0 1,-1 1 0,1-1-1,1 0 1,-1 1 1,1 0 1,-1 0-1,1 0 1,-1 1-1,1-1 1,-1 0-1,0 1 1,1-1-1,-1 0 0,0 1 1,0-1-1,0 1 1,0 0-1,0 1 1,1 1 7,0-1 0,-1 1 0,0 0 0,0 0 1,0-1-1,0 1 0,0 0 0,-1 0 0,0 0 0,0 6 0,0-10-9,-1 0 0,0 0-1,1 0 1,-1 0 0,0-1 0,1 1-1,-1 0 1,1-1 0,-1 1-1,0 0 1,1-1 0,-1 1-1,1-1 1,-1 1 0,1-1-1,-1 1 1,1-1 0,0 1-1,-1-1 1,1 1 0,0-1-1,-1 0 1,1 1 0,-1-1 0,-9-17-9,9 17 4,0-1 0,0 0 0,0 0 0,1 1-1,-1-1 1,0 0 0,1 0 0,0 0 0,-1 0 0,1 0-1,0 0 1,0 0 0,0 0 0,0 0 0,0 0-1,0 0 1,1 0 0,0-3 0,0 4 1,0 0 0,0 1 0,0-1 1,0 0-1,0 1 0,0-1 0,0 1 1,0-1-1,0 1 0,0-1 0,0 1 1,1 0-1,-1 0 0,0 0 0,0-1 0,0 1 1,0 0-1,1 0 0,-1 1 0,0-1 1,0 0-1,0 0 0,0 0 0,1 1 0,-1-1 1,0 1-1,0-1 0,0 1 0,0-1 1,0 1-1,1 0 0,1 1 5,1 1-1,-1-1 1,1 0 0,-1 1-1,0 0 1,0-1-1,0 1 1,0 0 0,-1 1-1,1-1 1,-1 0 0,0 1-1,0 0 1,0-1-1,2 6 1,-1 0 6,0 1 0,0-1 0,-1 0 0,0 1 0,1 14 0,-3-24-6,0 0 0,-1-1 0,1 1 0,0 0 0,0 0 0,0 0 0,-1 0 0,1 0-1,0-1 1,0 1 0,0 0 0,-1 0 0,1 0 0,0 0 0,0 0 0,-1 0 0,1 0 0,0 0 0,0 0 0,-1 0 0,1 0-1,0 0 1,0 0 0,0 0 0,-1 0 0,1 0 0,0 0 0,0 0 0,-1 0 0,1 0 0,0 1 0,0-1 0,0 0 0,-1 0-1,1 0 1,0 0 0,0 0 0,0 1 0,0-1 0,-1 0 0,1 0 0,0 0 0,0 1 0,0-1 0,0 0 0,0 0 0,0 0-1,0 1 1,-1-1 0,1 0 0,0 0 0,0 0 0,0 1 0,0-1 0,0 0 0,0 0 0,0 1 0,0-1 0,0 0 0,0 0-1,1 1 1,-14-17-8,8 3-25,-12-32-10,16 43 38,0-1-1,0 1 0,1-1 1,-1 1-1,1-1 1,-1 1-1,1-1 0,0 1 1,0-1-1,0 1 0,1-1 1,-1 0-1,2-3 0,-2 6 2,0-1-1,1 1 0,-1-1 0,1 1 0,-1-1 0,1 1 0,-1-1 0,1 1 0,-1 0 1,1-1-1,-1 1 0,1 0 0,0-1 0,-1 1 0,1 0 0,0 0 0,-1 0 0,1-1 1,0 1-1,-1 0 0,1 0 0,-1 0 0,1 0 0,0 0 0,-1 0 0,1 1 1,0-1-1,-1 0 0,1 0 0,0 0 0,-1 1 0,1-1 0,0 0 0,-1 0 0,1 1 1,-1-1-1,1 1 0,0 0 0,1 0 5,1 1-1,-1-1 1,0 1 0,0-1-1,-1 1 1,1 0 0,0 0-1,-1 0 1,3 3 0,4 11 12,-1 1 0,-1 0 0,0 1 0,5 26-1,-11-44-13,0 0-1,0 0 0,0 0 1,0-1-1,0 1 0,-1 0 0,1 0 1,0 0-1,0 0 0,0 0 0,0 0 1,0 0-1,0 0 0,0 0 1,0 0-1,0 0 0,0 0 0,0 0 1,0 0-1,0 0 0,0 0 0,-1 0 1,1 0-1,0 0 0,0 0 1,0 0-1,0 0 0,0 0 0,0 0 1,0 0-1,0 0 0,0 0 0,0 0 1,0 0-1,0 0 0,0 0 1,-1 0-1,1 0 0,0 0 0,0 0 1,0 1-1,0-1 0,0 0 1,0 0-1,0 0 0,0 0 0,0 0 1,0 0-1,0 0 0,0 0 0,0 0 1,0 0-1,0 0 0,0 0 1,0 0-1,0 0 0,0 1 0,0-1 1,0 0-1,0 0 0,0 0 0,-8-9-30,-6-12-37,9 6 55,1 1 0,0-1-1,1 1 1,1-1-1,-1-15 1,4 30 11,-1 0 0,0-1 0,0 1 0,0 0 0,0 0 0,1 0 1,-1-1-1,0 1 0,0 0 0,0 0 0,1 0 0,-1 0 0,0-1 0,0 1 1,1 0-1,-1 0 0,0 0 0,0 0 0,1 0 0,-1 0 0,0 0 0,1 0 0,-1 0 1,0 0-1,0 0 0,1 0 0,-1 0 0,0 0 0,0 0 0,1 0 0,-1 0 0,0 0 1,0 0-1,1 1 0,-1-1 0,0 0 0,0 0 0,1 0 0,-1 0 0,0 1 0,0-1 1,0 0-1,1 0 0,-1 0 0,0 1 0,0-1 0,0 0 0,0 0 0,1 1 0,12 12 39,-9-4-31,0 1 1,-1 0-1,0 0 1,-1 0-1,0 0 0,-1 0 1,0 0-1,0 1 1,-1-1-1,-2 15 0,2-24-5,0-1-1,0 0 0,0 1 0,0-1 0,0 0 0,-1 1 0,1-1 0,0 0 0,0 1 0,0-1 0,0 0 0,-1 1 1,1-1-1,0 0 0,0 0 0,0 1 0,-1-1 0,1 0 0,0 0 0,0 1 0,-1-1 0,1 0 0,0 0 0,-1 0 1,1 1-1,0-1 0,-1 0 0,1 0 0,0 0 0,-1 0 0,1 0 0,0 0 0,-1 0 0,-10-7-34,-5-17-59,11 9 76,1 1 0,0-1 0,1 1 0,1-1 0,0 0 0,1-30 0,5 48 28,31 26-5,-33-27-1,0-1 0,0 1 0,0 0 1,0 1-1,0-1 0,-1 0 0,1 0 1,0 1-1,-1-1 0,0 1 0,0 0 1,0-1-1,0 1 0,1 3 0,-2-6 0,0 0 0,0 1 0,0-1 0,0 0 0,0 0 0,0 1 0,0-1 0,0 0 0,0 1 0,0-1 0,0 0 0,0 0 0,0 1 0,0-1 0,0 0 0,0 0 0,0 1 0,-1-1 0,1 0 0,0 0 0,0 1 0,0-1 0,0 0 0,-1 0 0,1 1 0,0-1 0,0 0 0,0 0 0,-1 0 0,1 0 0,0 1-1,0-1 1,-1 0 0,1 0 0,0 0 0,0 0 0,-1 0 0,1 0 0,-1 0 0,-11-6 85,-10-14-90,20 17-12,-1-1-1,1-1 1,0 1-1,0 0 1,0 0 0,0-1-1,1 1 1,0-1-1,0 1 1,0-1-1,0 0 1,1 1 0,0-10-1,1 13 7,-1 1 0,1 0 0,0 0 1,-1 0-1,1-1 0,0 1 0,-1 0 0,1 0 0,0 0 0,0 0 0,-1 0 0,1 0 1,0 0-1,-1 1 0,1-1 0,0 0 0,-1 0 0,1 0 0,0 1 0,-1-1 0,1 0 1,-1 1-1,1-1 0,-1 0 0,1 1 0,0 0 0,23 13 46,-21-13-34,-2 0 2,1 1 0,0-1-1,-1 0 1,1 1 0,-1-1-1,0 1 1,1-1 0,-1 1 0,0 0-1,0 0 1,0-1 0,0 1 0,0 0-1,0 0 1,-1 0 0,1 0-1,-1 0 1,1 0 0,-1 0 0,0 0-1,0 0 1,1 0 0,-2 3-1,1-4-3,0 0 0,0 0 0,0 1 0,-1-1 0,1 0 0,-1 0 0,1 0 0,0 0 0,-1 1-1,0-1 1,1 0 0,-1 0 0,0 0 0,0 0 0,1 0 0,-1-1 0,0 1 0,0 0-1,0 0 1,0 0 0,0-1 0,0 1 0,0-1 0,-1 1 0,1-1 0,0 1 0,0-1-1,0 1 1,0-1 0,-1 0 0,1 0 0,0 0 0,0 0 0,-1 0 0,1 0 0,0 0-1,0 0 1,-3-1 0,2 0-8,-1 0-1,1 0 0,-1 0 0,1 0 1,-1-1-1,1 1 0,0-1 1,-1 0-1,1 0 0,0 0 1,0 0-1,1 0 0,-1 0 1,0-1-1,-1-2 0,-1 0-16,1-1 0,0 1-1,1 0 1,-1-1 0,1 0-1,-2-6 1,4 11 16,0 1 0,0-1 0,0 1 0,0-1 0,-1 1 0,1-1 0,0 1 0,0-1 0,0 1 0,0-1 0,0 1 0,1-1 0,-1 1 0,0-1 0,0 1 0,0 0 0,0-1 0,1 1 0,-1-1 0,0 1 0,0-1 0,1 1 0,-1-1 0,0 1 0,0 0 0,1-1 0,-1 1 0,1 0 0,-1-1 0,0 1 0,1 0 0,-1 0 0,1-1 0,20 1-60,17 16 34,-35-15 36,-1 1-1,0 0 0,1 0 0,-1 0 0,0 0 1,0 0-1,0 0 0,-1 1 0,1-1 0,0 1 1,-1-1-1,0 1 0,1-1 0,-1 1 0,0 0 1,-1 0-1,1 0 0,0 0 0,0 2 0,-1-4 0,0-1-1,-1 0 0,1 1 0,0-1 1,0 0-1,0 0 0,0 1 0,0-1 0,0 0 1,0 0-1,0 1 0,-1-1 0,1 0 0,0 0 1,0 0-1,0 1 0,-1-1 0,1 0 1,0 0-1,0 0 0,0 1 0,-1-1 0,1 0 1,0 0-1,0 0 0,-1 0 0,1 0 0,0 0 1,0 0-1,-1 0 0,1 0 0,0 1 0,-1-1 1,1 0-1,0 0 0,0 0 0,-1-1 1,-14-3 52,-11-11-36,-33-24-89,59 35-151,7 1 121,9-1 30,-11 5 67,-1 0 1,1 0-1,-1 0 1,0 1 0,0 0-1,0 0 1,0 0-1,0 0 1,0 1-1,0-1 1,-1 1-1,1 0 1,-1 0-1,0 1 1,0-1 0,5 7-1,4 5 25,-1 1-1,13 27 0,-23-42-20,0-1 0,-1 1-1,1 0 1,-1 0 0,1 0-1,-1-1 1,1 1-1,-1 0 1,1 0 0,-1 0-1,0 0 1,0 0 0,1 0-1,-1 0 1,0 0 0,0 0-1,0 0 1,0 0-1,0 0 1,0 0 0,0 0-1,-1 0 1,1 0 0,0 0-1,0 0 1,-1 0 0,1 0-1,-1 0 1,1-1-1,-1 1 1,1 0 0,-1 0-1,1 0 1,-1-1 0,0 1-1,1 0 1,-1-1-1,0 1 1,0 0 0,0-1-1,0 1 1,0 0 0,-2-1-3,0 1 0,1-1 0,-1 1 1,0-1-1,1 0 0,-1 0 0,0 0 1,1 0-1,-1 0 0,0-1 0,1 0 1,-1 1-1,1-1 0,-1 0 1,-3-2-1,4 2-20,-1-1 0,1 0 0,0 0 0,0-1 0,0 1 0,0 0 0,0-1 0,-2-3 0,4 5 16,-1 1 0,1 0-1,0-1 1,-1 1 0,1 0-1,0-1 1,-1 1 0,1-1 0,0 1-1,0-1 1,-1 1 0,1 0-1,0-1 1,0 1 0,0-1-1,0 1 1,-1-1 0,1 1-1,0-1 1,0 1 0,0-1-1,0 1 1,0-1 0,0 1-1,0-1 1,1 1 0,-1-1 0,0 1-1,0-1 1,0 1 0,0-1-1,1 1 1,-1-1 0,0 1-1,0 0 1,1-1 0,-1 1-1,0-1 1,1 1 0,-1 0-1,0-1 1,1 1 0,-1 0-1,1-1 1,-1 1 0,0 0-1,1 0 1,-1 0 0,1-1 0,-1 1-1,1 0 1,-1 0 0,1 0-1,-1 0 1,1 0 0,0 0-1,1 0-6,0 1-1,0-1 0,0 1 0,0 0 0,0-1 0,0 1 0,0 0 1,0 1-1,-1-1 0,1 0 0,0 0 0,-1 1 0,1-1 0,-1 1 1,1-1-1,-1 1 0,0 0 0,0-1 0,0 1 0,2 4 0,18 40-23,-20-46 35,-1 1 1,19 54 28,-18-50-13,0 0 0,0 0-1,0 0 1,0 1 0,-1-1 0,0 0 0,0 0 0,0 0-1,-2 6 1,2-11-8,0 0-1,0 0 0,0 0 1,0 1-1,0-1 0,0 0 1,0 0-1,0 0 0,0 0 1,0 1-1,-1-1 1,1 0-1,0 0 0,0 0 1,0 0-1,0 0 0,0 1 1,0-1-1,-1 0 0,1 0 1,0 0-1,0 0 0,0 0 1,0 0-1,-1 0 0,1 1 1,0-1-1,0 0 0,0 0 1,-1 0-1,1 0 1,0 0-1,0 0 0,0 0 1,-1 0-1,1 0 0,0 0 1,0 0-1,0 0 0,-1 0 1,-9-7 135,-9-15-79,17 20-51,-10-13-2,1 1 0,-16-27 1,25 37-27,0 0 0,0 0 1,0-1-1,0 1 0,1 0 1,-1-1-1,1 0 1,0 1-1,0-1 0,1 1 1,0-1-1,-1 0 1,2 0-1,-1 1 0,0-1 1,2-4-1,-2 8 10,0 1 0,0-1 0,0 1 1,0 0-1,0-1 0,1 1 0,-1 0 0,0-1 0,0 1 0,0 0 1,1-1-1,-1 1 0,0 0 0,0-1 0,1 1 0,-1 0 0,0-1 0,0 1 1,1 0-1,-1 0 0,0-1 0,1 1 0,-1 0 0,1 0 0,-1 0 0,0 0 1,1-1-1,-1 1 0,0 0 0,1 0 0,-1 0 0,1 0 0,0 0 1,11 9-74,9 19 36,-13-9 33,0 1-1,-1 0 1,-1 1 0,0 0 0,-2 0 0,3 38 0,-10-54 139,-5-10-37,-6-11 18,5 4-104,1-1-1,0 0 0,-7-15 0,13 24-20,0-1 0,1 1 1,-1-1-1,1 1 0,0-1 0,0 0 0,0 0 0,0 1 0,1-1 0,0 0 1,0 0-1,0 0 0,3-9 0,-3 14 7,0-1 0,0 1 0,0-1-1,0 1 1,0-1 0,0 1 0,1-1 0,-1 1 0,0-1-1,0 1 1,1-1 0,-1 1 0,0 0 0,1-1 0,-1 1-1,0 0 1,1-1 0,-1 1 0,1 0 0,-1-1 0,1 1 0,-1 0-1,0-1 1,1 1 0,-1 0 0,1 0 0,-1 0 0,1 0-1,-1 0 1,2-1 0,13 10-145,9 23-11,-11-11 194,-2 0 1,0 2 0,-1-1 0,11 40-1,-62-90 736,33 21-760,1 0 0,-1-1 0,2 0 0,-1 0 0,1 0 0,0-1-1,-5-11 1,8 16-18,1-1-1,-1 0 1,1 0-1,1 0 1,-1 0-1,1 0 0,0 0 1,0 0-1,0 0 1,1-1-1,-1 1 1,1 0-1,1 0 0,-1 0 1,1-1-1,1-5 1,-2 10 9,0 1 1,1-1-1,-1 1 0,0-1 1,0 1-1,0 0 0,0-1 1,0 1-1,1-1 0,-1 1 1,0 0-1,0-1 1,1 1-1,-1 0 0,0-1 1,1 1-1,-1 0 0,0 0 1,1-1-1,-1 1 1,0 0-1,1 0 0,-1-1 1,0 1-1,1 0 0,-1 0 1,1 0-1,-1 0 1,1 0-1,-1 0 0,0 0 1,1 0-1,-1 0 0,1 0 1,-1 0-1,1 0 1,-1 0-1,0 0 0,1 0 1,0 0-1,17 16-106,9 24-36,-17-18 166,0 0-1,-2 1 1,0 0-1,8 46 1,-44-101 404,2 6-424,19 18-11,0-1 1,0 0-1,1-1 0,1 1 1,-1-1-1,1 0 0,1-1 1,0 1-1,0-1 0,1 0 1,1 0-1,0 0 0,-1-20 1,2 31 1,1-1 0,0 1 0,0-1 0,0 1 1,0-1-1,0 0 0,0 1 0,0-1 0,0 1 0,0-1 1,1 1-1,-1-1 0,0 0 0,0 1 0,0-1 0,1 1 1,-1-1-1,0 1 0,1-1 0,-1 1 0,0-1 0,1 1 1,-1 0-1,1-1 0,-1 1 0,0-1 0,1 1 0,-1 0 1,1-1-1,-1 1 0,1 0 0,0-1 0,1 2-1,-1-1 1,0 0-1,0 0 0,0 1 0,1-1 0,-1 1 0,0-1 1,0 1-1,0-1 0,0 1 0,0 0 0,0 0 0,2 1 0,27 32-62,-21-21 79,-1 1-1,-1 0 0,0 1 0,-1-1 0,-1 2 1,0-1-1,-1 0 0,0 1 0,-2 0 1,0-1-1,0 29 0,-2-44-3,0 1-1,0-1 0,0 0 1,0 0-1,0 0 1,0 1-1,0-1 1,0 0-1,0 0 1,0 0-1,0 1 1,0-1-1,0 0 1,0 0-1,0 0 1,-1 0-1,1 0 0,0 1 1,0-1-1,0 0 1,0 0-1,0 0 1,-1 0-1,1 0 1,0 0-1,0 0 1,0 1-1,-1-1 1,1 0-1,0 0 1,0 0-1,0 0 0,0 0 1,-1 0-1,1 0 1,0 0-1,0 0 1,0 0-1,-1 0 1,-11-5 76,-13-13-50,20 15-17,-4-4-9,1 1 0,0-1-1,0 0 1,1-1-1,0 1 1,-12-18-1,17 23-13,1-1 0,-1 0 0,1 0 0,-1 0 0,1 0 0,0 0 0,0 0 0,0 0 0,1 0 0,-1 0-1,1 0 1,-1-1 0,1 1 0,0 0 0,1 0 0,-1-1 0,0 1 0,1 0 0,0 0 0,0 0 0,0 0-1,0 0 1,0 0 0,0 0 0,1 0 0,3-4 0,-5 6 6,0 0-1,1 1 1,-1-1-1,0 1 1,1 0-1,-1-1 1,1 1-1,-1-1 1,1 1-1,-1-1 1,1 1-1,-1 0 1,1 0 0,0-1-1,-1 1 1,1 0-1,-1 0 1,1-1-1,0 1 1,-1 0-1,1 0 1,0 0-1,-1 0 1,1 0-1,0 0 1,-1 0 0,1 0-1,-1 0 1,2 1-1,16 12-25,9 26 50,-26-38-21,6 10 16,-1 0 0,0 1 0,-1-1 1,0 1-1,0 0 0,-1 0 0,-1 1 0,0-1 0,1 22 0,-8-41 37,-1 1 0,0 0-1,0 0 1,-1 0 0,-7-6-1,-5-6-42,11 9-11,0 0 1,0-1-1,1 0 1,0 0-1,0 0 1,-3-12-1,6 16-12,1-1-1,0 0 1,0 0-1,0 0 0,1 0 1,0 0-1,1 0 1,0-1-1,0 1 0,0 0 1,2-7-1,-2 13 9,0 1 0,0-1 0,0 1 0,0-1-1,0 1 1,0-1 0,0 1 0,0-1 0,0 1 0,0-1 0,0 1-1,1-1 1,-1 1 0,0 0 0,0-1 0,1 1 0,-1-1 0,0 1-1,0 0 1,1-1 0,-1 1 0,0 0 0,1-1 0,-1 1 0,1 0-1,-1-1 1,0 1 0,1 0 0,-1 0 0,1 0 0,-1-1 0,1 1-1,-1 0 1,1 0 0,-1 0 0,1 0 0,-1 0 0,1 0-1,-1 0 1,1 0 0,1 1-5,0 0 0,-1 0 0,1 0-1,-1 0 1,1 0 0,-1 0 0,1 1 0,-1-1 0,0 1-1,3 2 1,24 41-72,-19-22 96,0-1 1,-2 1 0,0 1-1,-2-1 1,0 1 0,-2 0-1,1 41 1,-9-63 195,-4-8-102,-7-7 7,2-2-90,0 0-1,1-1 1,-18-26-1,27 35-39,0-1 0,0 1-1,1-1 1,0 0-1,0 0 1,1 0 0,0-1-1,0 1 1,1 0 0,0-1-1,1-10 1,-1 18 10,1 1 1,0-1-1,0 1 1,0-1 0,0 1-1,0-1 1,0 0-1,0 1 1,0-1-1,0 1 1,1-1-1,-1 1 1,0-1 0,0 1-1,0-1 1,1 0-1,-1 1 1,0-1-1,1 1 1,-1 0-1,0-1 1,1 1-1,-1-1 1,0 1 0,1-1-1,-1 1 1,1 0-1,-1-1 1,1 1-1,14 7-50,9 23 41,72 156 307,-100-192-267,0 0-1,0-1 1,-1 1-1,0 1 1,0-1-1,-1 1 1,1 0-1,-1 0 0,-12-7 1,12 9-30,1-1 0,0 1 0,-1-1 1,1 0-1,0-1 0,1 1 0,-1-1 0,1 0 1,0 0-1,0-1 0,1 1 0,-1-1 0,1 0 0,1 1 1,-4-11-1,5 12-13,0 0 1,0-1 0,1 1-1,0 0 1,0 0-1,0 0 1,2-9 0,-2 12 11,0 1 0,1-1 1,-1 0-1,0 0 1,1 1-1,-1-1 1,0 0-1,1 1 1,-1-1-1,1 0 1,-1 1-1,1-1 1,-1 1-1,1-1 1,0 1-1,-1-1 1,1 1-1,0-1 1,-1 1-1,1 0 1,0-1-1,-1 1 1,1 0-1,0 0 0,0-1 1,0 1-1,-1 0 1,1 0-1,0 0 1,0 0-1,0 0 1,-1 0-1,1 0 1,0 0-1,0 0 1,-1 0-1,1 1 1,0-1-1,0 0 1,-1 1-1,1-1 1,0 0-1,0 1 1,-1-1-1,1 1 1,-1-1-1,1 1 0,0-1 1,0 1-1,8 7 5,-1 0 0,1 1 0,-1-1 0,-1 1 0,0 1 0,0-1 0,-1 1 0,7 14 0,-2-5 7,-7-13 4,-1 0 1,0 0-1,0 1 0,0-1 1,2 11-1,-7-23 0,-1 0 0,0 1-1,0 0 1,-1-1 0,1 1-1,-1 0 1,0 1 0,-1-1 0,-7-6-1,5 5 2,1 0 1,0-1-1,0 0 0,0 0 0,-5-11 0,9 14-26,0 0-1,1 0 1,0 0-1,0 0 1,0 0-1,0 0 1,0-7-1,1 11 12,0-1-1,0 0 1,0 1-1,0-1 1,0 1-1,0-1 1,0 0-1,1 1 1,-1-1-1,0 1 1,0-1 0,0 0-1,1 1 1,-1-1-1,0 1 1,1-1-1,-1 1 1,1-1-1,-1 1 1,0-1-1,1 1 1,0-1-1,0 1 2,0 0 1,0-1-1,0 1 0,0 0 0,0 0 0,1 0 0,-1 0 0,0 0 0,0 0 0,0 0 0,0 1 0,0-1 1,0 0-1,0 1 0,0-1 0,0 0 0,0 1 0,1 0 0,3 3 5,-1 0 1,1 0-1,-1 0 0,0 0 0,0 1 1,0 0-1,-1-1 0,1 1 0,-1 1 1,-1-1-1,1 0 0,-1 1 0,4 10 1,16 31 14,-15-37 54,-14-19-47,-13-20-34,11 15 6,0 1-1,1-1 1,1-1 0,0 0-1,1 0 1,1 0 0,-4-20-1,9 35 2,0 0 0,0 0 0,0 0 0,0 0 0,-1-1-1,1 1 1,0 0 0,0 0 0,0 0 0,0 0 0,0-1-1,0 1 1,0 0 0,0 0 0,0 0 0,0 0 0,0 0-1,0-1 1,0 1 0,1 0 0,-1 0 0,0 0 0,0 0-1,0 0 1,0-1 0,0 1 0,0 0 0,0 0-1,0 0 1,0 0 0,0 0 0,1 0 0,-1 0 0,0-1-1,0 1 1,0 0 0,0 0 0,0 0 0,1 0 0,-1 0-1,0 0 1,0 0 0,0 0 0,0 0 0,0 0 0,1 0-1,-1 0 1,0 0 0,0 0 0,10 5-48,8 10 28,-10-5 8,-1 0-1,-1 1 0,0-1 1,0 2-1,-1-1 0,0 0 1,5 21-1,4 9 34,-13-31 59,-10-17-37,-12-17-55,8 4 11,2 0 0,0-1 0,1 0-1,-9-30 1,18 51 1,1 0 1,0-1-1,0 1 0,0 0 1,-1-1-1,1 1 0,0 0 1,0-1-1,0 1 0,0 0 1,0-1-1,-1 1 0,1-1 1,0 1-1,0 0 0,0-1 1,0 1-1,0-1 0,0 1 1,1 0-1,-1-1 0,0 1 1,0-1-1,0 1 0,0 0 1,0-1-1,0 1 0,1 0 1,-1-1-1,0 1 0,0 0 1,1-1-1,-1 1 0,0 0 1,0-1-1,1 1 0,-1 0 1,0 0-1,1-1 0,-1 1 1,0 0-1,1 0 0,-1 0 1,0 0-1,1-1 0,-1 1 1,1 0-1,-1 0 0,0 0 1,1 0-1,-1 0 0,1 0 1,-1 0-1,0 0 0,1 0 1,-1 0-1,1 0 0,-1 0 1,0 0-1,1 1 0,-1-1 1,0 0-1,1 0 0,-1 0 1,1 1-1,-1-1 0,0 0 1,0 0-1,1 1 0,25 15-126,-20-9 123,0 1 1,-1 0-1,0 0 0,0 0 1,-1 1-1,0-1 1,4 13-1,-4-10 17,0 0 0,1-1 1,0 1-1,11 14 0,-24-34 95,4 6-108,1 0 1,0 0-1,0 0 0,0-1 0,0 0 1,1 0-1,0 1 0,0-1 0,-2-5 1,0-2-8,1 0 0,0-1 0,1 1 0,0-1 1,1 0-1,0-17 0,3 30 4,0 0 0,0 1 0,-1-1 0,1 0 0,0 1 0,-1-1 0,0 1 0,1 0 0,-1-1 0,0 1 0,2 4 0,57 118-3,-67-129 4,1 0 0,0-1-1,0 1 1,0-1 0,-5-8-1,5 3-3,2-1-1,-1 1 0,2-1 0,0 1 0,0-1 0,1 0 1,-2-22-1,5 34 3,-1 0 0,1 0 0,0 0 1,-1 0-1,1 0 0,-1 0 0,1 1 1,-1-1-1,1 0 0,-1 0 1,1 1-1,-1-1 0,1 0 0,-1 0 1,0 1-1,1-1 0,-1 1 0,1-1 1,-1 0-1,0 1 0,1-1 0,-1 1 1,0-1-1,1 1 0,-1-1 0,0 1 1,16 19-19,7 38-1,-19-44 27,1-1 0,0 0 0,1 0 1,15 23-1,-39-54 90,13 13-92,0 1-1,0-1 0,0 0 0,1-1 0,0 1 1,-4-8-1,2 0-7,1 1 1,0-1-1,1 0 1,1 0-1,0 0 0,1-1 1,0 1-1,1 0 1,1-28-1,1 41 3,-1 0 1,1 0-1,-1 0 0,1 1 0,-1-1 0,1 0 0,-1 0 0,1 0 0,-1 1 0,1-1 1,-1 0-1,1 1 0,-1-1 0,1 0 0,-1 1 0,0-1 0,1 0 0,-1 1 0,1-1 1,-1 1-1,0-1 0,0 1 0,1-1 0,-1 1 0,0-1 0,0 1 0,0-1 1,1 1-1,-1-1 0,0 2 0,14 21-16,-7-5 11,-1 1 1,6 29-1,-10-33 10,2-1 1,0 1 0,1-1 0,0 1 0,10 18-1,-39-68 105,13 21-70,1-1 1,-10-20-1,-75-167 33,86 179-162,8 17-12,8 15 10,6 19 60,-2 0-1,0 1 1,12 58 0,0-5 72,-22-78 132,-6-16-69,-30-78-16,12 54-62,-13-24 7,35 56-34,-1 0 0,0 0-1,1 0 1,0 1 0,0-1 0,0 0 0,0 0 0,1 0 0,0-1 0,0 1-1,0 0 1,0 0 0,1-6 0,-1 10 1,0 0 0,0-1 0,0 1 0,1 0 0,-1 0-1,0-1 1,0 1 0,0 0 0,0-1 0,0 1 0,1 0 0,-1-1 0,0 1 0,0 0 0,0 0-1,1-1 1,-1 1 0,0 0 0,0 0 0,1 0 0,-1-1 0,0 1 0,1 0 0,-1 0 0,0 0-1,0 0 1,1 0 0,-1 0 0,0-1 0,1 1 0,-1 0 0,0 0 0,1 0 0,-1 0 0,0 0-1,1 0 1,-1 0 0,1 1 0,14 8-63,10 17 37,-14-7 36,-2 0 0,0 0 0,-1 1 0,7 26 0,13 32 34,-30-82-2,-16-38 165,-42-67 0,54 101-204,3 3-13,-1 0 1,1 0-1,-1 0 0,1 0 1,1 0-1,-1-1 1,1 1-1,0-1 1,-2-9-1,4 14 11,0 1-1,0 0 1,0 0-1,0 0 1,0 0-1,0 0 1,0 0 0,0 0-1,0-1 1,0 1-1,0 0 1,0 0-1,0 0 1,0 0-1,0 0 1,0 0 0,0-1-1,0 1 1,0 0-1,0 0 1,0 0-1,0 0 1,0 0-1,0 0 1,0 0 0,1 0-1,-1 0 1,0-1-1,0 1 1,0 0-1,0 0 1,0 0 0,0 0-1,0 0 1,0 0-1,1 0 1,-1 0-1,0 0 1,0 0-1,0 0 1,0 0 0,0 0-1,0 0 1,1 0-1,-1 0 1,0 0-1,0 0 1,0 0-1,0 0 1,0 0 0,9 5-58,7 9 38,-5 1 29,-1 1 0,-1 1 0,0 0 0,11 33-1,-12-29-4,1 0-1,0-1 1,14 19-1,-23-39 1,0 0 0,0 0 0,0 0 0,0 0 0,0 0 0,0 0-1,0 0 1,0 0 0,0 0 0,0 0 0,0 0 0,0 0 0,0 0 0,0 0 0,0-1 0,0 1 0,0 0 0,0 0 0,0 0-1,0 0 1,0 0 0,0 0 0,1 0 0,-1 0 0,0 0 0,0 0 0,0 0 0,0 0 0,0 0 0,0 0 0,0 0 0,0 0-1,0 0 1,0 0 0,0 0 0,0 0 0,0 0 0,-3-15 41,-9-17 6,-4-4-30,-41-86 36,46 105-51,2 2 67,18 26-27,0 3-31,-1 1-1,0 0 0,-1 0 0,-1 0 1,8 32-1,0-3 16,-7-18-9,-5-18-19,0 0 0,1 0-1,-1-1 1,6 9 0,-23-81-11,2 23-11,-13-81-1,26 118-50,3 6 25,7 16 5,9 27 34,-3 1 6,-3-12 14,8 36 0,-33-107 159,-6-22-189,17 56 7,0 0-1,0-1 1,1 1 0,0-1 0,0 1 0,0-1 0,0 0 0,1 1 0,-1-1 0,3-6 0,-1 13 16,0 0-1,0 0 1,0 1-1,0-1 0,-1 1 1,1-1-1,-1 1 1,0-1-1,1 4 0,11 33-14,-1 1-1,10 76 1,-45-141 85,19 10-66,-1 0 0,2 0 0,0 0 0,1 0-1,0-1 1,1-21 0,0 4 23,0 31-19,1-18-63,1 16 12,4 10 25,2 12-75,-2 0 1,0 1 0,-1-1-1,0 1 1,-2 0 0,0 0-1,-2 30 1,-1-56-63,0 0 1,0 0-1,-1 0 0,-4-12 1,-4-13 170,5 6-39,1 9 163,1 1 1,0-1-1,1 0 0,1 0 0,1 0 1,2-28-1,7 11 1,-9 27-77,2 13-87,2 5 6,-1-1 1,-1 1 0,0 1 0,0-1 0,-1 0 0,0 0-1,-1 0 1,-2 17 0,-1-21 81,1-11-54,-2-12-48,7-6 82,1 0 1,6-24-1,-7 35 2,-8 17-1576,-4 9 905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35:48.0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316 72 3497,'-9'-9'7012,"-2"4"-4078,10 5-2800,-1-1 1,0 1-1,1-1 1,-1 0-1,1 1 1,-1-1-1,1 0 1,-1 0-1,1 0 1,0 0-1,0-1 1,-1 1 0,1 0-1,-1-2 1,-3-9 91,9 10-112,19 15-17,-22-13-80,0 1 1,1 0-1,-1 0 1,0 0-1,0 0 1,0 0-1,0 0 1,0 1-1,-1-1 1,1 0-1,0 0 1,-1 1-1,1-1 1,0 3-1,-7 1 305,-14-6 194,-18-13 312,36 14-824,1-1-1,-1 1 1,0-1 0,1 0-1,-1 0 1,1 0-1,-1 0 1,1 0-1,0 0 1,-1 0-1,1 0 1,0 0 0,0-1-1,0 1 1,0 0-1,0-1 1,0 1-1,0-1 1,0 1 0,0-3-1,1 4-6,0-1-1,1 0 1,-1 1 0,0-1-1,1 1 1,-1-1-1,0 0 1,1 1-1,-1-1 1,1 1 0,-1-1-1,1 1 1,-1 0-1,1-1 1,-1 1 0,1 0-1,-1-1 1,1 1-1,0 0 1,-1-1-1,1 1 1,-1 0 0,1 0-1,0 0 1,-1 0-1,1 0 1,0-1 0,-1 1-1,1 0 1,0 0-1,-1 1 1,1-1-1,0 0 1,-1 0 0,1 0-1,-1 0 1,1 1-1,0-1 1,-1 0 0,1 0-1,-1 1 1,2 0-1,26 11 84,-22-9-48,11 7 30,-16-8 127,-11-4 214,10 2-403,-34-13 79,32 12-86,1 0 0,-1 0 0,0 0 0,1 0 0,-1 0 0,1 0 1,-1-1-1,1 1 0,0 0 0,0-1 0,-1 1 0,1-1 0,0 1 0,0-1 0,0 0 1,1 1-1,-1-1 0,0-2 0,1 4-1,1-1 0,-1 1 0,1 0 0,-1 0-1,1-1 1,-1 1 0,1 0 0,-1 0 0,1 0 0,-1 0 0,1 0 0,0 0 0,-1-1-1,1 1 1,-1 1 0,1-1 0,-1 0 0,1 0 0,0 0 0,-1 0 0,1 0 0,-1 0 0,1 1-1,-1-1 1,1 0 0,-1 0 0,2 1 0,18 7 26,-12-1-4,0 0 0,0 0 0,-1 0 0,0 1 0,-1 0 1,1 1-1,-2-1 0,1 1 0,-1 1 0,5 10 1,-10-19-11,0-1 1,0 0-1,0 1 1,1-1-1,-1 1 1,0-1-1,0 0 1,0 1-1,0-1 1,0 1-1,0-1 1,0 0 0,0 1-1,0-1 1,0 1-1,0-1 1,0 0-1,0 1 1,0-1-1,0 0 1,-1 1-1,1-1 1,0 1-1,0-1 1,0 0-1,-1 1 1,1-1-1,0 0 1,0 0 0,-1 1-1,1-1 1,0 0-1,-1 0 1,1 1-1,0-1 1,-1 0-1,1 0 1,0 0-1,-1 1 1,1-1-1,0 0 1,-1 0-1,1 0 1,-1 0 0,1 0-1,0 0 1,-1 0-1,1 0 1,-1 0-1,1 0 1,0 0-1,-1 0 1,1 0-1,0 0 1,-1 0-1,1 0 1,-1 0-1,1-1 1,0 1-1,-1 0 1,1 0 0,0 0-1,-1-1 1,1 1-1,0 0 1,-1-1-1,1 1 1,-1-1-1,-23-17 0,23 14-18,-1 1 1,0-1 0,1 1-1,0-1 1,-1 1 0,1-1-1,1 0 1,-1 0 0,1 1-1,-1-1 1,1-5 0,0 8 10,0 0 1,0 1 0,0-1-1,0 0 1,0 0 0,0 0-1,0 0 1,0 0 0,0 1-1,1-1 1,-1 0 0,0 0-1,0 0 1,1 1 0,-1-1-1,1 0 1,-1 0-1,0 1 1,1-1 0,0 0-1,-1 1 1,1-1 0,-1 0-1,1 1 1,0-1 0,-1 1-1,1-1 1,0 1 0,0-1-1,-1 1 1,1 0 0,0-1-1,0 1 1,0 0 0,-1 0-1,1 0 1,0-1 0,0 1-1,0 0 1,0 0-1,0 0 1,-1 0 0,1 0-1,0 1 1,0-1 0,0 0-1,0 0 1,-1 0 0,1 1-1,0-1 1,0 1 0,0-1-1,1 1 1,1 2 11,0-1 0,-1 0 0,1 1 0,0 0 0,-1 0 0,1 0 0,-1 0 0,0 0 0,0 0 1,0 0-1,0 1 0,-1-1 0,0 1 0,1 0 0,-1-1 0,0 1 0,-1 0 0,1-1 0,-1 1 0,1 0 0,-1 0 0,0 0 0,-2 6 0,2-9-4,0-1 0,0 0 1,0 1-1,0-1 0,0 0 0,0 0 0,0 1 0,0-1 0,-1 0 0,1 0 0,0 0 0,0 1 0,0-1 0,0 0 0,-1 0 0,1 0 0,0 1 0,0-1 0,-1 0 1,1 0-1,0 0 0,0 0 0,-1 0 0,1 0 0,0 1 0,0-1 0,-1 0 0,1 0 0,0 0 0,0 0 0,-1 0 0,1 0 0,0 0 0,-1 0 0,1 0 0,0 0 1,-1-1-1,-12-6 74,-7-13-25,17 15-46,1 0-1,-1 0 1,1-1 0,0 1 0,1-1 0,-2-5-1,2 9-7,1-1-1,-1 1 0,1 0 1,0-1-1,-1 1 0,1 0 1,0-1-1,1 1 0,-1 0 1,0-1-1,1 1 0,-1 0 1,1-1-1,0 1 0,-1 0 1,1 0-1,2-3 0,-3 5 3,0-1 0,1 1 0,-1 0 0,0-1-1,0 1 1,0 0 0,1 0 0,-1 0 0,0-1-1,1 1 1,-1 0 0,0 0 0,0 0 0,1 0-1,-1 0 1,0-1 0,1 1 0,-1 0 0,0 0-1,1 0 1,-1 0 0,0 0 0,1 0 0,-1 0-1,0 0 1,1 0 0,-1 0 0,0 0 0,1 0-1,-1 0 1,0 1 0,1-1 0,-1 0-1,0 0 1,0 0 0,1 1 0,8 12 86,1 21 55,-10-33-138,0 19 130,-2-20-44,1-12-115,1 10 20,0 0 1,0 1 0,0-1 0,1 0 0,-1 0 0,1 0 0,-1 1 0,1-1 0,0 0-1,-1 1 1,1-1 0,0 1 0,0-1 0,0 1 0,2-3 0,-3 4 5,1-1 0,0 1 0,-1-1 0,1 1 0,0 0 0,-1-1 0,1 1 0,0-1 0,0 1 0,0 0 0,-1 0 0,1 0 0,0-1 0,0 1 0,0 0 1,-1 0-1,1 0 0,0 0 0,0 0 0,0 0 0,-1 1 0,1-1 0,0 0 0,0 0 0,0 0 0,-1 1 0,1-1 0,0 0 0,0 1 0,-1-1 0,1 1 0,0-1 0,-1 1 0,1-1 0,0 2 1,-2 0 23,-1 0 0,0 0 1,0 0-1,1 0 0,-1 0 1,0-1-1,-1 1 0,1-1 1,0 1-1,0-1 0,-4 1 1,6-1-29,-1-1 1,1 0-1,-1 1 1,1-1-1,-1 0 1,1 0-1,-1 1 1,0-1-1,1 0 1,-1 0-1,1 0 1,-1 0-1,0 0 1,1 0-1,-1 0 1,0 0-1,1 0 1,-1 0-1,1 0 1,-1 0-1,0 0 1,1 0-1,-1-1 1,1 1-1,-1 0 1,1 0-1,-1-1 1,0 1-1,1 0 1,-1-1-1,1 1 1,-1-1-1,1 1 1,0 0-1,-1-2 1,0 1-6,1 0 0,-1-1 0,1 1 0,0 0 0,0 0 0,0-1 1,0 1-1,0 0 0,0-1 0,0 1 0,0 0 0,0 0 0,0-1 1,1 1-1,-1 0 0,1-2 0,-1 2 7,0 0 0,1 0 0,-1 0 0,0 0 0,1 0 0,-1 1 0,0-1 1,1 0-1,-1 0 0,1 0 0,-1 0 0,1 1 0,0-1 0,-1 0 0,1 0 0,0 1 0,0-1 0,-1 0 0,1 1 0,0-1 1,0 1-1,0-1 0,0 1 0,0 0 0,0-1 0,-1 1 0,1 0 0,0 0 0,0-1 0,0 1 0,0 0 0,0 0 0,0 0 0,0 0 1,0 0-1,0 0 0,0 1 0,0-1 0,0 0 0,0 0 0,0 1 0,0-1 0,0 1 0,0-1 0,0 1 0,-1-1 0,1 1 0,0-1 1,0 1-1,0 0 0,-1-1 0,1 1 0,0 1 0,0-1 2,0 0 0,-1-1 1,1 1-1,0 0 0,-1 0 0,1 0 0,-1 0 1,1 1-1,-1-1 0,0 0 0,1 0 1,-1 0-1,0 0 0,0 0 0,0 0 0,0 0 1,0 1-1,0-1 0,0 0 0,0 0 1,0 0-1,0 0 0,-1 0 0,1 0 0,-1 0 1,1 1-1,0-1 0,-1 0 0,0 0 1,1 0-1,-1-1 0,0 1 0,1 0 0,-1 0 1,0 0-1,0 0 0,0-1 0,0 1 1,1 0-1,-1-1 0,0 1 0,0-1 0,-1 1 1,1-1-1,0 1 0,0-1 0,0 0 1,0 0-1,0 1 0,-1-1 0,16-2-125,-1 1 146,-13 2-29,1-1 0,0 1 1,-1 0-1,1-1 0,-1 1 0,1 0 1,-1 0-1,0 0 0,1 0 0,-1-1 0,0 1 1,1 0-1,-1 0 0,0 0 0,0 0 0,0 0 1,0 0-1,0 0 0,0 1 0,0 4-186,0 1 0,0-1 0,-1 0 0,0 1-1,0-1 1,-1 0 0,-2 6 0,-4 17 73,25-156 770,-15 123-589,-1 0 1,-1-1 0,1 1-1,-1 0 1,1 0 0,-1 0-1,-1-7 1,1 11-55,1 0-7,-1 0 0,1 1 0,0-1 0,-1 0 0,1 0 1,0 0-1,-1 1 0,1-1 0,-1 0 0,1 0 0,0 1 0,-1-1 0,1 1 0,-1-1 0,1 1 0,-1-1 0,1 1 1,-1-1-1,0 1 0,1-1 0,-1 1 0,1-1 0,-1 1 0,0 0 0,0-1 0,1 1 0,-1-1 0,0 2 0,3 29 27,-11 28 49,7-56-71,0 1 0,0-1 0,0 0 0,0 1-1,-1-1 1,1 0 0,-1 0 0,0 0 0,0 0 0,0 0 0,0 0 0,0-1-1,-1 1 1,-5 4 0,5-42-77,3 34 73,-2-48 100,1 45-83,1 1 1,-1-1-1,1 1 1,-1-1-1,0 1 1,0-1-1,-1 1 1,1 0-1,-1 0 1,1 0-1,-5-6 1,5 8 106,0 0-1,0 0 1,0 0 0,0 0 0,0 0-1,0 0 1,-1 1 0,1-1 0,0 0 0,-1 1-1,1-1 1,0 1 0,-1-1 0,1 1-1,0 0 1,-1-1 0,1 1 0,-1 0-1,1 0 1,-1 0 0,1 0 0,-1 0 0,1 0-1,0 1 1,-3-1 0,2 1-62,1-1 0,0 0-1,-1 0 1,1 0 0,-1 0 0,1 0 0,0 0 0,-1-1 0,1 1 0,-1 0-1,1-1 1,0 1 0,-3-2 0,-13-2 297,-44 12-104,36-12-220,23 4-36,1-1-1,-1 0 1,1 1-1,-1-1 1,1 1 0,-1 0-1,1 0 1,-1-1-1,0 1 1,1 0-1,-1 0 1,1 1-1,-1-1 1,0 0-1,1 0 1,-1 1 0,1-1-1,-1 1 1,-1 0-1,-31 4 79,32-4-79,0 0 1,0-1-1,0 0 1,0 1-1,-1-1 1,1 0-1,0 0 1,0 0-1,0 0 1,0 0-1,-1-1 1,1 1-1,0-1 0,0 0 1,0 1-1,-3-2 1,-6-2 0,8 4 16,1 0-1,-1 0 0,1 0 1,-1 0-1,1 0 0,-1 1 1,1-1-1,-1 1 0,1-1 1,-1 1-1,1 0 0,0 0 1,0 0-1,-1 0 0,1 1 1,0-1-1,-2 2 0,3-2-145,0 0 0,0 0 0,0 0 0,0 0 0,0 0 0,0 0 0,0 0 0,0 0 0,1 0 0,-1 0 0,0 0 0,1 1 0,-1-1 0,1 0 0,-1 1 1,1-1-1,-1 0 0,1 1 0,0-1 0,0 0 0,0 1 0,0-1 0,0 0 0,0 1 0,0-1 0,0 1 0,1-1 0,-1 0 0,0 1 0,1-1 0,-1 0 0,1 0 0,0 2 0,5 3-2105,4-2 958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36:07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43 1904,'-1'-1'226,"0"0"1,1 0-1,-1 0 0,0 0 0,1 0 0,-1-1 0,1 1 0,-1 0 0,1 0 0,-1-1 0,1 1 0,0 0 0,-1-2 0,2-2 1997,-1 10-1231,0-5-908,0 0-1,0 0 1,0 0-1,0 1 1,0-1-1,0 0 1,0 0-1,0 0 1,0 0-1,0 0 0,0 0 1,0 0-1,0 0 1,0 0-1,0 0 1,0 0-1,-1 0 1,1 0-1,-1 2 98,0 0 0,0 0-1,1 0 1,-1 0 0,0 0-1,1 0 1,0 0 0,-1 1 0,1-1-1,0 0 1,0 0 0,0 0-1,0 0 1,0 0 0,1 4 0,6 36 250,-3 17-101,-3-51-315,-1-1 0,0 1 0,0 0 0,-1-1 0,0 1 1,0-1-1,-1 1 0,-3 10 0,5 2 7,0-18-20,1-1 1,-1 1-1,0 0 0,0-1 0,0 1 0,0 0 0,0-1 0,0 1 0,0 0 0,0-1 0,-1 1 1,1 0-1,-1-1 0,1 1 0,-2 1 0,2 7 13,1-8-15,-1-1 0,0 0 0,1 0 0,-1 1 0,0-1 0,0 0 1,0 0-1,0 1 0,0-1 0,0 0 0,0 0 0,0 1 0,-1-1 1,1 0-1,0 0 0,-1 0 0,1 1 0,-2 1 0,3 33 47,-3-30-14,-4 18-214,4-24 134,0-15 215,2 13-103,-1-3 20,1 1 1,-1 0-1,1-1 1,0 1-1,1-1 0,-1 1 1,1 0-1,0-1 1,1-3-1,-1 4 42,0 0-1,-1 0 0,0 0 1,0 0-1,0 0 1,-1 1-1,-1-9 1,2 11-107,0-55 889,-3 46-879,3 10-27,-1-1 0,1 1 0,0 0 0,0-1 0,-1 1 0,1-1 0,0 1 0,0 0 0,0-1 0,0 1 0,0 0 0,0-1 0,0 1 0,0-1 0,0 1 0,0 0 1,0-1-1,0 1 0,0-1 0,0 1 0,0 0 0,0-1 0,0 1 0,0 0 0,0-1 0,1 1 0,-1 0 0,0-1 0,0 1 0,0 0 0,1-1 0,-1 1 0,0 0 0,0-1 0,1 1 0,-1 0 0,0 0 1,1-1-1,0 1 0,-1-3 28,1-1 0,-1 1-1,1 0 1,-1 0 0,0-1 0,0 1 0,-1 0 0,1 0 0,-2-5 0,2 3 62,2-21 43,-1 23-123,-1 0 1,1 1-1,-1-1 0,0 0 0,0 0 1,0 0-1,0 0 0,0 1 0,-1-1 1,1 0-1,-1 0 0,-1-3 0,3-9 53,-1 13-66,0 1 0,1-1 1,-1 1-1,0-1 0,0 1 0,0 0 0,0-1 0,0 1 1,0-1-1,0 1 0,0-1 0,-1 1 0,1 0 1,0-1-1,-1 1 0,1-1 0,-1 1 0,0 0 0,1 0 1,-2-2-1,-2-27 122,4 30-128,6 26-66,-6 2 79,0-25-6,-1 1 0,1-1 0,0 0 0,0 0 0,0 1 1,0-1-1,1 0 0,0 4 0,0-2 12,0 1 1,0 0-1,0-1 0,-1 1 1,0-1-1,-1 11 0,0 16 59,1-28-69,1 1 6,-1 0 0,1-1 0,-1 1 0,0 0 0,-1 0 0,-1 8 0,2 31 31,0-18-60,0-23 17,1-1 1,-1 1 0,0 0 0,0 0 0,0 0-1,0 0 1,-1 0 0,0 3 0,-7 55 42,8-79 366,0 0 0,-4-29-1,4 5 330,2 10-256,-1 24-384,0-1 1,0 0 0,-1 1 0,-1-1 0,1 0 0,-4-11 0,3 15-66,1 0 1,-1 0-1,1 0 0,0 0 1,0 0-1,2-10 0,1-11 49,-1 14-61,-1 11-16,-1 0 0,0 0 0,1 0 0,-1 0 0,0 0 0,0 0 0,1 0 0,-1 0 0,0 0 1,0 0-1,0 0 0,0 0 0,0 0 0,-1 0 0,1 0 0,0 0 0,0 0 0,-1 0 0,1 0 0,0 1 0,-2-3 1,2 2-2,-1 0 0,0 0 0,1-1 0,-1 1 0,1 0 0,0-1 0,-1 1 0,1-1 0,0 1 0,0-1 0,0 1 0,0 0 0,0-1 0,0 1 0,0-1 0,0 1 0,1-1 0,-1 1 0,0 0 0,1-1 0,-1 1 0,1 0 0,1-3 0,0 2-4,1 0 0,-1 1 1,1-1-1,-1 0 1,1 1-1,0 0 1,-1 0-1,1 0 0,0 0 1,0 0-1,0 1 1,4-1-1,40-2-34,-42 3 37,53 2 788,41 10 247,-88-13-991,-10 0-40,0 1 0,0 0 1,0 0-1,0 0 1,-1 0-1,1 0 0,0 0 1,0 0-1,0 0 1,0 0-1,0 0 0,0 0 1,0 0-1,0 1 1,0-1-1,0 0 0,-1 1 1,1-1-1,0 1 1,1 0-1,0 0-5,0-1 1,0 0-1,1 1 0,-1-1 0,0 0 1,0 0-1,0 0 0,0-1 1,0 1-1,0 0 0,4-2 1,30-1-8,-28 4 25,-7-2-10,0 2 0,0-1 0,0 0 0,0 0 0,0 0 0,0 0 0,-1 1 0,1-1 0,0 0 0,0 1 0,0-1 0,0 1 0,-1-1 0,1 1-1,0-1 1,0 1 0,-1-1 0,1 1 0,0 0 0,-1-1 0,1 1 0,-1 0 0,2 1 0,22 32 9,-22-30-16,-1 0 1,1-1-1,-1 1 1,0 0-1,0 1 0,0-1 1,0 0-1,-1 0 1,1 0-1,-1 0 0,-1 7 1,1-5 1,-8 49 18,6-47-21,0 1 0,1 0-1,0 0 1,0 0-1,1 0 1,0 9-1,14 60-31,-14-68 37,2 1 0,-1-1 0,5 16 0,-8-34-19,1 0 0,0-1 0,0 1-1,0 0 1,1-1 0,0 1 0,1 0 0,2-15 0,0-4-8,-2-49 101,-3 9 26,0-27-6,3 93-91,-1 0-1,0 0 0,0-1 1,0 1-1,0 0 1,0 0-1,-1-1 0,1 1 1,0 0-1,-1 0 0,1-1 1,0 1-1,-1 0 1,1 0-1,-1 0 0,0 0 1,1 0-1,-1 0 0,0 0 1,0 0-1,0 0 1,0 0-1,0 0 0,0 0 1,0 1-1,0-1 0,0 0 1,0 1-1,0-1 0,0 1 1,0-1-1,-1 1 1,-1-1-1,-3 0 10,-1 0 0,0 1 0,1 0-1,-1 0 1,-8 1 0,11-1-33,-5 6-912,4-1-3139,5-2 2544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36:07.3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405 20 1376,'-5'-3'15243,"2"1"-12351,-9-3-4190,5 5 4243,-13-1 389,-30-5-2699,47 5-631,0 1-1,1-1 1,-1 1 0,0 0 0,0 0 0,0 1 0,0-1 0,-4 1 0,-13 2 15,11-1-11,8-2-7,1 0-1,0 0 1,-1 1 0,1-1-1,-1 0 1,1 0-1,-1 0 1,1 0-1,-1 0 1,1 0 0,-1 1-1,1-1 1,-1 0-1,1 0 1,-1-1 0,1 1-1,-1 0 1,1 0-1,-1 0 1,1 0-1,0 0 1,-1 0 0,1-1-1,-1 1 1,1 0-1,-1 0 1,1-1 0,0 1-1,-1-1 1,-1 0 1,0 1 1,-1-1-1,1 1 1,0-1-1,0 1 1,0 0-1,0 0 1,0 0 0,-1 0-1,1 0 1,0 1-1,-3 0 1,-19-1 202,7-2-179,0 1 103,15 0-123,-1 1 1,0-1 0,0 1 0,1 0-1,-1 0 1,0 0 0,0 1-1,-4 0 1,-8 0 14,14-1-20,0-1 0,0 1 0,0 0 0,0 0 0,-1 0 1,1 0-1,0 1 0,0-1 0,0 0 0,0 0 0,0 1 0,0-1 0,0 0 0,0 1 0,0-1 0,0 1 0,-1 0 0,0 0 1,0 0 1,0-1-1,0 1 0,0-1 0,0 0 1,0 0-1,0 1 0,0-1 1,0 0-1,-4-1 0,-13 2-146,8 3 144,10-4 0,0 0 0,0 1 0,0-1 0,0 0-1,0 0 1,0 1 0,0-1 0,0 0 0,0 1-1,0-1 1,0 1 0,1 0 0,-1-1 0,0 1 0,0 0-1,0-1 1,1 1 0,-1 0 0,0 0 0,1 0-1,-1-1 1,1 1 0,-1 0 0,1 0 0,-1 0 0,1 0-1,0 0 1,0 0 0,-1 0 0,1 0 0,0 0-1,0 0 1,0 0 0,0 0 0,0 0 0,0 0 0,0 0-1,0 0 1,0 0 0,1 0 0,-1 0 0,1 2-1,6 95-37,-11-69 37,4-26 0,-1-1 1,0 1-1,1-1 1,-1 1-1,1-1 1,0 1-1,0 0 1,0-1-1,0 1 1,1-1-1,-1 1 1,1 0-1,0 3 1,0-2 2,0-1 0,0 1 0,-1-1 1,1 1-1,-1-1 0,0 1 0,0-1 0,0 1 1,-1 0-1,0-1 0,-1 5 0,1-3-2,0 0-1,1 1 1,-1-1 0,1 0-1,0 8 1,1-10 0,0 0 0,-1-1 0,0 1-1,0 0 1,0 0 0,0 0 0,0 0 0,0 0 0,-1 0 0,0 0 0,1 0 0,-1 0 0,-2 3-1,3-6 2,0 1-1,-1 0 0,1-1 0,0 1 0,0-1 0,0 1 1,-1 0-1,1-1 0,0 1 0,0 0 0,0-1 0,0 1 1,0 0-1,0-1 0,0 1 0,0-1 0,1 1 0,-1 0 1,0-1-1,0 1 0,0-1 0,1 1 0,-1 0 0,0-1 0,1 1 1,-1 0-1,1-1 0,-1 1 0,0 0 0,1-1 0,-1 1 1,0-1-1,0 1 0,1 0 0,-1-1 0,0 1 0,0 0 1,0-1-1,0 1 0,0 0 0,0-1 0,0 1 0,0 0 1,0-1-1,0 1 0,-1 0 0,1-1 0,0 2 0,-1 2-3,1 0 0,0 0-1,0 0 1,0 0-1,1 0 1,1 6-1,-2-9 2,1-1-1,0 1 1,-1 0-1,1-1 0,0 1 1,0 0-1,-1-1 0,1 1 1,0-1-1,0 1 1,0-1-1,0 0 0,0 1 1,0-1-1,0 0 0,0 0 1,0 0-1,0 0 1,0 0-1,0 0 0,0 0 1,0 0-1,-1 0 1,1 0-1,0 0 0,0 0 1,0-1-1,1 0 0,30-6 15,63-20 28,-38 25 48,-47 0-81,-1 1 0,1 1 0,0 0 0,0 1 0,0-1 0,19 6 0,30 1 47,-46-7-47,-11 0-7,0 1-1,1-1 1,-1 0 0,1 0-1,-1 0 1,1-1 0,-1 1-1,0-1 1,1 1 0,-1-1-1,0 0 1,1 0 0,-1 0-1,0 0 1,0 0 0,4-3-1,-5 4 2,1-1 0,-1 0-1,0 0 1,1 0-1,-1 0 1,0 0-1,0 0 1,0-1-1,0 1 1,0 0-1,0-1 1,0 1-1,0 0 1,-1-1-1,1 1 1,-1-1 0,1 1-1,-1-1 1,1 1-1,-1-1 1,0 0-1,1 1 1,-1-1-1,0 1 1,0-1-1,0 0 1,-1 1-1,1-1 1,-1-2-1,-7-27 33,7 27-32,1 1 8,0 5 3,1 7-2,0-6-8,-1 0 0,0 0 1,0-1-1,0 1 1,0 0-1,0-1 1,-1 1-1,1 0 1,-1 0-1,0-1 1,0 1-1,-1 2 1,-1 26 14,2-30-17,1 1 0,0-1 0,-1 0 0,1 0 0,0 1 0,0-1 0,0 0 0,0 1 0,0-1 0,0 0 0,0 1 0,0-1 0,1 2 1,1 11 37,-37-8 48,30-4-81,0-1-1,0 0 1,-1 0-1,1 0 1,-1-1-1,1 0 1,0 0-1,-1 0 1,1-1-1,-1 0 1,1 0-1,0 0 1,0 0-1,-1-1 1,1 0 0,0 0-1,-5-3 1,-37 0 27,31 6-27,12-1-4,0 1 0,1-1-1,-1 0 1,0 0 0,1 0-1,-1-1 1,1 1 0,-1-1-1,0 0 1,1 0 0,-1 0-1,1 0 1,0-1 0,-4-1 0,1 1-17,0 1 1,0 0 0,1 0-1,-1 0 1,0 1 0,0 0 0,0 0-1,0 0 1,0 1 0,-8 1 0,4 2-15,1 1 0,0-1 0,-12 9 0,22-12 23,1 0 1,-1 0 0,0 0 0,1-1-1,-1 1 1,1-1 0,0 1 0,-1-1-1,1 1 1,-1-1 0,1 0 0,0 0 0,-1 0-1,1 0 1,0 0 0,-1 0 0,3-1-1,1 0 10,-1 0-1,1 0 1,0 0-1,0 1 0,-1 0 1,9 0-1,20-2 13,-19 3 4,-14-1-18,1 0-1,0 1 1,-1-1 0,1 0-1,0 0 1,-1 0-1,1 0 1,0 0-1,-1 1 1,1-1-1,0-1 1,0 1-1,-1 0 1,1 0 0,0 0-1,-1 0 1,1 0-1,0-1 1,-1 1-1,1 0 1,0-1-1,-1 1 1,1 0-1,-1-1 1,1 1 0,0-1-1,-1 1 1,1-1-1,41-10 62,-36 9-53,0 0 1,1 1 0,-1-1 0,0 1 0,1 0 0,-1 1 0,0 0 0,12 0 0,-6 1-3,45 4 82,-57-5-85,1 0 0,-1-1 0,0 1 0,0 0 0,0 0 0,0 0 0,0 0 0,0 0 1,0 0-1,1 0 0,-1 0 0,0 0 0,0 0 0,0 1 0,0-1 0,0 0 0,0 0 0,0 0 0,0 0 0,1 0 0,-1 0 1,0 0-1,0 0 0,0 0 0,0 0 0,0 0 0,0 0 0,0 0 0,0 0 0,0 1 0,0-1 0,0 0 0,0 0 0,0 0 1,1 0-1,-1 0 0,0 0 0,0 0 0,0 0 0,0 0 0,0 1 0,0-1 0,0 0 0,0 0 0,0 0 0,0 0 0,0 0 1,0 0-1,0 0 0,0 1 0,0-1 0,0 0 0,-1 0 0,1 0 0,0 0 0,0 0 0,0 0 0,0 0 0,0 1 0,-8 6 69,-14 4-102,11-9 59,0-1 0,-1 0-1,1 0 1,0-1 0,-1 0 0,1-1 0,-14-3 0,-8-9-30,30 11 0,-1 0 0,0 1 0,1-1 0,-1 1 0,0-1 0,0 1 0,0 0 0,0 0 0,-7 0 0,8 1-6,0-1 0,0 1 0,1-1 1,-1 0-1,0 0 0,1 0 0,-1-1 1,1 1-1,-1 0 0,1-1 0,0 0 1,-1 1-1,1-1 0,0 0 0,0 0 1,0-1-1,0 1 0,1 0 0,-1 0 1,1-1-1,-1 1 0,1-1 0,0 0 1,0 1-1,0-1 0,0 0 0,0 1 1,0-7-1,1 10 5,0-1 0,0 0 0,1 0 0,-1 0 0,0 0 0,0 0 0,0 0 0,0 0 0,0 1 0,0-1 0,0 0 0,1 0 0,-1 0-1,0 0 1,0 0 0,0 0 0,0 0 0,0 0 0,1 0 0,-1 0 0,0 0 0,0 0 0,0 0 0,0 0 0,1 0 0,-1 0 0,0 0 0,0 0 0,0 0 0,0 0 0,0 0 0,1 0 0,-1 0 0,0 0 0,0 0 0,0 0 0,0 0 0,0 0 0,1 0 0,-1 0 0,0-1-1,0 1 1,0 0 0,0 0 0,0 0 0,0 0 0,0 0 0,1 0 0,-1-1 0,0 1 0,0 0 0,0 0 0,0 0 0,0-1 0,10 24 15,-2-4-36,4-6 13,-10-11 6,0 1-1,0-1 1,0 0-1,1 0 1,-1 0-1,0 0 1,1 0-1,4 3 1,28-27 17,-12 27 26,-23-5-38,1 0 1,-1 0-1,1 0 0,-1 0 1,1 0-1,-1 0 1,0 1-1,1-1 0,-1 0 1,1 0-1,-1 0 0,0 1 1,1-1-1,-1 0 0,0 1 1,1-1-1,-1 0 0,0 1 1,1-1-1,-1 1 0,0-1 1,0 0-1,0 1 0,1-1 1,-1 1-1,0-1 0,0 1 1,0-1-1,0 0 0,0 1 1,0-1-1,0 1 1,0-1-1,0 1 0,0-1 1,0 1-1,0-1 0,0 1 1,0-1-1,0 0 0,0 1 1,-1-1-1,1 1 0,0 0 1,-1 0-3,0 0 1,0 0-1,1 0 1,-1-1-1,0 1 0,0 0 1,0 0-1,0 0 1,0-1-1,0 1 1,0-1-1,-1 1 1,1-1-1,0 1 1,0-1-1,0 1 1,0-1-1,-1 0 1,1 0-1,0 0 0,0 0 1,-1 0-1,1 0 1,0 0-1,0 0 1,-1 0-1,1 0 1,0-1-1,0 1 1,0-1-1,-1 1 1,1-1-1,0 1 1,-1-2-1,-2 1-4,1-1 0,0 0 1,0 0-1,1-1 0,-1 1 0,0 0 1,1-1-1,-1 0 0,1 1 0,-3-6 0,-15-25-44,15 27 25,1 1 0,1-1 0,-1 0 0,1-1 0,0 1 0,1 0 1,0-1-1,0 0 0,-2-10 0,3 9 22,0 5-2,0-1 1,0 0-1,1 1 0,-1-1 0,1 1 1,0-1-1,0 0 0,1 1 1,-1-1-1,1 1 0,0-1 1,-1 0-1,2 1 0,1-5 1,-1 11-7,-1 1 0,1 0 0,-1-1 0,0 1 0,0 0 0,1 6 0,0 6 2,-2 0 0,-2 27 0,-1 3-29,3-48 30,-1-1 1,0 1 0,0 0 0,0 0-1,-1 0 1,1 0 0,0 0 0,-1 0-1,1 0 1,-4-2 0,-4-6-11,6 4 10,0 0-1,0 0 1,1 0 0,-4-13-1,4 13 7,0-1 0,0 1 0,-1 0 0,-5-10 0,9 47-312,6 76 275,-7-107 39,-1 0 1,1 0-1,0 1 1,-1-1-1,1 0 1,-1 0-1,1 0 1,-1 1 0,1-1-1,-1 0 1,1 0-1,-1 0 1,1 0-1,-1 0 1,1 0-1,-1 0 1,1 0-1,-1 0 1,1 0-1,-1 0 1,1 0-1,-1-1 1,1 1-1,0 0 1,-1 0-1,1 0 1,-1-1 0,1 1-1,-1-1 1,0 1-6,-1 0 0,1-1 0,0 1 1,0-1-1,0 0 0,0 1 0,0-1 1,0 0-1,0 0 0,0 1 0,0-1 1,0 0-1,-1-2 0,1 1-15,0-1 0,1 0 0,-1 1 1,1-1-1,0 0 0,0 1 0,0-1 0,1-4 0,-1 7 15,0-1-1,0 0 1,0 1-1,1-1 1,-1 0-1,0 1 1,0-1-1,1 1 1,-1-1-1,0 0 1,1 1-1,-1-1 1,0 1-1,1-1 1,-1 1-1,1-1 1,-1 1-1,1 0 1,-1-1-1,1 1 1,-1-1-1,1 1 1,0 0 0,-1 0-1,1-1 1,-1 1-1,1 0 1,0 0-1,-1 0 1,1 0-1,0-1 1,-1 1-1,1 0 1,0 0-1,-1 0 1,1 1-1,0-1 1,-1 0-1,1 0 1,0 0-1,-1 0 1,2 1-1,1 1 4,1 0 0,-1 0 0,1 1 0,-1-1 0,0 1 0,0 0 0,0 0 0,0 0 0,0 0 0,-1 0 0,1 1 0,-1-1 0,0 1 0,0 0 0,0-1 0,-1 1 0,3 8 0,-4-11 6,-1-1 1,1 1-1,-1-1 0,1 0 0,0 1 0,-1-1 0,1 1 0,-1-1 0,0 0 0,1 1 0,-1-1 0,1 0 0,-1 0 0,1 0 0,-1 1 0,0-1 0,1 0 0,-1 0 1,1 0-1,-1 0 0,0 0 0,1 0 0,-1 0 0,0 0 0,1 0 0,-1 0 0,1-1 0,-1 1 0,0 0 0,1 0 0,-1 0 0,1-1 0,-1 1 0,-23-8 188,22 7-199,1 0-1,-1 0 0,0 0 0,1-1 0,-1 1 0,1-1 0,-1 1 0,1-1 0,0 0 0,0 1 0,0-1 1,0 0-1,0 0 0,0 0 0,0 0 0,0 0 0,1 0 0,-1 0 0,1 0 0,0 0 0,-1-2 0,1 1-2,0 0-1,-1 0 0,1 0 0,1 0 0,-1 0 0,0 0 0,1 0 0,-1 0 0,1 0 0,0 0 0,0 1 0,0-1 0,0 0 0,3-3 0,-4 5 4,1 0-1,0 1 1,-1-1-1,1 0 0,0 0 1,-1 1-1,1-1 0,0 0 1,0 1-1,0-1 0,0 1 1,0-1-1,0 1 1,0-1-1,0 1 0,0 0 1,0 0-1,0-1 0,0 1 1,0 0-1,0 0 1,0 0-1,0 0 0,0 0 1,0 0-1,0 0 0,1 1 1,1 0-1,0 0-1,0 0 1,-1 1 0,1-1 0,-1 1-1,1 0 1,-1 0 0,0 0 0,4 3 0,2 5 10,0 0 1,0 0-1,8 17 1,-15-25 1,0-1 0,0 1 0,0-1 0,-1 1 0,1 0-1,0-1 1,-1 1 0,0 0 0,1-1 0,-1 1 0,0 0 0,0-1 0,0 1 0,0 2-1,-7-1 97,-8-13-55,8 3-53,0-1 0,1 0 0,-1 0 0,1 0 0,1-1 0,0 1 0,0-1 0,-7-19 0,9 21-3,1 0 0,0 0-1,0 0 1,1 0 0,0 0 0,0-1 0,1 1 0,0 0 0,0 0 0,1-1 0,0 1 0,0 0 0,3-11 0,-4 17 5,0 1-1,1-1 1,-1 1 0,0-1-1,0 0 1,0 1 0,0-1-1,0 1 1,1-1 0,-1 1-1,0 0 1,1-1 0,-1 1-1,0-1 1,1 1 0,-1-1-1,0 1 1,1 0 0,-1-1-1,1 1 1,-1 0 0,0-1-1,1 1 1,-1 0 0,1 0-1,-1-1 1,1 1 0,-1 0-1,1 0 1,-1 0 0,1 0-1,0 0 1,-1 0 0,1 0-1,0 0 1,1 0-3,-1 1 0,0 0 0,1 0 0,-1 0 0,0 0 0,0 0 1,0 0-1,0 0 0,0 0 0,0 1 0,0-1 0,1 2 0,20 42-55,-8 2-3,-10-29 68,1-1 0,13 27 0,-54-82 305,28 25-312,0 0 0,1-1 0,1 1 0,-9-27 0,12 31-10,0 0 0,1-1-1,0 1 1,1 0 0,0-1 0,1 1-1,-1-1 1,4-18 0,-3 27 9,-1 0-1,1 1 1,0-1 0,0 0 0,1 1-1,-1-1 1,0 0 0,0 0-1,0 1 1,0-1 0,1 0 0,-1 1-1,0-1 1,1 0 0,-1 1-1,0-1 1,1 0 0,-1 1 0,1-1-1,-1 1 1,1-1 0,-1 1-1,1-1 1,-1 1 0,1-1 0,0 1-1,-1 0 1,1-1 0,0 1-1,0-1 1,0 2-5,1-1-1,-1 1 1,0 0-1,0-1 1,0 1-1,0 0 1,0 0 0,-1 0-1,1 0 1,0-1-1,0 1 1,0 0-1,-1 1 1,1-1-1,0 1 1,22 49-182,-17-31 110,6 41 0,-10-46 93,1-1 0,0 1 0,1-1 0,0 0 0,13 26 0,-33-68 168,-5-6-111,-17-45 1,33 68-76,1 0-1,0 0 0,1 0 1,0-1-1,1 0 1,1 0-1,0 1 0,0-20 1,1 30 0,0 1 0,0-1 0,0 0 1,0 1-1,0-1 0,0 1 0,0-1 0,0 0 1,0 1-1,0-1 0,0 1 0,0-1 1,1 1-1,-1-1 0,0 1 0,0-1 0,1 1 1,-1-1-1,0 1 0,1-1 0,-1 1 1,0-1-1,1 1 0,-1-1 0,1 1 1,-1 0-1,2-1 0,9 10-196,11 27-85,-21-34 276,11 25-196,0 1 0,-2 0 0,9 46 0,-1-8 50,-29-119 392,-19-19-125,23 59-94,1 0 1,0 0-1,1-1 0,1 1 1,0-1-1,0 0 1,2 0-1,0-1 1,-1-18-1,3 32-22,0 0 0,0 0 1,-1 0-1,1 1 0,0-1 0,0 0 0,0 0 1,0 0-1,1 1 0,-1-1 0,0 0 0,0 0 0,0 0 1,1 1-1,-1-1 0,0 0 0,1 0 0,-1 1 1,1-1-1,-1 0 0,1 1 0,-1-1 0,1 1 1,-1-1-1,1 0 0,0 1 0,-1-1 0,2 0 0,-1 2-11,0-1 0,0 1 0,0-1 0,0 1-1,0 0 1,0-1 0,0 1 0,0 0 0,-1 0-1,1 0 1,0 0 0,0-1 0,-1 1 0,1 0-1,0 0 1,0 2 0,23 47-410,0 36 90,-18-60 340,1-1-1,1 0 1,15 34-1,-122-266 710,98 206-711,-13-37-59,13 36 52,1-1 0,-1 1 0,0 0 0,1-1-1,0 1 1,0-1 0,0 1 0,0-1 0,0 1 0,0-1 0,0 1-1,1-1 1,1-3 0,-2 6-1,0 0 1,0-1-1,0 1 0,1 0 1,-1 0-1,0 0 0,0-1 1,0 1-1,1 0 0,-1 0 1,0 0-1,0 0 0,0 0 0,1 0 1,-1-1-1,0 1 0,0 0 1,1 0-1,-1 0 0,0 0 1,0 0-1,1 0 0,-1 0 0,0 0 1,0 0-1,1 0 0,-1 0 1,0 0-1,0 0 0,1 0 1,-1 0-1,0 1 0,0-1 0,1 0 1,-1 0-1,0 0 0,1 0 1,12 11-162,8 13 11,-10-6 138,-1 2 0,-1 0 0,0 0 0,-1 0-1,-2 1 1,7 29 0,4 13 155,-40-113 317,5 16-432,-1-6-1,12 29-23,2 0-1,-1 0 1,2-1 0,-1 1 0,2-1 0,-1 0-1,-1-14 1,8 23-221,3 9 88,5 10-33,-2 4 136,-1 0-1,-1 0 1,-1 1-1,0 0 1,-2 0 0,2 22-1,-1-11 209,14 50 0,-24-91 148,0 1 1,-1 0-1,-10-12 1,4 5-275,0-1 0,-15-27 1,21 30-61,0-1 1,1 0-1,-6-25 0,10 34 3,0 1 0,1-1 0,-1 1 0,1-1-1,0 1 1,0-1 0,0 0 0,0 1 0,1-1-1,0 1 1,0-1 0,0 1 0,1 0 0,0-1-1,-1 1 1,5-6 0,-6 10 3,0-1 0,1 1-1,-1 0 1,1-1 0,0 1 0,-1 0 0,1 0 0,-1-1-1,1 1 1,-1 0 0,1 0 0,0 0 0,-1 0-1,1 0 1,-1 0 0,1 0 0,0 0 0,-1 0 0,1 0-1,-1 0 1,1 0 0,0 0 0,-1 0 0,1 1 0,-1-1-1,1 0 1,-1 0 0,1 1 0,0-1 0,-1 0-1,1 1 1,-1-1 0,0 1 0,1-1 0,-1 0 0,1 1-1,-1-1 1,0 1 0,1-1 0,-1 1 0,0-1-1,1 1 1,-1 0 0,0 0 0,17 27-108,-17-28 114,11 24-64,15 46 1,-19-46 79,2 0 0,11 23 0,-10-34 44,-8-10 120,-9-8 10,-14-13-146,2 0 1,0-1 0,1-1 0,1-1 0,0 0-1,-13-25 1,26 39-69,0-1 0,0 1 0,1-1 0,-4-14 0,6 20 14,0-1 0,1 1 1,0-1-1,-1 1 1,1-1-1,0 0 0,0 1 1,1-6-1,-1 8 8,1-1 0,-1 0 1,0 0-1,0 0 0,1 1 0,-1-1 1,1 0-1,-1 0 0,1 1 0,-1-1 1,1 0-1,-1 1 0,1-1 0,0 1 1,-1-1-1,1 1 0,0-1 0,-1 1 0,1-1 1,0 1-1,0-1 0,-1 1 0,1 0 1,0 0-1,0-1 0,1 1 0,-1 0-1,1 0-1,0 0 1,0 1-1,0-1 1,-1 0-1,1 1 1,0-1-1,0 1 1,-1 0-1,1 0 1,0-1-1,-1 1 1,1 0-1,-1 0 1,1 0-1,-1 1 1,0-1-1,1 0 1,-1 1-1,0-1 1,0 0-1,0 1 1,0 0-1,0-1 1,0 1-1,1 2 1,18 45-21,-19-48 24,-1-1 1,8 29 25,-8-27-13,1-1 0,-1 1 0,0-1 0,1 1-1,-1 0 1,0-1 0,0 1 0,0-1 0,0 1-1,-1-1 1,1 1 0,0-1 0,0 1 0,-1-1-1,1 1 1,-2 2 0,-21-24 194,15 14-201,1 0 0,1-1-1,-1 0 1,1 0 0,0 0 0,1-1 0,-5-9 0,8 14-15,0 0-1,1 0 1,0 0 0,0 0 0,0 0 0,0 0 0,0-1-1,1 1 1,0 0 0,-1-1 0,1 1 0,0 0-1,1 0 1,-1-1 0,0 1 0,1 0 0,0-1-1,0 1 1,0 0 0,0 0 0,0 0 0,1 0 0,3-5-1,-5 8 10,1 0-1,-1 0 0,1-1 0,-1 1 1,1 0-1,0 0 0,-1 0 0,1 0 1,-1 0-1,1 0 0,-1 1 0,1-1 1,-1 0-1,1 0 0,-1 0 0,1 0 1,-1 1-1,1-1 0,-1 0 0,1 1 1,-1-1-1,1 0 0,-1 1 1,1-1-1,-1 0 0,0 1 0,1-1 1,-1 1-1,0-1 0,1 1 0,-1-1 1,0 1-1,0-1 0,1 1 0,-1-1 1,0 1-1,18 26 11,-16-23-10,25 34 107,-30-38-81,0-1 1,0 0 0,0 1-1,0-1 1,0 0 0,0-1-1,-5-2 1,4 2-35,0-1 1,0-1-1,1 1 0,-1 0 1,1-1-1,-6-7 0,8 9 2,-1 0-1,1 0 1,0 0-1,0 0 1,0 0 0,1 0-1,-1 0 1,0 0-1,1 0 1,-1 0-1,1 0 1,0 0 0,-1-1-1,1 1 1,0 0-1,0 0 1,1 0-1,-1-3 1,0 5 2,1-1 1,-1 1-1,0 0 1,0-1-1,0 1 0,0 0 1,0-1-1,0 1 0,1 0 1,-1 0-1,0-1 1,0 1-1,1 0 0,-1 0 1,0-1-1,0 1 0,1 0 1,-1 0-1,0 0 0,0-1 1,1 1-1,-1 0 1,0 0-1,1 0 0,-1 0 1,0 0-1,1 0 0,-1-1 1,0 1-1,1 0 1,-1 0-1,1 0 0,-1 0 1,0 0-1,1 1 0,-1-1 1,0 0-1,1 0 1,-1 0-1,0 0 0,1 0 1,-1 0-1,0 0 0,1 1 1,-1-1-1,0 0 1,0 0-1,1 0 0,-1 1 1,0-1-1,0 0 0,1 0 1,-1 1-1,0-1 0,0 1 1,12 17-3,-13-6-20,-6-11 64,5-2-38,1 0-1,-1 0 1,1-1 0,-1 1 0,1 0-1,-1 0 1,1-1 0,0 1 0,-1-1-1,-1-2 1,-4-21-128,7 24 126,0 1 0,0-1-1,0 1 1,0-1 0,0 1 0,0-1-1,0 1 1,0 0 0,0-1 0,0 1 0,0-1-1,0 1 1,0-1 0,0 1 0,0-1-1,0 1 1,1 0 0,-1-1 0,0 1 0,0-1-1,0 1 1,1 0 0,-1-1 0,0 1-1,1 0 1,-1-1 0,0 1 0,1 0 0,-1-1-1,0 1 1,1 0 0,-1 0 0,0-1-1,1 1 1,-1 0 0,1 0 0,-1 0 0,1 0-1,-1 0 1,0 0 0,1-1 0,-1 1-1,1 0 1,-1 0 0,1 0 0,-1 0 0,1 1-1,-1-1 1,0 0 0,1 0 0,-1 0-1,1 0 1,0 1 0,0-1 2,0 1 1,0 0-1,0-1 0,0 1 0,0 0 1,0 0-1,0 0 0,0 0 1,0 0-1,-1 0 0,1 0 1,0 0-1,-1 0 0,1 0 0,0 1 1,-1-1-1,0 0 0,1 0 1,-1 2-1,5 25 10,-9-8 44,4-20-50,-1 1 0,1-1-1,0 0 1,0 1-1,-1-1 1,1 0-1,0 0 1,0 1 0,-1-1-1,1 0 1,0 0-1,-1 0 1,1 1-1,0-1 1,-1 0 0,1 0-1,0 0 1,-1 0-1,1 0 1,-1 0-1,1 0 1,0 1 0,-1-1-1,1 0 1,-1 0-1,1-1 1,0 1-1,-1 0 1,0 0-4,0-1 1,0 0-1,0 1 0,0-1 0,0 0 1,1 0-1,-1 0 0,0 1 1,1-1-1,-1 0 0,0 0 1,1 0-1,-1 0 0,1 0 0,-1 0 1,1 0-1,0-1 0,-1 1 1,1 0-1,0 0 0,0 0 1,0 0-1,0 0 0,0 0 0,0-1 1,0 1-1,0 0 0,1-2 1,4-20-12,-1 24 27,3 10-11,-7-10 0,1 1 0,0-1-1,-1 1 1,1-1-1,-1 0 1,0 1 0,0-1-1,1 1 1,-1-1-1,0 1 1,0-1 0,0 1-1,0-1 1,-1 1-1,1-1 1,0 1-1,-1-1 1,1 1 0,-1-1-1,1 0 1,-1 1-1,0-1 1,1 0 0,-1 1-1,0-1 1,0 0-1,0 0 1,0 0 0,0 0-1,-2 2 1,2-3 0,1 0-1,-1 1 1,1-1 0,-1 0-1,0 1 1,1-1 0,-1 0 0,0 0-1,1 0 1,-1 1 0,0-1-1,1 0 1,-1 0 0,0 0-1,1 0 1,-1 0 0,0 0 0,1-1-1,-1 1 1,0 0 0,1 0-1,-1 0 1,-1-1 0,1 0-5,0 0 1,0 0 0,1 0 0,-1 1-1,0-1 1,0 0 0,1 0 0,-1-1-1,0 1 1,1 0 0,-1 0 0,1 0-1,-1 0 1,1 0 0,0-1 0,-1 1-1,1 0 1,0-2 0,0 1 0,-1-1 0,1 1 0,0 0 0,0-1 0,0 1 0,1-1 0,-1 1 0,0 0 0,1-1 0,-1 1 0,1 0 0,0 0 0,0 0 0,0-1 0,0 1 0,0 0 0,1 0 0,-1 0 0,1 1 0,1-3 0,-2 3 1,-1 1 0,1-1-1,0 1 1,-1-1-1,1 1 1,0 0 0,0-1-1,-1 1 1,1 0-1,0 0 1,0-1 0,-1 1-1,1 0 1,0 0-1,0 0 1,-1 0 0,1 0-1,0 0 1,0 0-1,0 0 1,-1 1 0,1-1-1,1 0 1,-1 1 1,1 0 1,-1 0-1,1 0 1,-1 1-1,1-1 1,-1 0-1,0 1 1,1-1-1,-1 0 0,0 1 1,0-1-1,0 1 1,0 0-1,0 1 1,1 1 7,0-1 0,-1 1 0,0 0 0,0 0 1,0-1-1,0 1 0,0 0 0,-1 0 0,0 0 0,0 6 0,0-10-9,-1 0 0,0 0-1,1 0 1,-1 0 0,0-1 0,1 1-1,-1 0 1,1-1 0,-1 1-1,0 0 1,1-1 0,-1 1-1,1-1 1,-1 1 0,1-1-1,-1 1 1,1-1 0,0 1-1,-1-1 1,1 1 0,0-1-1,-1 0 1,1 1 0,-1-1 0,-9-17-9,9 17 4,0-1 0,0 0 0,0 0 0,1 1-1,-1-1 1,0 0 0,1 0 0,0 0 0,-1 0 0,1 0-1,0 0 1,0 0 0,0 0 0,0 0 0,0 0-1,0 0 1,1 0 0,0-3 0,0 4 1,0 0 0,0 1 0,0-1 1,0 0-1,0 1 0,0-1 0,0 1 1,0-1-1,0 1 0,0-1 0,0 1 1,1 0-1,-1 0 0,0 0 0,0-1 0,0 1 1,0 0-1,1 0 0,-1 1 0,0-1 1,0 0-1,0 0 0,0 0 0,1 1 0,-1-1 1,0 1-1,0-1 0,0 1 0,0-1 1,0 1-1,1 0 0,1 1 5,1 1-1,-1-1 1,1 0 0,-1 1-1,0 0 1,0-1-1,0 1 1,0 0 0,-1 1-1,1-1 1,-1 0 0,0 1-1,0 0 1,0-1-1,2 6 1,-1 0 6,0 1 0,0-1 0,-1 0 0,0 1 0,1 14 0,-3-24-6,0 0 0,-1-1 0,1 1 0,0 0 0,0 0 0,0 0 0,-1 0 0,1 0-1,0-1 1,0 1 0,0 0 0,-1 0 0,1 0 0,0 0 0,0 0 0,-1 0 0,1 0 0,0 0 0,0 0 0,-1 0 0,1 0-1,0 0 1,0 0 0,0 0 0,-1 0 0,1 0 0,0 0 0,0 0 0,-1 0 0,1 0 0,0 1 0,0-1 0,0 0 0,-1 0-1,1 0 1,0 0 0,0 0 0,0 1 0,0-1 0,-1 0 0,1 0 0,0 0 0,0 1 0,0-1 0,0 0 0,0 0 0,0 0-1,0 1 1,-1-1 0,1 0 0,0 0 0,0 0 0,0 1 0,0-1 0,0 0 0,0 0 0,0 1 0,0-1 0,0 0 0,0 0-1,1 1 1,-14-17-8,8 3-25,-12-32-10,16 43 38,0-1-1,0 1 0,1-1 1,-1 1-1,1-1 1,-1 1-1,1-1 0,0 1 1,0-1-1,0 1 0,1-1 1,-1 0-1,2-3 0,-2 6 2,0-1-1,1 1 0,-1-1 0,1 1 0,-1-1 0,1 1 0,-1-1 0,1 1 0,-1 0 1,1-1-1,-1 1 0,1 0 0,0-1 0,-1 1 0,1 0 0,0 0 0,-1 0 0,1-1 1,0 1-1,-1 0 0,1 0 0,-1 0 0,1 0 0,0 0 0,-1 0 0,1 1 1,0-1-1,-1 0 0,1 0 0,0 0 0,-1 1 0,1-1 0,0 0 0,-1 0 0,1 1 1,-1-1-1,1 1 0,0 0 0,1 0 5,1 1-1,-1-1 1,0 1 0,0-1-1,-1 1 1,1 0 0,0 0-1,-1 0 1,3 3 0,4 11 12,-1 1 0,-1 0 0,0 1 0,5 26-1,-11-44-13,0 0-1,0 0 0,0 0 1,0-1-1,0 1 0,-1 0 0,1 0 1,0 0-1,0 0 0,0 0 0,0 0 1,0 0-1,0 0 0,0 0 1,0 0-1,0 0 0,0 0 0,0 0 1,0 0-1,0 0 0,0 0 0,-1 0 1,1 0-1,0 0 0,0 0 1,0 0-1,0 0 0,0 0 0,0 0 1,0 0-1,0 0 0,0 0 0,0 0 1,0 0-1,0 0 0,0 0 1,-1 0-1,1 0 0,0 0 0,0 0 1,0 1-1,0-1 0,0 0 1,0 0-1,0 0 0,0 0 0,0 0 1,0 0-1,0 0 0,0 0 0,0 0 1,0 0-1,0 0 0,0 0 1,0 0-1,0 0 0,0 1 0,0-1 1,0 0-1,0 0 0,0 0 0,-8-9-30,-6-12-37,9 6 55,1 1 0,0-1-1,1 1 1,1-1-1,-1-15 1,4 30 11,-1 0 0,0-1 0,0 1 0,0 0 0,0 0 0,1 0 1,-1-1-1,0 1 0,0 0 0,0 0 0,1 0 0,-1 0 0,0-1 0,0 1 1,1 0-1,-1 0 0,0 0 0,0 0 0,1 0 0,-1 0 0,0 0 0,1 0 0,-1 0 1,0 0-1,0 0 0,1 0 0,-1 0 0,0 0 0,0 0 0,1 0 0,-1 0 0,0 0 1,0 0-1,1 1 0,-1-1 0,0 0 0,0 0 0,1 0 0,-1 0 0,0 1 0,0-1 1,0 0-1,1 0 0,-1 0 0,0 1 0,0-1 0,0 0 0,0 0 0,1 1 0,12 12 39,-9-4-31,0 1 1,-1 0-1,0 0 1,-1 0-1,0 0 0,-1 0 1,0 0-1,0 1 1,-1-1-1,-2 15 0,2-24-5,0-1-1,0 0 0,0 1 0,0-1 0,0 0 0,-1 1 0,1-1 0,0 0 0,0 1 0,0-1 0,0 0 0,-1 1 1,1-1-1,0 0 0,0 0 0,0 1 0,-1-1 0,1 0 0,0 0 0,0 1 0,-1-1 0,1 0 0,0 0 0,-1 0 1,1 1-1,0-1 0,-1 0 0,1 0 0,0 0 0,-1 0 0,1 0 0,0 0 0,-1 0 0,-10-7-34,-5-17-59,11 9 76,1 1 0,0-1 0,1 1 0,1-1 0,0 0 0,1-30 0,5 48 28,31 26-5,-33-27-1,0-1 0,0 1 0,0 0 1,0 1-1,0-1 0,-1 0 0,1 0 1,0 1-1,-1-1 0,0 1 0,0 0 1,0-1-1,0 1 0,1 3 0,-2-6 0,0 0 0,0 1 0,0-1 0,0 0 0,0 0 0,0 1 0,0-1 0,0 0 0,0 1 0,0-1 0,0 0 0,0 0 0,0 1 0,0-1 0,0 0 0,0 0 0,0 1 0,-1-1 0,1 0 0,0 0 0,0 1 0,0-1 0,0 0 0,-1 0 0,1 1 0,0-1 0,0 0 0,0 0 0,-1 0 0,1 0 0,0 1-1,0-1 1,-1 0 0,1 0 0,0 0 0,0 0 0,-1 0 0,1 0 0,-1 0 0,-11-6 85,-10-14-90,20 17-12,-1-1-1,1-1 1,0 1-1,0 0 1,0 0 0,0-1-1,1 1 1,0-1-1,0 1 1,0-1-1,0 0 1,1 1 0,0-10-1,1 13 7,-1 1 0,1 0 0,0 0 1,-1 0-1,1-1 0,0 1 0,-1 0 0,1 0 0,0 0 0,0 0 0,-1 0 0,1 0 1,0 0-1,-1 1 0,1-1 0,0 0 0,-1 0 0,1 0 0,0 1 0,-1-1 0,1 0 1,-1 1-1,1-1 0,-1 0 0,1 1 0,0 0 0,23 13 46,-21-13-34,-2 0 2,1 1 0,0-1-1,-1 0 1,1 1 0,-1-1-1,0 1 1,1-1 0,-1 1 0,0 0-1,0 0 1,0-1 0,0 1 0,0 0-1,0 0 1,-1 0 0,1 0-1,-1 0 1,1 0 0,-1 0 0,0 0-1,0 0 1,1 0 0,-2 3-1,1-4-3,0 0 0,0 0 0,0 1 0,-1-1 0,1 0 0,-1 0 0,1 0 0,0 0 0,-1 1-1,0-1 1,1 0 0,-1 0 0,0 0 0,0 0 0,1 0 0,-1-1 0,0 1 0,0 0-1,0 0 1,0 0 0,0-1 0,0 1 0,0-1 0,-1 1 0,1-1 0,0 1 0,0-1-1,0 1 1,0-1 0,-1 0 0,1 0 0,0 0 0,0 0 0,-1 0 0,1 0 0,0 0-1,0 0 1,-3-1 0,2 0-8,-1 0-1,1 0 0,-1 0 0,1 0 1,-1-1-1,1 1 0,0-1 1,-1 0-1,1 0 0,0 0 1,0 0-1,1 0 0,-1 0 1,0-1-1,-1-2 0,-1 0-16,1-1 0,0 1-1,1 0 1,-1-1 0,1 0-1,-2-6 1,4 11 16,0 1 0,0-1 0,0 1 0,0-1 0,-1 1 0,1-1 0,0 1 0,0-1 0,0 1 0,0-1 0,0 1 0,1-1 0,-1 1 0,0-1 0,0 1 0,0 0 0,0-1 0,1 1 0,-1-1 0,0 1 0,0-1 0,1 1 0,-1-1 0,0 1 0,0 0 0,1-1 0,-1 1 0,1 0 0,-1-1 0,0 1 0,1 0 0,-1 0 0,1-1 0,20 1-60,17 16 34,-35-15 36,-1 1-1,0 0 0,1 0 0,-1 0 0,0 0 1,0 0-1,0 0 0,-1 1 0,1-1 0,0 1 1,-1-1-1,0 1 0,1-1 0,-1 1 0,0 0 1,-1 0-1,1 0 0,0 0 0,0 2 0,-1-4 0,0-1-1,-1 0 0,1 1 0,0-1 1,0 0-1,0 0 0,0 1 0,0-1 0,0 0 1,0 0-1,0 1 0,-1-1 0,1 0 0,0 0 1,0 0-1,0 1 0,-1-1 0,1 0 1,0 0-1,0 0 0,0 1 0,-1-1 0,1 0 1,0 0-1,0 0 0,-1 0 0,1 0 0,0 0 1,0 0-1,-1 0 0,1 0 0,0 1 0,-1-1 1,1 0-1,0 0 0,0 0 0,-1-1 1,-14-3 52,-11-11-36,-33-24-89,59 35-151,7 1 121,9-1 30,-11 5 67,-1 0 1,1 0-1,-1 0 1,0 1 0,0 0-1,0 0 1,0 0-1,0 0 1,0 1-1,0-1 1,-1 1-1,1 0 1,-1 0-1,0 1 1,0-1 0,5 7-1,4 5 25,-1 1-1,13 27 0,-23-42-20,0-1 0,-1 1-1,1 0 1,-1 0 0,1 0-1,-1-1 1,1 1-1,-1 0 1,1 0 0,-1 0-1,0 0 1,0 0 0,1 0-1,-1 0 1,0 0 0,0 0-1,0 0 1,0 0-1,0 0 1,0 0 0,0 0-1,-1 0 1,1 0 0,0 0-1,0 0 1,-1 0 0,1 0-1,-1 0 1,1-1-1,-1 1 1,1 0 0,-1 0-1,1 0 1,-1-1 0,0 1-1,1 0 1,-1-1-1,0 1 1,0 0 0,0-1-1,0 1 1,0 0 0,-2-1-3,0 1 0,1-1 0,-1 1 1,0-1-1,1 0 0,-1 0 0,0 0 1,1 0-1,-1 0 0,0-1 0,1 0 1,-1 1-1,1-1 0,-1 0 1,-3-2-1,4 2-20,-1-1 0,1 0 0,0 0 0,0-1 0,0 1 0,0 0 0,0-1 0,-2-3 0,4 5 16,-1 1 0,1 0-1,0-1 1,-1 1 0,1 0-1,0-1 1,-1 1 0,1-1 0,0 1-1,0-1 1,-1 1 0,1 0-1,0-1 1,0 1 0,0-1-1,0 1 1,-1-1 0,1 1-1,0-1 1,0 1 0,0-1-1,0 1 1,0-1 0,0 1-1,0-1 1,1 1 0,-1-1 0,0 1-1,0-1 1,0 1 0,0-1-1,1 1 1,-1-1 0,0 1-1,0 0 1,1-1 0,-1 1-1,0-1 1,1 1 0,-1 0-1,0-1 1,1 1 0,-1 0-1,1-1 1,-1 1 0,0 0-1,1 0 1,-1 0 0,1-1 0,-1 1-1,1 0 1,-1 0 0,1 0-1,-1 0 1,1 0 0,0 0-1,1 0-6,0 1-1,0-1 0,0 1 0,0 0 0,0-1 0,0 1 0,0 0 1,0 1-1,-1-1 0,1 0 0,0 0 0,-1 1 0,1-1 0,-1 1 1,1-1-1,-1 1 0,0 0 0,0-1 0,0 1 0,2 4 0,18 40-23,-20-46 35,-1 1 1,19 54 28,-18-50-13,0 0 0,0 0-1,0 0 1,0 1 0,-1-1 0,0 0 0,0 0 0,0 0-1,-2 6 1,2-11-8,0 0-1,0 0 0,0 0 1,0 1-1,0-1 0,0 0 1,0 0-1,0 0 0,0 0 1,0 1-1,-1-1 1,1 0-1,0 0 0,0 0 1,0 0-1,0 0 0,0 1 1,0-1-1,-1 0 0,1 0 1,0 0-1,0 0 0,0 0 1,0 0-1,-1 0 0,1 1 1,0-1-1,0 0 0,0 0 1,-1 0-1,1 0 1,0 0-1,0 0 0,0 0 1,-1 0-1,1 0 0,0 0 1,0 0-1,0 0 0,-1 0 1,-9-7 135,-9-15-79,17 20-51,-10-13-2,1 1 0,-16-27 1,25 37-27,0 0 0,0 0 1,0-1-1,0 1 0,1 0 1,-1-1-1,1 0 1,0 1-1,0-1 0,1 1 1,0-1-1,-1 0 1,2 0-1,-1 1 0,0-1 1,2-4-1,-2 8 10,0 1 0,0-1 0,0 1 1,0 0-1,0-1 0,1 1 0,-1 0 0,0-1 0,0 1 0,0 0 1,1-1-1,-1 1 0,0 0 0,0-1 0,1 1 0,-1 0 0,0-1 0,0 1 1,1 0-1,-1 0 0,0-1 0,1 1 0,-1 0 0,1 0 0,-1 0 0,0 0 1,1-1-1,-1 1 0,0 0 0,1 0 0,-1 0 0,1 0 0,0 0 1,11 9-74,9 19 36,-13-9 33,0 1-1,-1 0 1,-1 1 0,0 0 0,-2 0 0,3 38 0,-10-54 139,-5-10-37,-6-11 18,5 4-104,1-1-1,0 0 0,-7-15 0,13 24-20,0-1 0,1 1 1,-1-1-1,1 1 0,0-1 0,0 0 0,0 0 0,0 1 0,1-1 0,0 0 1,0 0-1,0 0 0,3-9 0,-3 14 7,0-1 0,0 1 0,0-1-1,0 1 1,0-1 0,0 1 0,1-1 0,-1 1 0,0-1-1,0 1 1,1-1 0,-1 1 0,0 0 0,1-1 0,-1 1-1,0 0 1,1-1 0,-1 1 0,1 0 0,-1-1 0,1 1 0,-1 0-1,0-1 1,1 1 0,-1 0 0,1 0 0,-1 0 0,1 0-1,-1 0 1,2-1 0,13 10-145,9 23-11,-11-11 194,-2 0 1,0 2 0,-1-1 0,11 40-1,-62-90 736,33 21-760,1 0 0,-1-1 0,2 0 0,-1 0 0,1 0 0,0-1-1,-5-11 1,8 16-18,1-1-1,-1 0 1,1 0-1,1 0 1,-1 0-1,1 0 0,0 0 1,0 0-1,0 0 1,1-1-1,-1 1 1,1 0-1,1 0 0,-1 0 1,1-1-1,1-5 1,-2 10 9,0 1 1,1-1-1,-1 1 0,0-1 1,0 1-1,0 0 0,0-1 1,0 1-1,1-1 0,-1 1 1,0 0-1,0-1 1,1 1-1,-1 0 0,0-1 1,1 1-1,-1 0 0,0 0 1,1-1-1,-1 1 1,0 0-1,1 0 0,-1-1 1,0 1-1,1 0 0,-1 0 1,1 0-1,-1 0 1,1 0-1,-1 0 0,0 0 1,1 0-1,-1 0 0,1 0 1,-1 0-1,1 0 1,-1 0-1,0 0 0,1 0 1,0 0-1,17 16-106,9 24-36,-17-18 166,0 0-1,-2 1 1,0 0-1,8 46 1,-44-101 404,2 6-424,19 18-11,0-1 1,0 0-1,1-1 0,1 1 1,-1-1-1,1 0 0,1-1 1,0 1-1,0-1 0,1 0 1,1 0-1,0 0 0,-1-20 1,2 31 1,1-1 0,0 1 0,0-1 0,0 1 1,0-1-1,0 0 0,0 1 0,0-1 0,0 1 0,0-1 1,1 1-1,-1-1 0,0 0 0,0 1 0,0-1 0,1 1 1,-1-1-1,0 1 0,1-1 0,-1 1 0,0-1 0,1 1 1,-1 0-1,1-1 0,-1 1 0,0-1 0,1 1 0,-1 0 1,1-1-1,-1 1 0,1 0 0,0-1 0,1 2-1,-1-1 1,0 0-1,0 0 0,0 1 0,1-1 0,-1 1 0,0-1 1,0 1-1,0-1 0,0 1 0,0 0 0,0 0 0,2 1 0,27 32-62,-21-21 79,-1 1-1,-1 0 0,0 1 0,-1-1 0,-1 2 1,0-1-1,-1 0 0,0 1 0,-2 0 1,0-1-1,0 29 0,-2-44-3,0 1-1,0-1 0,0 0 1,0 0-1,0 0 1,0 1-1,0-1 1,0 0-1,0 0 1,0 0-1,0 1 1,0-1-1,0 0 1,0 0-1,0 0 1,-1 0-1,1 0 0,0 1 1,0-1-1,0 0 1,0 0-1,0 0 1,-1 0-1,1 0 1,0 0-1,0 0 1,0 1-1,-1-1 1,1 0-1,0 0 1,0 0-1,0 0 0,0 0 1,-1 0-1,1 0 1,0 0-1,0 0 1,0 0-1,-1 0 1,-11-5 76,-13-13-50,20 15-17,-4-4-9,1 1 0,0-1-1,0 0 1,1-1-1,0 1 1,-12-18-1,17 23-13,1-1 0,-1 0 0,1 0 0,-1 0 0,1 0 0,0 0 0,0 0 0,0 0 0,1 0 0,-1 0-1,1 0 1,-1-1 0,1 1 0,0 0 0,1 0 0,-1-1 0,0 1 0,1 0 0,0 0 0,0 0 0,0 0-1,0 0 1,0 0 0,0 0 0,1 0 0,3-4 0,-5 6 6,0 0-1,1 1 1,-1-1-1,0 1 1,1 0-1,-1-1 1,1 1-1,-1-1 1,1 1-1,-1-1 1,1 1-1,-1 0 1,1 0 0,0-1-1,-1 1 1,1 0-1,-1 0 1,1-1-1,0 1 1,-1 0-1,1 0 1,0 0-1,-1 0 1,1 0-1,0 0 1,-1 0 0,1 0-1,-1 0 1,2 1-1,16 12-25,9 26 50,-26-38-21,6 10 16,-1 0 0,0 1 0,-1-1 1,0 1-1,0 0 0,-1 0 0,-1 1 0,0-1 0,1 22 0,-8-41 37,-1 1 0,0 0-1,0 0 1,-1 0 0,-7-6-1,-5-6-42,11 9-11,0 0 1,0-1-1,1 0 1,0 0-1,0 0 1,-3-12-1,6 16-12,1-1-1,0 0 1,0 0-1,0 0 0,1 0 1,0 0-1,1 0 1,0-1-1,0 1 0,0 0 1,2-7-1,-2 13 9,0 1 0,0-1 0,0 1 0,0-1-1,0 1 1,0-1 0,0 1 0,0-1 0,0 1 0,0-1 0,0 1-1,1-1 1,-1 1 0,0 0 0,0-1 0,1 1 0,-1-1 0,0 1-1,0 0 1,1-1 0,-1 1 0,0 0 0,1-1 0,-1 1 0,1 0-1,-1-1 1,0 1 0,1 0 0,-1 0 0,1 0 0,-1-1 0,1 1-1,-1 0 1,1 0 0,-1 0 0,1 0 0,-1 0 0,1 0-1,-1 0 1,1 0 0,1 1-5,0 0 0,-1 0 0,1 0-1,-1 0 1,1 0 0,-1 0 0,1 1 0,-1-1 0,0 1-1,3 2 1,24 41-72,-19-22 96,0-1 1,-2 1 0,0 1-1,-2-1 1,0 1 0,-2 0-1,1 41 1,-9-63 195,-4-8-102,-7-7 7,2-2-90,0 0-1,1-1 1,-18-26-1,27 35-39,0-1 0,0 1-1,1-1 1,0 0-1,0 0 1,1 0 0,0-1-1,0 1 1,1 0 0,0-1-1,1-10 1,-1 18 10,1 1 1,0-1-1,0 1 1,0-1 0,0 1-1,0-1 1,0 0-1,0 1 1,0-1-1,0 1 1,1-1-1,-1 1 1,0-1 0,0 1-1,0-1 1,1 0-1,-1 1 1,0-1-1,1 1 1,-1 0-1,0-1 1,1 1-1,-1-1 1,0 1 0,1-1-1,-1 1 1,1 0-1,-1-1 1,1 1-1,14 7-50,9 23 41,72 156 307,-100-192-267,0 0-1,0-1 1,-1 1-1,0 1 1,0-1-1,-1 1 1,1 0-1,-1 0 0,-12-7 1,12 9-30,1-1 0,0 1 0,-1-1 1,1 0-1,0-1 0,1 1 0,-1-1 0,1 0 1,0 0-1,0-1 0,1 1 0,-1-1 0,1 0 0,1 1 1,-4-11-1,5 12-13,0 0 1,0-1 0,1 1-1,0 0 1,0 0-1,0 0 1,2-9 0,-2 12 11,0 1 0,1-1 1,-1 0-1,0 0 1,1 1-1,-1-1 1,0 0-1,1 1 1,-1-1-1,1 0 1,-1 1-1,1-1 1,-1 1-1,1-1 1,0 1-1,-1-1 1,1 1-1,0-1 1,-1 1-1,1 0 1,0-1-1,-1 1 1,1 0-1,0 0 0,0-1 1,0 1-1,-1 0 1,1 0-1,0 0 1,0 0-1,0 0 1,-1 0-1,1 0 1,0 0-1,0 0 1,-1 0-1,1 1 1,0-1-1,0 0 1,-1 1-1,1-1 1,0 0-1,0 1 1,-1-1-1,1 1 1,-1-1-1,1 1 0,0-1 1,0 1-1,8 7 5,-1 0 0,1 1 0,-1-1 0,-1 1 0,0 1 0,0-1 0,-1 1 0,7 14 0,-2-5 7,-7-13 4,-1 0 1,0 0-1,0 1 0,0-1 1,2 11-1,-7-23 0,-1 0 0,0 1-1,0 0 1,-1-1 0,1 1-1,-1 0 1,0 1 0,-1-1 0,-7-6-1,5 5 2,1 0 1,0-1-1,0 0 0,0 0 0,-5-11 0,9 14-26,0 0-1,1 0 1,0 0-1,0 0 1,0 0-1,0 0 1,0-7-1,1 11 12,0-1-1,0 0 1,0 1-1,0-1 1,0 1-1,0-1 1,0 0-1,1 1 1,-1-1-1,0 1 1,0-1 0,0 0-1,1 1 1,-1-1-1,0 1 1,1-1-1,-1 1 1,1-1-1,-1 1 1,0-1-1,1 1 1,0-1-1,0 1 2,0 0 1,0-1-1,0 1 0,0 0 0,0 0 0,1 0 0,-1 0 0,0 0 0,0 0 0,0 0 0,0 1 0,0-1 1,0 0-1,0 1 0,0-1 0,0 0 0,0 1 0,1 0 0,3 3 5,-1 0 1,1 0-1,-1 0 0,0 0 0,0 1 1,0 0-1,-1-1 0,1 1 0,-1 1 1,-1-1-1,1 0 0,-1 1 0,4 10 1,16 31 14,-15-37 54,-14-19-47,-13-20-34,11 15 6,0 1-1,1-1 1,1-1 0,0 0-1,1 0 1,1 0 0,-4-20-1,9 35 2,0 0 0,0 0 0,0 0 0,0 0 0,-1-1-1,1 1 1,0 0 0,0 0 0,0 0 0,0 0 0,0-1-1,0 1 1,0 0 0,0 0 0,0 0 0,0 0 0,0 0-1,0-1 1,0 1 0,1 0 0,-1 0 0,0 0 0,0 0-1,0 0 1,0-1 0,0 1 0,0 0 0,0 0-1,0 0 1,0 0 0,0 0 0,1 0 0,-1 0 0,0-1-1,0 1 1,0 0 0,0 0 0,0 0 0,1 0 0,-1 0-1,0 0 1,0 0 0,0 0 0,0 0 0,0 0 0,1 0-1,-1 0 1,0 0 0,0 0 0,10 5-48,8 10 28,-10-5 8,-1 0-1,-1 1 0,0-1 1,0 2-1,-1-1 0,0 0 1,5 21-1,4 9 34,-13-31 59,-10-17-37,-12-17-55,8 4 11,2 0 0,0-1 0,1 0-1,-9-30 1,18 51 1,1 0 1,0-1-1,0 1 0,0 0 1,-1-1-1,1 1 0,0 0 1,0-1-1,0 1 0,0 0 1,0-1-1,-1 1 0,1-1 1,0 1-1,0 0 0,0-1 1,0 1-1,0-1 0,0 1 1,1 0-1,-1-1 0,0 1 1,0-1-1,0 1 0,0 0 1,0-1-1,0 1 0,1 0 1,-1-1-1,0 1 0,0 0 1,1-1-1,-1 1 0,0 0 1,0-1-1,1 1 0,-1 0 1,0 0-1,1-1 0,-1 1 1,0 0-1,1 0 0,-1 0 1,0 0-1,1-1 0,-1 1 1,1 0-1,-1 0 0,0 0 1,1 0-1,-1 0 0,1 0 1,-1 0-1,0 0 0,1 0 1,-1 0-1,1 0 0,-1 0 1,0 0-1,1 1 0,-1-1 1,0 0-1,1 0 0,-1 0 1,1 1-1,-1-1 0,0 0 1,0 0-1,1 1 0,25 15-126,-20-9 123,0 1 1,-1 0-1,0 0 0,0 0 1,-1 1-1,0-1 1,4 13-1,-4-10 17,0 0 0,1-1 1,0 1-1,11 14 0,-24-34 95,4 6-108,1 0 1,0 0-1,0 0 0,0-1 0,0 0 1,1 0-1,0 1 0,0-1 0,-2-5 1,0-2-8,1 0 0,0-1 0,1 1 0,0-1 1,1 0-1,0-17 0,3 30 4,0 0 0,0 1 0,-1-1 0,1 0 0,0 1 0,-1-1 0,0 1 0,1 0 0,-1-1 0,0 1 0,2 4 0,57 118-3,-67-129 4,1 0 0,0-1-1,0 1 1,0-1 0,-5-8-1,5 3-3,2-1-1,-1 1 0,2-1 0,0 1 0,0-1 0,1 0 1,-2-22-1,5 34 3,-1 0 0,1 0 0,0 0 1,-1 0-1,1 0 0,-1 0 0,1 1 1,-1-1-1,1 0 0,-1 0 1,1 1-1,-1-1 0,1 0 0,-1 0 1,0 1-1,1-1 0,-1 1 0,1-1 1,-1 0-1,0 1 0,1-1 0,-1 1 1,0-1-1,1 1 0,-1-1 0,0 1 1,16 19-19,7 38-1,-19-44 27,1-1 0,0 0 0,1 0 1,15 23-1,-39-54 90,13 13-92,0 1-1,0-1 0,0 0 0,1-1 0,0 1 1,-4-8-1,2 0-7,1 1 1,0-1-1,1 0 1,1 0-1,0 0 0,1-1 1,0 1-1,1 0 1,1-28-1,1 41 3,-1 0 1,1 0-1,-1 0 0,1 1 0,-1-1 0,1 0 0,-1 0 0,1 0 0,-1 1 0,1-1 1,-1 0-1,1 1 0,-1-1 0,1 0 0,-1 1 0,0-1 0,1 0 0,-1 1 0,1-1 1,-1 1-1,0-1 0,0 1 0,1-1 0,-1 1 0,0-1 0,0 1 0,0-1 1,1 1-1,-1-1 0,0 2 0,14 21-16,-7-5 11,-1 1 1,6 29-1,-10-33 10,2-1 1,0 1 0,1-1 0,0 1 0,10 18-1,-39-68 105,13 21-70,1-1 1,-10-20-1,-75-167 33,86 179-162,8 17-12,8 15 10,6 19 60,-2 0-1,0 1 1,12 58 0,0-5 72,-22-78 132,-6-16-69,-30-78-16,12 54-62,-13-24 7,35 56-34,-1 0 0,0 0-1,1 0 1,0 1 0,0-1 0,0 0 0,0 0 0,1 0 0,0-1 0,0 1-1,0 0 1,0 0 0,1-6 0,-1 10 1,0 0 0,0-1 0,0 1 0,1 0 0,-1 0-1,0-1 1,0 1 0,0 0 0,0-1 0,0 1 0,1 0 0,-1-1 0,0 1 0,0 0 0,0 0-1,1-1 1,-1 1 0,0 0 0,0 0 0,1 0 0,-1-1 0,0 1 0,1 0 0,-1 0 0,0 0-1,0 0 1,1 0 0,-1 0 0,0-1 0,1 1 0,-1 0 0,0 0 0,1 0 0,-1 0 0,0 0-1,1 0 1,-1 0 0,1 1 0,14 8-63,10 17 37,-14-7 36,-2 0 0,0 0 0,-1 1 0,7 26 0,13 32 34,-30-82-2,-16-38 165,-42-67 0,54 101-204,3 3-13,-1 0 1,1 0-1,-1 0 0,1 0 1,1 0-1,-1-1 1,1 1-1,0-1 1,-2-9-1,4 14 11,0 1-1,0 0 1,0 0-1,0 0 1,0 0-1,0 0 1,0 0 0,0 0-1,0-1 1,0 1-1,0 0 1,0 0-1,0 0 1,0 0-1,0 0 1,0 0 0,0-1-1,0 1 1,0 0-1,0 0 1,0 0-1,0 0 1,0 0-1,0 0 1,0 0 0,1 0-1,-1 0 1,0-1-1,0 1 1,0 0-1,0 0 1,0 0 0,0 0-1,0 0 1,0 0-1,1 0 1,-1 0-1,0 0 1,0 0-1,0 0 1,0 0 0,0 0-1,0 0 1,1 0-1,-1 0 1,0 0-1,0 0 1,0 0-1,0 0 1,0 0 0,9 5-58,7 9 38,-5 1 29,-1 1 0,-1 1 0,0 0 0,11 33-1,-12-29-4,1 0-1,0-1 1,14 19-1,-23-39 1,0 0 0,0 0 0,0 0 0,0 0 0,0 0 0,0 0-1,0 0 1,0 0 0,0 0 0,0 0 0,0 0 0,0 0 0,0 0 0,0 0 0,0-1 0,0 1 0,0 0 0,0 0 0,0 0-1,0 0 1,0 0 0,0 0 0,1 0 0,-1 0 0,0 0 0,0 0 0,0 0 0,0 0 0,0 0 0,0 0 0,0 0 0,0 0-1,0 0 1,0 0 0,0 0 0,0 0 0,0 0 0,-3-15 41,-9-17 6,-4-4-30,-41-86 36,46 105-51,2 2 67,18 26-27,0 3-31,-1 1-1,0 0 0,-1 0 0,-1 0 1,8 32-1,0-3 16,-7-18-9,-5-18-19,0 0 0,1 0-1,-1-1 1,6 9 0,-23-81-11,2 23-11,-13-81-1,26 118-50,3 6 25,7 16 5,9 27 34,-3 1 6,-3-12 14,8 36 0,-33-107 159,-6-22-189,17 56 7,0 0-1,0-1 1,1 1 0,0-1 0,0 1 0,0-1 0,0 0 0,1 1 0,-1-1 0,3-6 0,-1 13 16,0 0-1,0 0 1,0 1-1,0-1 0,-1 1 1,1-1-1,-1 1 1,0-1-1,1 4 0,11 33-14,-1 1-1,10 76 1,-45-141 85,19 10-66,-1 0 0,2 0 0,0 0 0,1 0-1,0-1 1,1-21 0,0 4 23,0 31-19,1-18-63,1 16 12,4 10 25,2 12-75,-2 0 1,0 1 0,-1-1-1,0 1 1,-2 0 0,0 0-1,-2 30 1,-1-56-63,0 0 1,0 0-1,-1 0 0,-4-12 1,-4-13 170,5 6-39,1 9 163,1 1 1,0-1-1,1 0 0,1 0 0,1 0 1,2-28-1,7 11 1,-9 27-77,2 13-87,2 5 6,-1-1 1,-1 1 0,0 1 0,0-1 0,-1 0 0,0 0-1,-1 0 1,-2 17 0,-1-21 81,1-11-54,-2-12-48,7-6 82,1 0 1,6-24-1,-7 35 2,-8 17-1576,-4 9 905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36:07.3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316 72 3497,'-9'-9'7012,"-2"4"-4078,10 5-2800,-1-1 1,0 1-1,1-1 1,-1 0-1,1 1 1,-1-1-1,1 0 1,-1 0-1,1 0 1,0 0-1,0-1 1,-1 1 0,1 0-1,-1-2 1,-3-9 91,9 10-112,19 15-17,-22-13-80,0 1 1,1 0-1,-1 0 1,0 0-1,0 0 1,0 0-1,0 0 1,0 1-1,-1-1 1,1 0-1,0 0 1,-1 1-1,1-1 1,0 3-1,-7 1 305,-14-6 194,-18-13 312,36 14-824,1-1-1,-1 1 1,0-1 0,1 0-1,-1 0 1,1 0-1,-1 0 1,1 0-1,0 0 1,-1 0-1,1 0 1,0 0 0,0-1-1,0 1 1,0 0-1,0-1 1,0 1-1,0-1 1,0 1 0,0-3-1,1 4-6,0-1-1,1 0 1,-1 1 0,0-1-1,1 1 1,-1-1-1,0 0 1,1 1-1,-1-1 1,1 1 0,-1-1-1,1 1 1,-1 0-1,1-1 1,-1 1 0,1 0-1,-1-1 1,1 1-1,0 0 1,-1-1-1,1 1 1,-1 0 0,1 0-1,0 0 1,-1 0-1,1 0 1,0-1 0,-1 1-1,1 0 1,0 0-1,-1 1 1,1-1-1,0 0 1,-1 0 0,1 0-1,-1 0 1,1 1-1,0-1 1,-1 0 0,1 0-1,-1 1 1,2 0-1,26 11 84,-22-9-48,11 7 30,-16-8 127,-11-4 214,10 2-403,-34-13 79,32 12-86,1 0 0,-1 0 0,0 0 0,1 0 0,-1 0 0,1 0 1,-1-1-1,1 1 0,0 0 0,0-1 0,-1 1 0,1-1 0,0 1 0,0-1 0,0 0 1,1 1-1,-1-1 0,0-2 0,1 4-1,1-1 0,-1 1 0,1 0 0,-1 0-1,1-1 1,-1 1 0,1 0 0,-1 0 0,1 0 0,-1 0 0,1 0 0,0 0 0,-1-1-1,1 1 1,-1 1 0,1-1 0,-1 0 0,1 0 0,0 0 0,-1 0 0,1 0 0,-1 0 0,1 1-1,-1-1 1,1 0 0,-1 0 0,2 1 0,18 7 26,-12-1-4,0 0 0,0 0 0,-1 0 0,0 1 0,-1 0 1,1 1-1,-2-1 0,1 1 0,-1 1 0,5 10 1,-10-19-11,0-1 1,0 0-1,0 1 1,1-1-1,-1 1 1,0-1-1,0 0 1,0 1-1,0-1 1,0 1-1,0-1 1,0 0 0,0 1-1,0-1 1,0 1-1,0-1 1,0 0-1,0 1 1,0-1-1,0 0 1,-1 1-1,1-1 1,0 1-1,0-1 1,0 0-1,-1 1 1,1-1-1,0 0 1,0 0 0,-1 1-1,1-1 1,0 0-1,-1 0 1,1 1-1,0-1 1,-1 0-1,1 0 1,0 0-1,-1 1 1,1-1-1,0 0 1,-1 0-1,1 0 1,-1 0 0,1 0-1,0 0 1,-1 0-1,1 0 1,-1 0-1,1 0 1,0 0-1,-1 0 1,1 0-1,0 0 1,-1 0-1,1 0 1,-1 0-1,1-1 1,0 1-1,-1 0 1,1 0 0,0 0-1,-1-1 1,1 1-1,0 0 1,-1-1-1,1 1 1,-1-1-1,-23-17 0,23 14-18,-1 1 1,0-1 0,1 1-1,0-1 1,-1 1 0,1-1-1,1 0 1,-1 0 0,1 1-1,-1-1 1,1-5 0,0 8 10,0 0 1,0 1 0,0-1-1,0 0 1,0 0 0,0 0-1,0 0 1,0 0 0,0 1-1,1-1 1,-1 0 0,0 0-1,0 0 1,1 1 0,-1-1-1,1 0 1,-1 0-1,0 1 1,1-1 0,0 0-1,-1 1 1,1-1 0,-1 0-1,1 1 1,0-1 0,-1 1-1,1-1 1,0 1 0,0-1-1,-1 1 1,1 0 0,0-1-1,0 1 1,0 0 0,-1 0-1,1 0 1,0-1 0,0 1-1,0 0 1,0 0-1,0 0 1,-1 0 0,1 0-1,0 1 1,0-1 0,0 0-1,0 0 1,-1 0 0,1 1-1,0-1 1,0 1 0,0-1-1,1 1 1,1 2 11,0-1 0,-1 0 0,1 1 0,0 0 0,-1 0 0,1 0 0,-1 0 0,0 0 0,0 0 1,0 0-1,0 1 0,-1-1 0,0 1 0,1 0 0,-1-1 0,0 1 0,-1 0 0,1-1 0,-1 1 0,1 0 0,-1 0 0,0 0 0,-2 6 0,2-9-4,0-1 0,0 0 1,0 1-1,0-1 0,0 0 0,0 0 0,0 1 0,0-1 0,-1 0 0,1 0 0,0 0 0,0 1 0,0-1 0,0 0 0,-1 0 0,1 0 0,0 1 0,0-1 0,-1 0 1,1 0-1,0 0 0,0 0 0,-1 0 0,1 0 0,0 1 0,0-1 0,-1 0 0,1 0 0,0 0 0,0 0 0,-1 0 0,1 0 0,0 0 0,-1 0 0,1 0 0,0 0 1,-1-1-1,-12-6 74,-7-13-25,17 15-46,1 0-1,-1 0 1,1-1 0,0 1 0,1-1 0,-2-5-1,2 9-7,1-1-1,-1 1 0,1 0 1,0-1-1,-1 1 0,1 0 1,0-1-1,1 1 0,-1 0 1,0-1-1,1 1 0,-1 0 1,1-1-1,0 1 0,-1 0 1,1 0-1,2-3 0,-3 5 3,0-1 0,1 1 0,-1 0 0,0-1-1,0 1 1,0 0 0,1 0 0,-1 0 0,0-1-1,1 1 1,-1 0 0,0 0 0,0 0 0,1 0-1,-1 0 1,0-1 0,1 1 0,-1 0 0,0 0-1,1 0 1,-1 0 0,0 0 0,1 0 0,-1 0-1,0 0 1,1 0 0,-1 0 0,0 0 0,1 0-1,-1 0 1,0 1 0,1-1 0,-1 0-1,0 0 1,0 0 0,1 1 0,8 12 86,1 21 55,-10-33-138,0 19 130,-2-20-44,1-12-115,1 10 20,0 0 1,0 1 0,0-1 0,1 0 0,-1 0 0,1 0 0,-1 1 0,1-1 0,0 0-1,-1 1 1,1-1 0,0 1 0,0-1 0,0 1 0,2-3 0,-3 4 5,1-1 0,0 1 0,-1-1 0,1 1 0,0 0 0,-1-1 0,1 1 0,0-1 0,0 1 0,0 0 0,-1 0 0,1 0 0,0-1 0,0 1 0,0 0 1,-1 0-1,1 0 0,0 0 0,0 0 0,0 0 0,-1 1 0,1-1 0,0 0 0,0 0 0,0 0 0,-1 1 0,1-1 0,0 0 0,0 1 0,-1-1 0,1 1 0,0-1 0,-1 1 0,1-1 0,0 2 1,-2 0 23,-1 0 0,0 0 1,0 0-1,1 0 0,-1 0 1,0-1-1,-1 1 0,1-1 1,0 1-1,0-1 0,-4 1 1,6-1-29,-1-1 1,1 0-1,-1 1 1,1-1-1,-1 0 1,1 0-1,-1 1 1,0-1-1,1 0 1,-1 0-1,1 0 1,-1 0-1,0 0 1,1 0-1,-1 0 1,0 0-1,1 0 1,-1 0-1,1 0 1,-1 0-1,0 0 1,1 0-1,-1-1 1,1 1-1,-1 0 1,1 0-1,-1-1 1,0 1-1,1 0 1,-1-1-1,1 1 1,-1-1-1,1 1 1,0 0-1,-1-2 1,0 1-6,1 0 0,-1-1 0,1 1 0,0 0 0,0 0 0,0-1 1,0 1-1,0 0 0,0-1 0,0 1 0,0 0 0,0 0 0,0-1 1,1 1-1,-1 0 0,1-2 0,-1 2 7,0 0 0,1 0 0,-1 0 0,0 0 0,1 0 0,-1 1 0,0-1 1,1 0-1,-1 0 0,1 0 0,-1 0 0,1 1 0,0-1 0,-1 0 0,1 0 0,0 1 0,0-1 0,-1 0 0,1 1 0,0-1 1,0 1-1,0-1 0,0 1 0,0 0 0,0-1 0,-1 1 0,1 0 0,0 0 0,0-1 0,0 1 0,0 0 0,0 0 0,0 0 0,0 0 1,0 0-1,0 0 0,0 1 0,0-1 0,0 0 0,0 0 0,0 1 0,0-1 0,0 1 0,0-1 0,0 1 0,-1-1 0,1 1 0,0-1 1,0 1-1,0 0 0,-1-1 0,1 1 0,0 1 0,0-1 2,0 0 0,-1-1 1,1 1-1,0 0 0,-1 0 0,1 0 0,-1 0 1,1 1-1,-1-1 0,0 0 0,1 0 1,-1 0-1,0 0 0,0 0 0,0 0 0,0 0 1,0 1-1,0-1 0,0 0 0,0 0 1,0 0-1,0 0 0,-1 0 0,1 0 0,-1 0 1,1 1-1,0-1 0,-1 0 0,0 0 1,1 0-1,-1-1 0,0 1 0,1 0 0,-1 0 1,0 0-1,0 0 0,0-1 0,0 1 1,1 0-1,-1-1 0,0 1 0,0-1 0,-1 1 1,1-1-1,0 1 0,0-1 0,0 0 1,0 0-1,0 1 0,-1-1 0,16-2-125,-1 1 146,-13 2-29,1-1 0,0 1 1,-1 0-1,1-1 0,-1 1 0,1 0 1,-1 0-1,0 0 0,1 0 0,-1-1 0,0 1 1,1 0-1,-1 0 0,0 0 0,0 0 0,0 0 1,0 0-1,0 0 0,0 1 0,0 4-186,0 1 0,0-1 0,-1 0 0,0 1-1,0-1 1,-1 0 0,-2 6 0,-4 17 73,25-156 770,-15 123-589,-1 0 1,-1-1 0,1 1-1,-1 0 1,1 0 0,-1 0-1,-1-7 1,1 11-55,1 0-7,-1 0 0,1 1 0,0-1 0,-1 0 0,1 0 1,0 0-1,-1 1 0,1-1 0,-1 0 0,1 0 0,0 1 0,-1-1 0,1 1 0,-1-1 0,1 1 0,-1-1 0,1 1 1,-1-1-1,0 1 0,1-1 0,-1 1 0,1-1 0,-1 1 0,0 0 0,0-1 0,1 1 0,-1-1 0,0 2 0,3 29 27,-11 28 49,7-56-71,0 1 0,0-1 0,0 0 0,0 1-1,-1-1 1,1 0 0,-1 0 0,0 0 0,0 0 0,0 0 0,0 0 0,0-1-1,-1 1 1,-5 4 0,5-42-77,3 34 73,-2-48 100,1 45-83,1 1 1,-1-1-1,1 1 1,-1-1-1,0 1 1,0-1-1,-1 1 1,1 0-1,-1 0 1,1 0-1,-5-6 1,5 8 106,0 0-1,0 0 1,0 0 0,0 0 0,0 0-1,0 0 1,-1 1 0,1-1 0,0 0 0,-1 1-1,1-1 1,0 1 0,-1-1 0,1 1-1,0 0 1,-1-1 0,1 1 0,-1 0-1,1 0 1,-1 0 0,1 0 0,-1 0 0,1 0-1,0 1 1,-3-1 0,2 1-62,1-1 0,0 0-1,-1 0 1,1 0 0,-1 0 0,1 0 0,0 0 0,-1-1 0,1 1 0,-1 0-1,1-1 1,0 1 0,-3-2 0,-13-2 297,-44 12-104,36-12-220,23 4-36,1-1-1,-1 0 1,1 1-1,-1-1 1,1 1 0,-1 0-1,1 0 1,-1-1-1,0 1 1,1 0-1,-1 0 1,1 1-1,-1-1 1,0 0-1,1 0 1,-1 1 0,1-1-1,-1 1 1,-1 0-1,-31 4 79,32-4-79,0 0 1,0-1-1,0 0 1,0 1-1,-1-1 1,1 0-1,0 0 1,0 0-1,0 0 1,0 0-1,-1-1 1,1 1-1,0-1 0,0 0 1,0 1-1,-3-2 1,-6-2 0,8 4 16,1 0-1,-1 0 0,1 0 1,-1 0-1,1 0 0,-1 1 1,1-1-1,-1 1 0,1-1 1,-1 1-1,1 0 0,0 0 1,0 0-1,-1 0 0,1 1 1,0-1-1,-2 2 0,3-2-145,0 0 0,0 0 0,0 0 0,0 0 0,0 0 0,0 0 0,0 0 0,0 0 0,1 0 0,-1 0 0,0 0 0,1 1 0,-1-1 0,1 0 0,-1 1 1,1-1-1,-1 0 0,1 1 0,0-1 0,0 0 0,0 1 0,0-1 0,0 0 0,0 1 0,0-1 0,0 1 0,1-1 0,-1 0 0,0 1 0,1-1 0,-1 0 0,1 0 0,0 2 0,5 3-2105,4-2 958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38:14.0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43 1904,'-1'-1'226,"0"0"1,1 0-1,-1 0 0,0 0 0,1 0 0,-1-1 0,1 1 0,-1 0 0,1 0 0,-1-1 0,1 1 0,0 0 0,-1-2 0,2-2 1997,-1 10-1231,0-5-908,0 0-1,0 0 1,0 0-1,0 1 1,0-1-1,0 0 1,0 0-1,0 0 1,0 0-1,0 0 0,0 0 1,0 0-1,0 0 1,0 0-1,0 0 1,0 0-1,-1 0 1,1 0-1,-1 2 98,0 0 0,0 0-1,1 0 1,-1 0 0,0 0-1,1 0 1,0 0 0,-1 1 0,1-1-1,0 0 1,0 0 0,0 0-1,0 0 1,0 0 0,1 4 0,6 36 250,-3 17-101,-3-51-315,-1-1 0,0 1 0,0 0 0,-1-1 0,0 1 1,0-1-1,-1 1 0,-3 10 0,5 2 7,0-18-20,1-1 1,-1 1-1,0 0 0,0-1 0,0 1 0,0 0 0,0-1 0,0 1 0,0 0 0,0-1 0,-1 1 1,1 0-1,-1-1 0,1 1 0,-2 1 0,2 7 13,1-8-15,-1-1 0,0 0 0,1 0 0,-1 1 0,0-1 0,0 0 1,0 0-1,0 1 0,0-1 0,0 0 0,0 0 0,0 1 0,-1-1 1,1 0-1,0 0 0,-1 0 0,1 1 0,-2 1 0,3 33 47,-3-30-14,-4 18-214,4-24 134,0-15 215,2 13-103,-1-3 20,1 1 1,-1 0-1,1-1 1,0 1-1,1-1 0,-1 1 1,1 0-1,0-1 1,1-3-1,-1 4 42,0 0-1,-1 0 0,0 0 1,0 0-1,0 0 1,-1 1-1,-1-9 1,2 11-107,0-55 889,-3 46-879,3 10-27,-1-1 0,1 1 0,0 0 0,0-1 0,-1 1 0,1-1 0,0 1 0,0 0 0,0-1 0,0 1 0,0 0 0,0-1 0,0 1 0,0-1 0,0 1 0,0 0 1,0-1-1,0 1 0,0-1 0,0 1 0,0 0 0,0-1 0,0 1 0,0 0 0,0-1 0,1 1 0,-1 0 0,0-1 0,0 1 0,0 0 0,1-1 0,-1 1 0,0 0 0,0-1 0,1 1 0,-1 0 0,0 0 1,1-1-1,0 1 0,-1-3 28,1-1 0,-1 1-1,1 0 1,-1 0 0,0-1 0,0 1 0,-1 0 0,1 0 0,-2-5 0,2 3 62,2-21 43,-1 23-123,-1 0 1,1 1-1,-1-1 0,0 0 0,0 0 1,0 0-1,0 0 0,0 1 0,-1-1 1,1 0-1,-1 0 0,-1-3 0,3-9 53,-1 13-66,0 1 0,1-1 1,-1 1-1,0-1 0,0 1 0,0 0 0,0-1 0,0 1 1,0-1-1,0 1 0,0-1 0,-1 1 0,1 0 1,0-1-1,-1 1 0,1-1 0,-1 1 0,0 0 0,1 0 1,-2-2-1,-2-27 122,4 30-128,6 26-66,-6 2 79,0-25-6,-1 1 0,1-1 0,0 0 0,0 0 0,0 1 1,0-1-1,1 0 0,0 4 0,0-2 12,0 1 1,0 0-1,0-1 0,-1 1 1,0-1-1,-1 11 0,0 16 59,1-28-69,1 1 6,-1 0 0,1-1 0,-1 1 0,0 0 0,-1 0 0,-1 8 0,2 31 31,0-18-60,0-23 17,1-1 1,-1 1 0,0 0 0,0 0 0,0 0-1,0 0 1,-1 0 0,0 3 0,-7 55 42,8-79 366,0 0 0,-4-29-1,4 5 330,2 10-256,-1 24-384,0-1 1,0 0 0,-1 1 0,-1-1 0,1 0 0,-4-11 0,3 15-66,1 0 1,-1 0-1,1 0 0,0 0 1,0 0-1,2-10 0,1-11 49,-1 14-61,-1 11-16,-1 0 0,0 0 0,1 0 0,-1 0 0,0 0 0,0 0 0,1 0 0,-1 0 0,0 0 1,0 0-1,0 0 0,0 0 0,0 0 0,-1 0 0,1 0 0,0 0 0,0 0 0,-1 0 0,1 0 0,0 1 0,-2-3 1,2 2-2,-1 0 0,0 0 0,1-1 0,-1 1 0,1 0 0,0-1 0,-1 1 0,1-1 0,0 1 0,0-1 0,0 1 0,0 0 0,0-1 0,0 1 0,0-1 0,0 1 0,1-1 0,-1 1 0,0 0 0,1-1 0,-1 1 0,1 0 0,1-3 0,0 2-4,1 0 0,-1 1 1,1-1-1,-1 0 1,1 1-1,0 0 1,-1 0-1,1 0 0,0 0 1,0 0-1,0 1 1,4-1-1,40-2-34,-42 3 37,53 2 788,41 10 247,-88-13-991,-10 0-40,0 1 0,0 0 1,0 0-1,0 0 1,-1 0-1,1 0 0,0 0 1,0 0-1,0 0 1,0 0-1,0 0 0,0 0 1,0 0-1,0 1 1,0-1-1,0 0 0,-1 1 1,1-1-1,0 1 1,1 0-1,0 0-5,0-1 1,0 0-1,1 1 0,-1-1 0,0 0 1,0 0-1,0 0 0,0-1 1,0 1-1,0 0 0,4-2 1,30-1-8,-28 4 25,-7-2-10,0 2 0,0-1 0,0 0 0,0 0 0,0 0 0,0 0 0,-1 1 0,1-1 0,0 0 0,0 1 0,0-1 0,0 1 0,-1-1 0,1 1-1,0-1 1,0 1 0,-1-1 0,1 1 0,0 0 0,-1-1 0,1 1 0,-1 0 0,2 1 0,22 32 9,-22-30-16,-1 0 1,1-1-1,-1 1 1,0 0-1,0 1 0,0-1 1,0 0-1,-1 0 1,1 0-1,-1 0 0,-1 7 1,1-5 1,-8 49 18,6-47-21,0 1 0,1 0-1,0 0 1,0 0-1,1 0 1,0 9-1,14 60-31,-14-68 37,2 1 0,-1-1 0,5 16 0,-8-34-19,1 0 0,0-1 0,0 1-1,0 0 1,1-1 0,0 1 0,1 0 0,2-15 0,0-4-8,-2-49 101,-3 9 26,0-27-6,3 93-91,-1 0-1,0 0 0,0-1 1,0 1-1,0 0 1,0 0-1,-1-1 0,1 1 1,0 0-1,-1 0 0,1-1 1,0 1-1,-1 0 1,1 0-1,-1 0 0,0 0 1,1 0-1,-1 0 0,0 0 1,0 0-1,0 0 1,0 0-1,0 0 0,0 0 1,0 1-1,0-1 0,0 0 1,0 1-1,0-1 0,0 1 1,0-1-1,-1 1 1,-1-1-1,-3 0 10,-1 0 0,0 1 0,1 0-1,-1 0 1,-8 1 0,11-1-33,-5 6-912,4-1-3139,5-2 2544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38:14.0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405 20 1376,'-5'-3'15243,"2"1"-12351,-9-3-4190,5 5 4243,-13-1 389,-30-5-2699,47 5-631,0 1-1,1-1 1,-1 1 0,0 0 0,0 0 0,0 1 0,0-1 0,-4 1 0,-13 2 15,11-1-11,8-2-7,1 0-1,0 0 1,-1 1 0,1-1-1,-1 0 1,1 0-1,-1 0 1,1 0-1,-1 0 1,1 0 0,-1 1-1,1-1 1,-1 0-1,1 0 1,-1-1 0,1 1-1,-1 0 1,1 0-1,-1 0 1,1 0-1,0 0 1,-1 0 0,1-1-1,-1 1 1,1 0-1,-1 0 1,1-1 0,0 1-1,-1-1 1,-1 0 1,0 1 1,-1-1-1,1 1 1,0-1-1,0 1 1,0 0-1,0 0 1,0 0 0,-1 0-1,1 0 1,0 1-1,-3 0 1,-19-1 202,7-2-179,0 1 103,15 0-123,-1 1 1,0-1 0,0 1 0,1 0-1,-1 0 1,0 0 0,0 1-1,-4 0 1,-8 0 14,14-1-20,0-1 0,0 1 0,0 0 0,0 0 0,-1 0 1,1 0-1,0 1 0,0-1 0,0 0 0,0 0 0,0 1 0,0-1 0,0 0 0,0 1 0,0-1 0,0 1 0,-1 0 0,0 0 1,0 0 1,0-1-1,0 1 0,0-1 0,0 0 1,0 0-1,0 1 0,0-1 1,0 0-1,-4-1 0,-13 2-146,8 3 144,10-4 0,0 0 0,0 1 0,0-1 0,0 0-1,0 0 1,0 1 0,0-1 0,0 0 0,0 1-1,0-1 1,0 1 0,1 0 0,-1-1 0,0 1 0,0 0-1,0-1 1,1 1 0,-1 0 0,0 0 0,1 0-1,-1-1 1,1 1 0,-1 0 0,1 0 0,-1 0 0,1 0-1,0 0 1,0 0 0,-1 0 0,1 0 0,0 0-1,0 0 1,0 0 0,0 0 0,0 0 0,0 0 0,0 0-1,0 0 1,0 0 0,1 0 0,-1 0 0,1 2-1,6 95-37,-11-69 37,4-26 0,-1-1 1,0 1-1,1-1 1,-1 1-1,1-1 1,0 1-1,0 0 1,0-1-1,0 1 1,1-1-1,-1 1 1,1 0-1,0 3 1,0-2 2,0-1 0,0 1 0,-1-1 1,1 1-1,-1-1 0,0 1 0,0-1 0,0 1 1,-1 0-1,0-1 0,-1 5 0,1-3-2,0 0-1,1 1 1,-1-1 0,1 0-1,0 8 1,1-10 0,0 0 0,-1-1 0,0 1-1,0 0 1,0 0 0,0 0 0,0 0 0,0 0 0,-1 0 0,0 0 0,1 0 0,-1 0 0,-2 3-1,3-6 2,0 1-1,-1 0 0,1-1 0,0 1 0,0-1 0,0 1 1,-1 0-1,1-1 0,0 1 0,0 0 0,0-1 0,0 1 1,0 0-1,0-1 0,0 1 0,0-1 0,1 1 0,-1 0 1,0-1-1,0 1 0,0-1 0,1 1 0,-1 0 0,0-1 0,1 1 1,-1 0-1,1-1 0,-1 1 0,0 0 0,1-1 0,-1 1 1,0-1-1,0 1 0,1 0 0,-1-1 0,0 1 0,0 0 1,0-1-1,0 1 0,0 0 0,0-1 0,0 1 0,0 0 1,0-1-1,0 1 0,-1 0 0,1-1 0,0 2 0,-1 2-3,1 0 0,0 0-1,0 0 1,0 0-1,1 0 1,1 6-1,-2-9 2,1-1-1,0 1 1,-1 0-1,1-1 0,0 1 1,0 0-1,-1-1 0,1 1 1,0-1-1,0 1 1,0-1-1,0 0 0,0 1 1,0-1-1,0 0 0,0 0 1,0 0-1,0 0 1,0 0-1,0 0 0,0 0 1,0 0-1,-1 0 1,1 0-1,0 0 0,0 0 1,0-1-1,1 0 0,30-6 15,63-20 28,-38 25 48,-47 0-81,-1 1 0,1 1 0,0 0 0,0 1 0,0-1 0,19 6 0,30 1 47,-46-7-47,-11 0-7,0 1-1,1-1 1,-1 0 0,1 0-1,-1 0 1,1-1 0,-1 1-1,0-1 1,1 1 0,-1-1-1,0 0 1,1 0 0,-1 0-1,0 0 1,0 0 0,4-3-1,-5 4 2,1-1 0,-1 0-1,0 0 1,1 0-1,-1 0 1,0 0-1,0 0 1,0-1-1,0 1 1,0 0-1,0-1 1,0 1-1,0 0 1,-1-1-1,1 1 1,-1-1 0,1 1-1,-1-1 1,1 1-1,-1-1 1,0 0-1,1 1 1,-1-1-1,0 1 1,0-1-1,0 0 1,-1 1-1,1-1 1,-1-2-1,-7-27 33,7 27-32,1 1 8,0 5 3,1 7-2,0-6-8,-1 0 0,0 0 1,0-1-1,0 1 1,0 0-1,0-1 1,-1 1-1,1 0 1,-1 0-1,0-1 1,0 1-1,-1 2 1,-1 26 14,2-30-17,1 1 0,0-1 0,-1 0 0,1 0 0,0 1 0,0-1 0,0 0 0,0 1 0,0-1 0,0 0 0,0 1 0,0-1 0,1 2 1,1 11 37,-37-8 48,30-4-81,0-1-1,0 0 1,-1 0-1,1 0 1,-1-1-1,1 0 1,0 0-1,-1 0 1,1-1-1,-1 0 1,1 0-1,0 0 1,0 0-1,-1-1 1,1 0 0,0 0-1,-5-3 1,-37 0 27,31 6-27,12-1-4,0 1 0,1-1-1,-1 0 1,0 0 0,1 0-1,-1-1 1,1 1 0,-1-1-1,0 0 1,1 0 0,-1 0-1,1 0 1,0-1 0,-4-1 0,1 1-17,0 1 1,0 0 0,1 0-1,-1 0 1,0 1 0,0 0 0,0 0-1,0 0 1,0 1 0,-8 1 0,4 2-15,1 1 0,0-1 0,-12 9 0,22-12 23,1 0 1,-1 0 0,0 0 0,1-1-1,-1 1 1,1-1 0,0 1 0,-1-1-1,1 1 1,-1-1 0,1 0 0,0 0 0,-1 0-1,1 0 1,0 0 0,-1 0 0,3-1-1,1 0 10,-1 0-1,1 0 1,0 0-1,0 1 0,-1 0 1,9 0-1,20-2 13,-19 3 4,-14-1-18,1 0-1,0 1 1,-1-1 0,1 0-1,0 0 1,-1 0-1,1 0 1,0 0-1,-1 1 1,1-1-1,0-1 1,0 1-1,-1 0 1,1 0 0,0 0-1,-1 0 1,1 0-1,0-1 1,-1 1-1,1 0 1,0-1-1,-1 1 1,1 0-1,-1-1 1,1 1 0,0-1-1,-1 1 1,1-1-1,41-10 62,-36 9-53,0 0 1,1 1 0,-1-1 0,0 1 0,1 0 0,-1 1 0,0 0 0,12 0 0,-6 1-3,45 4 82,-57-5-85,1 0 0,-1-1 0,0 1 0,0 0 0,0 0 0,0 0 0,0 0 0,0 0 1,0 0-1,1 0 0,-1 0 0,0 0 0,0 0 0,0 1 0,0-1 0,0 0 0,0 0 0,0 0 0,0 0 0,1 0 0,-1 0 1,0 0-1,0 0 0,0 0 0,0 0 0,0 0 0,0 0 0,0 0 0,0 0 0,0 1 0,0-1 0,0 0 0,0 0 0,0 0 1,1 0-1,-1 0 0,0 0 0,0 0 0,0 0 0,0 0 0,0 1 0,0-1 0,0 0 0,0 0 0,0 0 0,0 0 0,0 0 1,0 0-1,0 0 0,0 1 0,0-1 0,0 0 0,-1 0 0,1 0 0,0 0 0,0 0 0,0 0 0,0 0 0,0 1 0,-8 6 69,-14 4-102,11-9 59,0-1 0,-1 0-1,1 0 1,0-1 0,-1 0 0,1-1 0,-14-3 0,-8-9-30,30 11 0,-1 0 0,0 1 0,1-1 0,-1 1 0,0-1 0,0 1 0,0 0 0,0 0 0,-7 0 0,8 1-6,0-1 0,0 1 0,1-1 1,-1 0-1,0 0 0,1 0 0,-1-1 1,1 1-1,-1 0 0,1-1 0,0 0 1,-1 1-1,1-1 0,0 0 0,0 0 1,0-1-1,0 1 0,1 0 0,-1 0 1,1-1-1,-1 1 0,1-1 0,0 0 1,0 1-1,0-1 0,0 0 0,0 1 1,0-7-1,1 10 5,0-1 0,0 0 0,1 0 0,-1 0 0,0 0 0,0 0 0,0 0 0,0 0 0,0 1 0,0-1 0,0 0 0,1 0 0,-1 0-1,0 0 1,0 0 0,0 0 0,0 0 0,0 0 0,1 0 0,-1 0 0,0 0 0,0 0 0,0 0 0,0 0 0,1 0 0,-1 0 0,0 0 0,0 0 0,0 0 0,0 0 0,0 0 0,1 0 0,-1 0 0,0 0 0,0 0 0,0 0 0,0 0 0,0 0 0,1 0 0,-1 0 0,0-1-1,0 1 1,0 0 0,0 0 0,0 0 0,0 0 0,0 0 0,1 0 0,-1-1 0,0 1 0,0 0 0,0 0 0,0 0 0,0-1 0,10 24 15,-2-4-36,4-6 13,-10-11 6,0 1-1,0-1 1,0 0-1,1 0 1,-1 0-1,0 0 1,1 0-1,4 3 1,28-27 17,-12 27 26,-23-5-38,1 0 1,-1 0-1,1 0 0,-1 0 1,1 0-1,-1 0 1,0 1-1,1-1 0,-1 0 1,1 0-1,-1 0 0,0 1 1,1-1-1,-1 0 0,0 1 1,1-1-1,-1 0 0,0 1 1,1-1-1,-1 1 0,0-1 1,0 0-1,0 1 0,1-1 1,-1 1-1,0-1 0,0 1 1,0-1-1,0 0 0,0 1 1,0-1-1,0 1 1,0-1-1,0 1 0,0-1 1,0 1-1,0-1 0,0 1 1,0-1-1,0 0 0,0 1 1,-1-1-1,1 1 0,0 0 1,-1 0-3,0 0 1,0 0-1,1 0 1,-1-1-1,0 1 0,0 0 1,0 0-1,0 0 1,0-1-1,0 1 1,0-1-1,-1 1 1,1-1-1,0 1 1,0-1-1,0 1 1,0-1-1,-1 0 1,1 0-1,0 0 0,0 0 1,-1 0-1,1 0 1,0 0-1,0 0 1,-1 0-1,1 0 1,0-1-1,0 1 1,0-1-1,-1 1 1,1-1-1,0 1 1,-1-2-1,-2 1-4,1-1 0,0 0 1,0 0-1,1-1 0,-1 1 0,0 0 1,1-1-1,-1 0 0,1 1 0,-3-6 0,-15-25-44,15 27 25,1 1 0,1-1 0,-1 0 0,1-1 0,0 1 0,1 0 1,0-1-1,0 0 0,-2-10 0,3 9 22,0 5-2,0-1 1,0 0-1,1 1 0,-1-1 0,1 1 1,0-1-1,0 0 0,1 1 1,-1-1-1,1 1 0,0-1 1,-1 0-1,2 1 0,1-5 1,-1 11-7,-1 1 0,1 0 0,-1-1 0,0 1 0,0 0 0,1 6 0,0 6 2,-2 0 0,-2 27 0,-1 3-29,3-48 30,-1-1 1,0 1 0,0 0 0,0 0-1,-1 0 1,1 0 0,0 0 0,-1 0-1,1 0 1,-4-2 0,-4-6-11,6 4 10,0 0-1,0 0 1,1 0 0,-4-13-1,4 13 7,0-1 0,0 1 0,-1 0 0,-5-10 0,9 47-312,6 76 275,-7-107 39,-1 0 1,1 0-1,0 1 1,-1-1-1,1 0 1,-1 0-1,1 0 1,-1 1 0,1-1-1,-1 0 1,1 0-1,-1 0 1,1 0-1,-1 0 1,1 0-1,-1 0 1,1 0-1,-1 0 1,1 0-1,-1 0 1,1 0-1,-1-1 1,1 1-1,0 0 1,-1 0-1,1 0 1,-1-1 0,1 1-1,-1-1 1,0 1-6,-1 0 0,1-1 0,0 1 1,0-1-1,0 0 0,0 1 0,0-1 1,0 0-1,0 0 0,0 1 0,0-1 1,0 0-1,-1-2 0,1 1-15,0-1 0,1 0 0,-1 1 1,1-1-1,0 0 0,0 1 0,0-1 0,1-4 0,-1 7 15,0-1-1,0 0 1,0 1-1,1-1 1,-1 0-1,0 1 1,0-1-1,1 1 1,-1-1-1,0 0 1,1 1-1,-1-1 1,0 1-1,1-1 1,-1 1-1,1-1 1,-1 1-1,1 0 1,-1-1-1,1 1 1,-1-1-1,1 1 1,0 0 0,-1 0-1,1-1 1,-1 1-1,1 0 1,0 0-1,-1 0 1,1 0-1,0-1 1,-1 1-1,1 0 1,0 0-1,-1 0 1,1 1-1,0-1 1,-1 0-1,1 0 1,0 0-1,-1 0 1,2 1-1,1 1 4,1 0 0,-1 0 0,1 1 0,-1-1 0,0 1 0,0 0 0,0 0 0,0 0 0,0 0 0,-1 0 0,1 1 0,-1-1 0,0 1 0,0 0 0,0-1 0,-1 1 0,3 8 0,-4-11 6,-1-1 1,1 1-1,-1-1 0,1 0 0,0 1 0,-1-1 0,1 1 0,-1-1 0,0 0 0,1 1 0,-1-1 0,1 0 0,-1 0 0,1 0 0,-1 1 0,0-1 0,1 0 0,-1 0 1,1 0-1,-1 0 0,0 0 0,1 0 0,-1 0 0,0 0 0,1 0 0,-1 0 0,1-1 0,-1 1 0,0 0 0,1 0 0,-1 0 0,1-1 0,-1 1 0,-23-8 188,22 7-199,1 0-1,-1 0 0,0 0 0,1-1 0,-1 1 0,1-1 0,-1 1 0,1-1 0,0 0 0,0 1 0,0-1 1,0 0-1,0 0 0,0 0 0,0 0 0,0 0 0,1 0 0,-1 0 0,1 0 0,0 0 0,-1-2 0,1 1-2,0 0-1,-1 0 0,1 0 0,1 0 0,-1 0 0,0 0 0,1 0 0,-1 0 0,1 0 0,0 0 0,0 1 0,0-1 0,0 0 0,3-3 0,-4 5 4,1 0-1,0 1 1,-1-1-1,1 0 0,0 0 1,-1 1-1,1-1 0,0 0 1,0 1-1,0-1 0,0 1 1,0-1-1,0 1 1,0-1-1,0 1 0,0 0 1,0 0-1,0-1 0,0 1 1,0 0-1,0 0 1,0 0-1,0 0 0,0 0 1,0 0-1,0 0 0,1 1 1,1 0-1,0 0-1,0 0 1,-1 1 0,1-1 0,-1 1-1,1 0 1,-1 0 0,0 0 0,4 3 0,2 5 10,0 0 1,0 0-1,8 17 1,-15-25 1,0-1 0,0 1 0,0-1 0,-1 1 0,1 0-1,0-1 1,-1 1 0,0 0 0,1-1 0,-1 1 0,0 0 0,0-1 0,0 1 0,0 2-1,-7-1 97,-8-13-55,8 3-53,0-1 0,1 0 0,-1 0 0,1 0 0,1-1 0,0 1 0,0-1 0,-7-19 0,9 21-3,1 0 0,0 0-1,0 0 1,1 0 0,0 0 0,0-1 0,1 1 0,0 0 0,0 0 0,1-1 0,0 1 0,0 0 0,3-11 0,-4 17 5,0 1-1,1-1 1,-1 1 0,0-1-1,0 0 1,0 1 0,0-1-1,0 1 1,1-1 0,-1 1-1,0 0 1,1-1 0,-1 1-1,0-1 1,1 1 0,-1-1-1,0 1 1,1 0 0,-1-1-1,1 1 1,-1 0 0,0-1-1,1 1 1,-1 0 0,1 0-1,-1-1 1,1 1 0,-1 0-1,1 0 1,-1 0 0,1 0-1,0 0 1,-1 0 0,1 0-1,0 0 1,1 0-3,-1 1 0,0 0 0,1 0 0,-1 0 0,0 0 0,0 0 1,0 0-1,0 0 0,0 0 0,0 1 0,0-1 0,1 2 0,20 42-55,-8 2-3,-10-29 68,1-1 0,13 27 0,-54-82 305,28 25-312,0 0 0,1-1 0,1 1 0,-9-27 0,12 31-10,0 0 0,1-1-1,0 1 1,1 0 0,0-1 0,1 1-1,-1-1 1,4-18 0,-3 27 9,-1 0-1,1 1 1,0-1 0,0 0 0,1 1-1,-1-1 1,0 0 0,0 0-1,0 1 1,0-1 0,1 0 0,-1 1-1,0-1 1,1 0 0,-1 1-1,0-1 1,1 0 0,-1 1 0,1-1-1,-1 1 1,1-1 0,-1 1-1,1-1 1,-1 1 0,1-1 0,0 1-1,-1 0 1,1-1 0,0 1-1,0-1 1,0 2-5,1-1-1,-1 1 1,0 0-1,0-1 1,0 1-1,0 0 1,0 0 0,-1 0-1,1 0 1,0-1-1,0 1 1,0 0-1,-1 1 1,1-1-1,0 1 1,22 49-182,-17-31 110,6 41 0,-10-46 93,1-1 0,0 1 0,1-1 0,0 0 0,13 26 0,-33-68 168,-5-6-111,-17-45 1,33 68-76,1 0-1,0 0 0,1 0 1,0-1-1,1 0 1,1 0-1,0 1 0,0-20 1,1 30 0,0 1 0,0-1 0,0 0 1,0 1-1,0-1 0,0 1 0,0-1 0,0 0 1,0 1-1,0-1 0,0 1 0,0-1 1,1 1-1,-1-1 0,0 1 0,0-1 0,1 1 1,-1-1-1,0 1 0,1-1 0,-1 1 1,0-1-1,1 1 0,-1-1 0,1 1 1,-1 0-1,2-1 0,9 10-196,11 27-85,-21-34 276,11 25-196,0 1 0,-2 0 0,9 46 0,-1-8 50,-29-119 392,-19-19-125,23 59-94,1 0 1,0 0-1,1-1 0,1 1 1,0-1-1,0 0 1,2 0-1,0-1 1,-1-18-1,3 32-22,0 0 0,0 0 1,-1 0-1,1 1 0,0-1 0,0 0 0,0 0 1,0 0-1,1 1 0,-1-1 0,0 0 0,0 0 0,0 0 1,1 1-1,-1-1 0,0 0 0,1 0 0,-1 1 1,1-1-1,-1 0 0,1 1 0,-1-1 0,1 1 1,-1-1-1,1 0 0,0 1 0,-1-1 0,2 0 0,-1 2-11,0-1 0,0 1 0,0-1 0,0 1-1,0 0 1,0-1 0,0 1 0,0 0 0,-1 0-1,1 0 1,0 0 0,0-1 0,-1 1 0,1 0-1,0 0 1,0 2 0,23 47-410,0 36 90,-18-60 340,1-1-1,1 0 1,15 34-1,-122-266 710,98 206-711,-13-37-59,13 36 52,1-1 0,-1 1 0,0 0 0,1-1-1,0 1 1,0-1 0,0 1 0,0-1 0,0 1 0,0-1 0,0 1-1,1-1 1,1-3 0,-2 6-1,0 0 1,0-1-1,0 1 0,1 0 1,-1 0-1,0 0 0,0-1 1,0 1-1,1 0 0,-1 0 1,0 0-1,0 0 0,0 0 0,1 0 1,-1-1-1,0 1 0,0 0 1,1 0-1,-1 0 0,0 0 1,0 0-1,1 0 0,-1 0 0,0 0 1,0 0-1,1 0 0,-1 0 1,0 0-1,0 0 0,1 0 1,-1 0-1,0 1 0,0-1 0,1 0 1,-1 0-1,0 0 0,1 0 1,12 11-162,8 13 11,-10-6 138,-1 2 0,-1 0 0,0 0 0,-1 0-1,-2 1 1,7 29 0,4 13 155,-40-113 317,5 16-432,-1-6-1,12 29-23,2 0-1,-1 0 1,2-1 0,-1 1 0,2-1 0,-1 0-1,-1-14 1,8 23-221,3 9 88,5 10-33,-2 4 136,-1 0-1,-1 0 1,-1 1-1,0 0 1,-2 0 0,2 22-1,-1-11 209,14 50 0,-24-91 148,0 1 1,-1 0-1,-10-12 1,4 5-275,0-1 0,-15-27 1,21 30-61,0-1 1,1 0-1,-6-25 0,10 34 3,0 1 0,1-1 0,-1 1 0,1-1-1,0 1 1,0-1 0,0 0 0,0 1 0,1-1-1,0 1 1,0-1 0,0 1 0,1 0 0,0-1-1,-1 1 1,5-6 0,-6 10 3,0-1 0,1 1-1,-1 0 1,1-1 0,0 1 0,-1 0 0,1 0 0,-1-1-1,1 1 1,-1 0 0,1 0 0,0 0 0,-1 0-1,1 0 1,-1 0 0,1 0 0,0 0 0,-1 0 0,1 0-1,-1 0 1,1 0 0,0 0 0,-1 0 0,1 1 0,-1-1-1,1 0 1,-1 0 0,1 1 0,0-1 0,-1 0-1,1 1 1,-1-1 0,0 1 0,1-1 0,-1 0 0,1 1-1,-1-1 1,0 1 0,1-1 0,-1 1 0,0-1-1,1 1 1,-1 0 0,0 0 0,17 27-108,-17-28 114,11 24-64,15 46 1,-19-46 79,2 0 0,11 23 0,-10-34 44,-8-10 120,-9-8 10,-14-13-146,2 0 1,0-1 0,1-1 0,1-1 0,0 0-1,-13-25 1,26 39-69,0-1 0,0 1 0,1-1 0,-4-14 0,6 20 14,0-1 0,1 1 1,0-1-1,-1 1 1,1-1-1,0 0 0,0 1 1,1-6-1,-1 8 8,1-1 0,-1 0 1,0 0-1,0 0 0,1 1 0,-1-1 1,1 0-1,-1 0 0,1 1 0,-1-1 1,1 0-1,-1 1 0,1-1 0,0 1 1,-1-1-1,1 1 0,0-1 0,-1 1 0,1-1 1,0 1-1,0-1 0,-1 1 0,1 0 1,0 0-1,0-1 0,1 1 0,-1 0-1,1 0-1,0 0 1,0 1-1,0-1 1,-1 0-1,1 1 1,0-1-1,0 1 1,-1 0-1,1 0 1,0-1-1,-1 1 1,1 0-1,-1 0 1,1 0-1,-1 1 1,0-1-1,1 0 1,-1 1-1,0-1 1,0 0-1,0 1 1,0 0-1,0-1 1,0 1-1,1 2 1,18 45-21,-19-48 24,-1-1 1,8 29 25,-8-27-13,1-1 0,-1 1 0,0-1 0,1 1-1,-1 0 1,0-1 0,0 1 0,0-1 0,0 1-1,-1-1 1,1 1 0,0-1 0,0 1 0,-1-1-1,1 1 1,-2 2 0,-21-24 194,15 14-201,1 0 0,1-1-1,-1 0 1,1 0 0,0 0 0,1-1 0,-5-9 0,8 14-15,0 0-1,1 0 1,0 0 0,0 0 0,0 0 0,0 0 0,0-1-1,1 1 1,0 0 0,-1-1 0,1 1 0,0 0-1,1 0 1,-1-1 0,0 1 0,1 0 0,0-1-1,0 1 1,0 0 0,0 0 0,0 0 0,1 0 0,3-5-1,-5 8 10,1 0-1,-1 0 0,1-1 0,-1 1 1,1 0-1,0 0 0,-1 0 0,1 0 1,-1 0-1,1 0 0,-1 1 0,1-1 1,-1 0-1,1 0 0,-1 0 0,1 0 1,-1 1-1,1-1 0,-1 0 0,1 1 1,-1-1-1,1 0 0,-1 1 1,1-1-1,-1 0 0,0 1 0,1-1 1,-1 1-1,0-1 0,1 1 0,-1-1 1,0 1-1,0-1 0,1 1 0,-1-1 1,0 1-1,18 26 11,-16-23-10,25 34 107,-30-38-81,0-1 1,0 0 0,0 1-1,0-1 1,0 0 0,0-1-1,-5-2 1,4 2-35,0-1 1,0-1-1,1 1 0,-1 0 1,1-1-1,-6-7 0,8 9 2,-1 0-1,1 0 1,0 0-1,0 0 1,0 0 0,1 0-1,-1 0 1,0 0-1,1 0 1,-1 0-1,1 0 1,0 0 0,-1-1-1,1 1 1,0 0-1,0 0 1,1 0-1,-1-3 1,0 5 2,1-1 1,-1 1-1,0 0 1,0-1-1,0 1 0,0 0 1,0-1-1,0 1 0,1 0 1,-1 0-1,0-1 1,0 1-1,1 0 0,-1 0 1,0-1-1,0 1 0,1 0 1,-1 0-1,0 0 0,0-1 1,1 1-1,-1 0 1,0 0-1,1 0 0,-1 0 1,0 0-1,1 0 0,-1-1 1,0 1-1,1 0 1,-1 0-1,1 0 0,-1 0 1,0 0-1,1 1 0,-1-1 1,0 0-1,1 0 1,-1 0-1,0 0 0,1 0 1,-1 0-1,0 0 0,1 1 1,-1-1-1,0 0 1,0 0-1,1 0 0,-1 1 1,0-1-1,0 0 0,1 0 1,-1 1-1,0-1 0,0 1 1,12 17-3,-13-6-20,-6-11 64,5-2-38,1 0-1,-1 0 1,1-1 0,-1 1 0,1 0-1,-1 0 1,1-1 0,0 1 0,-1-1-1,-1-2 1,-4-21-128,7 24 126,0 1 0,0-1-1,0 1 1,0-1 0,0 1 0,0-1-1,0 1 1,0 0 0,0-1 0,0 1 0,0-1-1,0 1 1,0-1 0,0 1 0,0-1-1,0 1 1,1 0 0,-1-1 0,0 1 0,0-1-1,0 1 1,1 0 0,-1-1 0,0 1-1,1 0 1,-1-1 0,0 1 0,1 0 0,-1-1-1,0 1 1,1 0 0,-1 0 0,0-1-1,1 1 1,-1 0 0,1 0 0,-1 0 0,1 0-1,-1 0 1,0 0 0,1-1 0,-1 1-1,1 0 1,-1 0 0,1 0 0,-1 0 0,1 1-1,-1-1 1,0 0 0,1 0 0,-1 0-1,1 0 1,0 1 0,0-1 2,0 1 1,0 0-1,0-1 0,0 1 0,0 0 1,0 0-1,0 0 0,0 0 1,0 0-1,-1 0 0,1 0 1,0 0-1,-1 0 0,1 0 0,0 1 1,-1-1-1,0 0 0,1 0 1,-1 2-1,5 25 10,-9-8 44,4-20-50,-1 1 0,1-1-1,0 0 1,0 1-1,-1-1 1,1 0-1,0 0 1,0 1 0,-1-1-1,1 0 1,0 0-1,-1 0 1,1 1-1,0-1 1,-1 0 0,1 0-1,0 0 1,-1 0-1,1 0 1,-1 0-1,1 0 1,0 1 0,-1-1-1,1 0 1,-1 0-1,1-1 1,0 1-1,-1 0 1,0 0-4,0-1 1,0 0-1,0 1 0,0-1 0,0 0 1,1 0-1,-1 0 0,0 1 1,1-1-1,-1 0 0,0 0 1,1 0-1,-1 0 0,1 0 0,-1 0 1,1 0-1,0-1 0,-1 1 1,1 0-1,0 0 0,0 0 1,0 0-1,0 0 0,0 0 0,0-1 1,0 1-1,0 0 0,1-2 1,4-20-12,-1 24 27,3 10-11,-7-10 0,1 1 0,0-1-1,-1 1 1,1-1-1,-1 0 1,0 1 0,0-1-1,1 1 1,-1-1-1,0 1 1,0-1 0,0 1-1,0-1 1,-1 1-1,1-1 1,0 1-1,-1-1 1,1 1 0,-1-1-1,1 0 1,-1 1-1,0-1 1,1 0 0,-1 1-1,0-1 1,0 0-1,0 0 1,0 0 0,0 0-1,-2 2 1,2-3 0,1 0-1,-1 1 1,1-1 0,-1 0-1,0 1 1,1-1 0,-1 0 0,0 0-1,1 0 1,-1 1 0,0-1-1,1 0 1,-1 0 0,0 0-1,1 0 1,-1 0 0,0 0 0,1-1-1,-1 1 1,0 0 0,1 0-1,-1 0 1,-1-1 0,1 0-5,0 0 1,0 0 0,1 0 0,-1 1-1,0-1 1,0 0 0,1 0 0,-1-1-1,0 1 1,1 0 0,-1 0 0,1 0-1,-1 0 1,1 0 0,0-1 0,-1 1-1,1 0 1,0-2 0,0 1 0,-1-1 0,1 1 0,0 0 0,0-1 0,0 1 0,1-1 0,-1 1 0,0 0 0,1-1 0,-1 1 0,1 0 0,0 0 0,0 0 0,0-1 0,0 1 0,0 0 0,1 0 0,-1 0 0,1 1 0,1-3 0,-2 3 1,-1 1 0,1-1-1,0 1 1,-1-1-1,1 1 1,0 0 0,0-1-1,-1 1 1,1 0-1,0 0 1,0-1 0,-1 1-1,1 0 1,0 0-1,0 0 1,-1 0 0,1 0-1,0 0 1,0 0-1,0 0 1,-1 1 0,1-1-1,1 0 1,-1 1 1,1 0 1,-1 0-1,1 0 1,-1 1-1,1-1 1,-1 0-1,0 1 1,1-1-1,-1 0 0,0 1 1,0-1-1,0 1 1,0 0-1,0 1 1,1 1 7,0-1 0,-1 1 0,0 0 0,0 0 1,0-1-1,0 1 0,0 0 0,-1 0 0,0 0 0,0 6 0,0-10-9,-1 0 0,0 0-1,1 0 1,-1 0 0,0-1 0,1 1-1,-1 0 1,1-1 0,-1 1-1,0 0 1,1-1 0,-1 1-1,1-1 1,-1 1 0,1-1-1,-1 1 1,1-1 0,0 1-1,-1-1 1,1 1 0,0-1-1,-1 0 1,1 1 0,-1-1 0,-9-17-9,9 17 4,0-1 0,0 0 0,0 0 0,1 1-1,-1-1 1,0 0 0,1 0 0,0 0 0,-1 0 0,1 0-1,0 0 1,0 0 0,0 0 0,0 0 0,0 0-1,0 0 1,1 0 0,0-3 0,0 4 1,0 0 0,0 1 0,0-1 1,0 0-1,0 1 0,0-1 0,0 1 1,0-1-1,0 1 0,0-1 0,0 1 1,1 0-1,-1 0 0,0 0 0,0-1 0,0 1 1,0 0-1,1 0 0,-1 1 0,0-1 1,0 0-1,0 0 0,0 0 0,1 1 0,-1-1 1,0 1-1,0-1 0,0 1 0,0-1 1,0 1-1,1 0 0,1 1 5,1 1-1,-1-1 1,1 0 0,-1 1-1,0 0 1,0-1-1,0 1 1,0 0 0,-1 1-1,1-1 1,-1 0 0,0 1-1,0 0 1,0-1-1,2 6 1,-1 0 6,0 1 0,0-1 0,-1 0 0,0 1 0,1 14 0,-3-24-6,0 0 0,-1-1 0,1 1 0,0 0 0,0 0 0,0 0 0,-1 0 0,1 0-1,0-1 1,0 1 0,0 0 0,-1 0 0,1 0 0,0 0 0,0 0 0,-1 0 0,1 0 0,0 0 0,0 0 0,-1 0 0,1 0-1,0 0 1,0 0 0,0 0 0,-1 0 0,1 0 0,0 0 0,0 0 0,-1 0 0,1 0 0,0 1 0,0-1 0,0 0 0,-1 0-1,1 0 1,0 0 0,0 0 0,0 1 0,0-1 0,-1 0 0,1 0 0,0 0 0,0 1 0,0-1 0,0 0 0,0 0 0,0 0-1,0 1 1,-1-1 0,1 0 0,0 0 0,0 0 0,0 1 0,0-1 0,0 0 0,0 0 0,0 1 0,0-1 0,0 0 0,0 0-1,1 1 1,-14-17-8,8 3-25,-12-32-10,16 43 38,0-1-1,0 1 0,1-1 1,-1 1-1,1-1 1,-1 1-1,1-1 0,0 1 1,0-1-1,0 1 0,1-1 1,-1 0-1,2-3 0,-2 6 2,0-1-1,1 1 0,-1-1 0,1 1 0,-1-1 0,1 1 0,-1-1 0,1 1 0,-1 0 1,1-1-1,-1 1 0,1 0 0,0-1 0,-1 1 0,1 0 0,0 0 0,-1 0 0,1-1 1,0 1-1,-1 0 0,1 0 0,-1 0 0,1 0 0,0 0 0,-1 0 0,1 1 1,0-1-1,-1 0 0,1 0 0,0 0 0,-1 1 0,1-1 0,0 0 0,-1 0 0,1 1 1,-1-1-1,1 1 0,0 0 0,1 0 5,1 1-1,-1-1 1,0 1 0,0-1-1,-1 1 1,1 0 0,0 0-1,-1 0 1,3 3 0,4 11 12,-1 1 0,-1 0 0,0 1 0,5 26-1,-11-44-13,0 0-1,0 0 0,0 0 1,0-1-1,0 1 0,-1 0 0,1 0 1,0 0-1,0 0 0,0 0 0,0 0 1,0 0-1,0 0 0,0 0 1,0 0-1,0 0 0,0 0 0,0 0 1,0 0-1,0 0 0,0 0 0,-1 0 1,1 0-1,0 0 0,0 0 1,0 0-1,0 0 0,0 0 0,0 0 1,0 0-1,0 0 0,0 0 0,0 0 1,0 0-1,0 0 0,0 0 1,-1 0-1,1 0 0,0 0 0,0 0 1,0 1-1,0-1 0,0 0 1,0 0-1,0 0 0,0 0 0,0 0 1,0 0-1,0 0 0,0 0 0,0 0 1,0 0-1,0 0 0,0 0 1,0 0-1,0 0 0,0 1 0,0-1 1,0 0-1,0 0 0,0 0 0,-8-9-30,-6-12-37,9 6 55,1 1 0,0-1-1,1 1 1,1-1-1,-1-15 1,4 30 11,-1 0 0,0-1 0,0 1 0,0 0 0,0 0 0,1 0 1,-1-1-1,0 1 0,0 0 0,0 0 0,1 0 0,-1 0 0,0-1 0,0 1 1,1 0-1,-1 0 0,0 0 0,0 0 0,1 0 0,-1 0 0,0 0 0,1 0 0,-1 0 1,0 0-1,0 0 0,1 0 0,-1 0 0,0 0 0,0 0 0,1 0 0,-1 0 0,0 0 1,0 0-1,1 1 0,-1-1 0,0 0 0,0 0 0,1 0 0,-1 0 0,0 1 0,0-1 1,0 0-1,1 0 0,-1 0 0,0 1 0,0-1 0,0 0 0,0 0 0,1 1 0,12 12 39,-9-4-31,0 1 1,-1 0-1,0 0 1,-1 0-1,0 0 0,-1 0 1,0 0-1,0 1 1,-1-1-1,-2 15 0,2-24-5,0-1-1,0 0 0,0 1 0,0-1 0,0 0 0,-1 1 0,1-1 0,0 0 0,0 1 0,0-1 0,0 0 0,-1 1 1,1-1-1,0 0 0,0 0 0,0 1 0,-1-1 0,1 0 0,0 0 0,0 1 0,-1-1 0,1 0 0,0 0 0,-1 0 1,1 1-1,0-1 0,-1 0 0,1 0 0,0 0 0,-1 0 0,1 0 0,0 0 0,-1 0 0,-10-7-34,-5-17-59,11 9 76,1 1 0,0-1 0,1 1 0,1-1 0,0 0 0,1-30 0,5 48 28,31 26-5,-33-27-1,0-1 0,0 1 0,0 0 1,0 1-1,0-1 0,-1 0 0,1 0 1,0 1-1,-1-1 0,0 1 0,0 0 1,0-1-1,0 1 0,1 3 0,-2-6 0,0 0 0,0 1 0,0-1 0,0 0 0,0 0 0,0 1 0,0-1 0,0 0 0,0 1 0,0-1 0,0 0 0,0 0 0,0 1 0,0-1 0,0 0 0,0 0 0,0 1 0,-1-1 0,1 0 0,0 0 0,0 1 0,0-1 0,0 0 0,-1 0 0,1 1 0,0-1 0,0 0 0,0 0 0,-1 0 0,1 0 0,0 1-1,0-1 1,-1 0 0,1 0 0,0 0 0,0 0 0,-1 0 0,1 0 0,-1 0 0,-11-6 85,-10-14-90,20 17-12,-1-1-1,1-1 1,0 1-1,0 0 1,0 0 0,0-1-1,1 1 1,0-1-1,0 1 1,0-1-1,0 0 1,1 1 0,0-10-1,1 13 7,-1 1 0,1 0 0,0 0 1,-1 0-1,1-1 0,0 1 0,-1 0 0,1 0 0,0 0 0,0 0 0,-1 0 0,1 0 1,0 0-1,-1 1 0,1-1 0,0 0 0,-1 0 0,1 0 0,0 1 0,-1-1 0,1 0 1,-1 1-1,1-1 0,-1 0 0,1 1 0,0 0 0,23 13 46,-21-13-34,-2 0 2,1 1 0,0-1-1,-1 0 1,1 1 0,-1-1-1,0 1 1,1-1 0,-1 1 0,0 0-1,0 0 1,0-1 0,0 1 0,0 0-1,0 0 1,-1 0 0,1 0-1,-1 0 1,1 0 0,-1 0 0,0 0-1,0 0 1,1 0 0,-2 3-1,1-4-3,0 0 0,0 0 0,0 1 0,-1-1 0,1 0 0,-1 0 0,1 0 0,0 0 0,-1 1-1,0-1 1,1 0 0,-1 0 0,0 0 0,0 0 0,1 0 0,-1-1 0,0 1 0,0 0-1,0 0 1,0 0 0,0-1 0,0 1 0,0-1 0,-1 1 0,1-1 0,0 1 0,0-1-1,0 1 1,0-1 0,-1 0 0,1 0 0,0 0 0,0 0 0,-1 0 0,1 0 0,0 0-1,0 0 1,-3-1 0,2 0-8,-1 0-1,1 0 0,-1 0 0,1 0 1,-1-1-1,1 1 0,0-1 1,-1 0-1,1 0 0,0 0 1,0 0-1,1 0 0,-1 0 1,0-1-1,-1-2 0,-1 0-16,1-1 0,0 1-1,1 0 1,-1-1 0,1 0-1,-2-6 1,4 11 16,0 1 0,0-1 0,0 1 0,0-1 0,-1 1 0,1-1 0,0 1 0,0-1 0,0 1 0,0-1 0,0 1 0,1-1 0,-1 1 0,0-1 0,0 1 0,0 0 0,0-1 0,1 1 0,-1-1 0,0 1 0,0-1 0,1 1 0,-1-1 0,0 1 0,0 0 0,1-1 0,-1 1 0,1 0 0,-1-1 0,0 1 0,1 0 0,-1 0 0,1-1 0,20 1-60,17 16 34,-35-15 36,-1 1-1,0 0 0,1 0 0,-1 0 0,0 0 1,0 0-1,0 0 0,-1 1 0,1-1 0,0 1 1,-1-1-1,0 1 0,1-1 0,-1 1 0,0 0 1,-1 0-1,1 0 0,0 0 0,0 2 0,-1-4 0,0-1-1,-1 0 0,1 1 0,0-1 1,0 0-1,0 0 0,0 1 0,0-1 0,0 0 1,0 0-1,0 1 0,-1-1 0,1 0 0,0 0 1,0 0-1,0 1 0,-1-1 0,1 0 1,0 0-1,0 0 0,0 1 0,-1-1 0,1 0 1,0 0-1,0 0 0,-1 0 0,1 0 0,0 0 1,0 0-1,-1 0 0,1 0 0,0 1 0,-1-1 1,1 0-1,0 0 0,0 0 0,-1-1 1,-14-3 52,-11-11-36,-33-24-89,59 35-151,7 1 121,9-1 30,-11 5 67,-1 0 1,1 0-1,-1 0 1,0 1 0,0 0-1,0 0 1,0 0-1,0 0 1,0 1-1,0-1 1,-1 1-1,1 0 1,-1 0-1,0 1 1,0-1 0,5 7-1,4 5 25,-1 1-1,13 27 0,-23-42-20,0-1 0,-1 1-1,1 0 1,-1 0 0,1 0-1,-1-1 1,1 1-1,-1 0 1,1 0 0,-1 0-1,0 0 1,0 0 0,1 0-1,-1 0 1,0 0 0,0 0-1,0 0 1,0 0-1,0 0 1,0 0 0,0 0-1,-1 0 1,1 0 0,0 0-1,0 0 1,-1 0 0,1 0-1,-1 0 1,1-1-1,-1 1 1,1 0 0,-1 0-1,1 0 1,-1-1 0,0 1-1,1 0 1,-1-1-1,0 1 1,0 0 0,0-1-1,0 1 1,0 0 0,-2-1-3,0 1 0,1-1 0,-1 1 1,0-1-1,1 0 0,-1 0 0,0 0 1,1 0-1,-1 0 0,0-1 0,1 0 1,-1 1-1,1-1 0,-1 0 1,-3-2-1,4 2-20,-1-1 0,1 0 0,0 0 0,0-1 0,0 1 0,0 0 0,0-1 0,-2-3 0,4 5 16,-1 1 0,1 0-1,0-1 1,-1 1 0,1 0-1,0-1 1,-1 1 0,1-1 0,0 1-1,0-1 1,-1 1 0,1 0-1,0-1 1,0 1 0,0-1-1,0 1 1,-1-1 0,1 1-1,0-1 1,0 1 0,0-1-1,0 1 1,0-1 0,0 1-1,0-1 1,1 1 0,-1-1 0,0 1-1,0-1 1,0 1 0,0-1-1,1 1 1,-1-1 0,0 1-1,0 0 1,1-1 0,-1 1-1,0-1 1,1 1 0,-1 0-1,0-1 1,1 1 0,-1 0-1,1-1 1,-1 1 0,0 0-1,1 0 1,-1 0 0,1-1 0,-1 1-1,1 0 1,-1 0 0,1 0-1,-1 0 1,1 0 0,0 0-1,1 0-6,0 1-1,0-1 0,0 1 0,0 0 0,0-1 0,0 1 0,0 0 1,0 1-1,-1-1 0,1 0 0,0 0 0,-1 1 0,1-1 0,-1 1 1,1-1-1,-1 1 0,0 0 0,0-1 0,0 1 0,2 4 0,18 40-23,-20-46 35,-1 1 1,19 54 28,-18-50-13,0 0 0,0 0-1,0 0 1,0 1 0,-1-1 0,0 0 0,0 0 0,0 0-1,-2 6 1,2-11-8,0 0-1,0 0 0,0 0 1,0 1-1,0-1 0,0 0 1,0 0-1,0 0 0,0 0 1,0 1-1,-1-1 1,1 0-1,0 0 0,0 0 1,0 0-1,0 0 0,0 1 1,0-1-1,-1 0 0,1 0 1,0 0-1,0 0 0,0 0 1,0 0-1,-1 0 0,1 1 1,0-1-1,0 0 0,0 0 1,-1 0-1,1 0 1,0 0-1,0 0 0,0 0 1,-1 0-1,1 0 0,0 0 1,0 0-1,0 0 0,-1 0 1,-9-7 135,-9-15-79,17 20-51,-10-13-2,1 1 0,-16-27 1,25 37-27,0 0 0,0 0 1,0-1-1,0 1 0,1 0 1,-1-1-1,1 0 1,0 1-1,0-1 0,1 1 1,0-1-1,-1 0 1,2 0-1,-1 1 0,0-1 1,2-4-1,-2 8 10,0 1 0,0-1 0,0 1 1,0 0-1,0-1 0,1 1 0,-1 0 0,0-1 0,0 1 0,0 0 1,1-1-1,-1 1 0,0 0 0,0-1 0,1 1 0,-1 0 0,0-1 0,0 1 1,1 0-1,-1 0 0,0-1 0,1 1 0,-1 0 0,1 0 0,-1 0 0,0 0 1,1-1-1,-1 1 0,0 0 0,1 0 0,-1 0 0,1 0 0,0 0 1,11 9-74,9 19 36,-13-9 33,0 1-1,-1 0 1,-1 1 0,0 0 0,-2 0 0,3 38 0,-10-54 139,-5-10-37,-6-11 18,5 4-104,1-1-1,0 0 0,-7-15 0,13 24-20,0-1 0,1 1 1,-1-1-1,1 1 0,0-1 0,0 0 0,0 0 0,0 1 0,1-1 0,0 0 1,0 0-1,0 0 0,3-9 0,-3 14 7,0-1 0,0 1 0,0-1-1,0 1 1,0-1 0,0 1 0,1-1 0,-1 1 0,0-1-1,0 1 1,1-1 0,-1 1 0,0 0 0,1-1 0,-1 1-1,0 0 1,1-1 0,-1 1 0,1 0 0,-1-1 0,1 1 0,-1 0-1,0-1 1,1 1 0,-1 0 0,1 0 0,-1 0 0,1 0-1,-1 0 1,2-1 0,13 10-145,9 23-11,-11-11 194,-2 0 1,0 2 0,-1-1 0,11 40-1,-62-90 736,33 21-760,1 0 0,-1-1 0,2 0 0,-1 0 0,1 0 0,0-1-1,-5-11 1,8 16-18,1-1-1,-1 0 1,1 0-1,1 0 1,-1 0-1,1 0 0,0 0 1,0 0-1,0 0 1,1-1-1,-1 1 1,1 0-1,1 0 0,-1 0 1,1-1-1,1-5 1,-2 10 9,0 1 1,1-1-1,-1 1 0,0-1 1,0 1-1,0 0 0,0-1 1,0 1-1,1-1 0,-1 1 1,0 0-1,0-1 1,1 1-1,-1 0 0,0-1 1,1 1-1,-1 0 0,0 0 1,1-1-1,-1 1 1,0 0-1,1 0 0,-1-1 1,0 1-1,1 0 0,-1 0 1,1 0-1,-1 0 1,1 0-1,-1 0 0,0 0 1,1 0-1,-1 0 0,1 0 1,-1 0-1,1 0 1,-1 0-1,0 0 0,1 0 1,0 0-1,17 16-106,9 24-36,-17-18 166,0 0-1,-2 1 1,0 0-1,8 46 1,-44-101 404,2 6-424,19 18-11,0-1 1,0 0-1,1-1 0,1 1 1,-1-1-1,1 0 0,1-1 1,0 1-1,0-1 0,1 0 1,1 0-1,0 0 0,-1-20 1,2 31 1,1-1 0,0 1 0,0-1 0,0 1 1,0-1-1,0 0 0,0 1 0,0-1 0,0 1 0,0-1 1,1 1-1,-1-1 0,0 0 0,0 1 0,0-1 0,1 1 1,-1-1-1,0 1 0,1-1 0,-1 1 0,0-1 0,1 1 1,-1 0-1,1-1 0,-1 1 0,0-1 0,1 1 0,-1 0 1,1-1-1,-1 1 0,1 0 0,0-1 0,1 2-1,-1-1 1,0 0-1,0 0 0,0 1 0,1-1 0,-1 1 0,0-1 1,0 1-1,0-1 0,0 1 0,0 0 0,0 0 0,2 1 0,27 32-62,-21-21 79,-1 1-1,-1 0 0,0 1 0,-1-1 0,-1 2 1,0-1-1,-1 0 0,0 1 0,-2 0 1,0-1-1,0 29 0,-2-44-3,0 1-1,0-1 0,0 0 1,0 0-1,0 0 1,0 1-1,0-1 1,0 0-1,0 0 1,0 0-1,0 1 1,0-1-1,0 0 1,0 0-1,0 0 1,-1 0-1,1 0 0,0 1 1,0-1-1,0 0 1,0 0-1,0 0 1,-1 0-1,1 0 1,0 0-1,0 0 1,0 1-1,-1-1 1,1 0-1,0 0 1,0 0-1,0 0 0,0 0 1,-1 0-1,1 0 1,0 0-1,0 0 1,0 0-1,-1 0 1,-11-5 76,-13-13-50,20 15-17,-4-4-9,1 1 0,0-1-1,0 0 1,1-1-1,0 1 1,-12-18-1,17 23-13,1-1 0,-1 0 0,1 0 0,-1 0 0,1 0 0,0 0 0,0 0 0,0 0 0,1 0 0,-1 0-1,1 0 1,-1-1 0,1 1 0,0 0 0,1 0 0,-1-1 0,0 1 0,1 0 0,0 0 0,0 0 0,0 0-1,0 0 1,0 0 0,0 0 0,1 0 0,3-4 0,-5 6 6,0 0-1,1 1 1,-1-1-1,0 1 1,1 0-1,-1-1 1,1 1-1,-1-1 1,1 1-1,-1-1 1,1 1-1,-1 0 1,1 0 0,0-1-1,-1 1 1,1 0-1,-1 0 1,1-1-1,0 1 1,-1 0-1,1 0 1,0 0-1,-1 0 1,1 0-1,0 0 1,-1 0 0,1 0-1,-1 0 1,2 1-1,16 12-25,9 26 50,-26-38-21,6 10 16,-1 0 0,0 1 0,-1-1 1,0 1-1,0 0 0,-1 0 0,-1 1 0,0-1 0,1 22 0,-8-41 37,-1 1 0,0 0-1,0 0 1,-1 0 0,-7-6-1,-5-6-42,11 9-11,0 0 1,0-1-1,1 0 1,0 0-1,0 0 1,-3-12-1,6 16-12,1-1-1,0 0 1,0 0-1,0 0 0,1 0 1,0 0-1,1 0 1,0-1-1,0 1 0,0 0 1,2-7-1,-2 13 9,0 1 0,0-1 0,0 1 0,0-1-1,0 1 1,0-1 0,0 1 0,0-1 0,0 1 0,0-1 0,0 1-1,1-1 1,-1 1 0,0 0 0,0-1 0,1 1 0,-1-1 0,0 1-1,0 0 1,1-1 0,-1 1 0,0 0 0,1-1 0,-1 1 0,1 0-1,-1-1 1,0 1 0,1 0 0,-1 0 0,1 0 0,-1-1 0,1 1-1,-1 0 1,1 0 0,-1 0 0,1 0 0,-1 0 0,1 0-1,-1 0 1,1 0 0,1 1-5,0 0 0,-1 0 0,1 0-1,-1 0 1,1 0 0,-1 0 0,1 1 0,-1-1 0,0 1-1,3 2 1,24 41-72,-19-22 96,0-1 1,-2 1 0,0 1-1,-2-1 1,0 1 0,-2 0-1,1 41 1,-9-63 195,-4-8-102,-7-7 7,2-2-90,0 0-1,1-1 1,-18-26-1,27 35-39,0-1 0,0 1-1,1-1 1,0 0-1,0 0 1,1 0 0,0-1-1,0 1 1,1 0 0,0-1-1,1-10 1,-1 18 10,1 1 1,0-1-1,0 1 1,0-1 0,0 1-1,0-1 1,0 0-1,0 1 1,0-1-1,0 1 1,1-1-1,-1 1 1,0-1 0,0 1-1,0-1 1,1 0-1,-1 1 1,0-1-1,1 1 1,-1 0-1,0-1 1,1 1-1,-1-1 1,0 1 0,1-1-1,-1 1 1,1 0-1,-1-1 1,1 1-1,14 7-50,9 23 41,72 156 307,-100-192-267,0 0-1,0-1 1,-1 1-1,0 1 1,0-1-1,-1 1 1,1 0-1,-1 0 0,-12-7 1,12 9-30,1-1 0,0 1 0,-1-1 1,1 0-1,0-1 0,1 1 0,-1-1 0,1 0 1,0 0-1,0-1 0,1 1 0,-1-1 0,1 0 0,1 1 1,-4-11-1,5 12-13,0 0 1,0-1 0,1 1-1,0 0 1,0 0-1,0 0 1,2-9 0,-2 12 11,0 1 0,1-1 1,-1 0-1,0 0 1,1 1-1,-1-1 1,0 0-1,1 1 1,-1-1-1,1 0 1,-1 1-1,1-1 1,-1 1-1,1-1 1,0 1-1,-1-1 1,1 1-1,0-1 1,-1 1-1,1 0 1,0-1-1,-1 1 1,1 0-1,0 0 0,0-1 1,0 1-1,-1 0 1,1 0-1,0 0 1,0 0-1,0 0 1,-1 0-1,1 0 1,0 0-1,0 0 1,-1 0-1,1 1 1,0-1-1,0 0 1,-1 1-1,1-1 1,0 0-1,0 1 1,-1-1-1,1 1 1,-1-1-1,1 1 0,0-1 1,0 1-1,8 7 5,-1 0 0,1 1 0,-1-1 0,-1 1 0,0 1 0,0-1 0,-1 1 0,7 14 0,-2-5 7,-7-13 4,-1 0 1,0 0-1,0 1 0,0-1 1,2 11-1,-7-23 0,-1 0 0,0 1-1,0 0 1,-1-1 0,1 1-1,-1 0 1,0 1 0,-1-1 0,-7-6-1,5 5 2,1 0 1,0-1-1,0 0 0,0 0 0,-5-11 0,9 14-26,0 0-1,1 0 1,0 0-1,0 0 1,0 0-1,0 0 1,0-7-1,1 11 12,0-1-1,0 0 1,0 1-1,0-1 1,0 1-1,0-1 1,0 0-1,1 1 1,-1-1-1,0 1 1,0-1 0,0 0-1,1 1 1,-1-1-1,0 1 1,1-1-1,-1 1 1,1-1-1,-1 1 1,0-1-1,1 1 1,0-1-1,0 1 2,0 0 1,0-1-1,0 1 0,0 0 0,0 0 0,1 0 0,-1 0 0,0 0 0,0 0 0,0 0 0,0 1 0,0-1 1,0 0-1,0 1 0,0-1 0,0 0 0,0 1 0,1 0 0,3 3 5,-1 0 1,1 0-1,-1 0 0,0 0 0,0 1 1,0 0-1,-1-1 0,1 1 0,-1 1 1,-1-1-1,1 0 0,-1 1 0,4 10 1,16 31 14,-15-37 54,-14-19-47,-13-20-34,11 15 6,0 1-1,1-1 1,1-1 0,0 0-1,1 0 1,1 0 0,-4-20-1,9 35 2,0 0 0,0 0 0,0 0 0,0 0 0,-1-1-1,1 1 1,0 0 0,0 0 0,0 0 0,0 0 0,0-1-1,0 1 1,0 0 0,0 0 0,0 0 0,0 0 0,0 0-1,0-1 1,0 1 0,1 0 0,-1 0 0,0 0 0,0 0-1,0 0 1,0-1 0,0 1 0,0 0 0,0 0-1,0 0 1,0 0 0,0 0 0,1 0 0,-1 0 0,0-1-1,0 1 1,0 0 0,0 0 0,0 0 0,1 0 0,-1 0-1,0 0 1,0 0 0,0 0 0,0 0 0,0 0 0,1 0-1,-1 0 1,0 0 0,0 0 0,10 5-48,8 10 28,-10-5 8,-1 0-1,-1 1 0,0-1 1,0 2-1,-1-1 0,0 0 1,5 21-1,4 9 34,-13-31 59,-10-17-37,-12-17-55,8 4 11,2 0 0,0-1 0,1 0-1,-9-30 1,18 51 1,1 0 1,0-1-1,0 1 0,0 0 1,-1-1-1,1 1 0,0 0 1,0-1-1,0 1 0,0 0 1,0-1-1,-1 1 0,1-1 1,0 1-1,0 0 0,0-1 1,0 1-1,0-1 0,0 1 1,1 0-1,-1-1 0,0 1 1,0-1-1,0 1 0,0 0 1,0-1-1,0 1 0,1 0 1,-1-1-1,0 1 0,0 0 1,1-1-1,-1 1 0,0 0 1,0-1-1,1 1 0,-1 0 1,0 0-1,1-1 0,-1 1 1,0 0-1,1 0 0,-1 0 1,0 0-1,1-1 0,-1 1 1,1 0-1,-1 0 0,0 0 1,1 0-1,-1 0 0,1 0 1,-1 0-1,0 0 0,1 0 1,-1 0-1,1 0 0,-1 0 1,0 0-1,1 1 0,-1-1 1,0 0-1,1 0 0,-1 0 1,1 1-1,-1-1 0,0 0 1,0 0-1,1 1 0,25 15-126,-20-9 123,0 1 1,-1 0-1,0 0 0,0 0 1,-1 1-1,0-1 1,4 13-1,-4-10 17,0 0 0,1-1 1,0 1-1,11 14 0,-24-34 95,4 6-108,1 0 1,0 0-1,0 0 0,0-1 0,0 0 1,1 0-1,0 1 0,0-1 0,-2-5 1,0-2-8,1 0 0,0-1 0,1 1 0,0-1 1,1 0-1,0-17 0,3 30 4,0 0 0,0 1 0,-1-1 0,1 0 0,0 1 0,-1-1 0,0 1 0,1 0 0,-1-1 0,0 1 0,2 4 0,57 118-3,-67-129 4,1 0 0,0-1-1,0 1 1,0-1 0,-5-8-1,5 3-3,2-1-1,-1 1 0,2-1 0,0 1 0,0-1 0,1 0 1,-2-22-1,5 34 3,-1 0 0,1 0 0,0 0 1,-1 0-1,1 0 0,-1 0 0,1 1 1,-1-1-1,1 0 0,-1 0 1,1 1-1,-1-1 0,1 0 0,-1 0 1,0 1-1,1-1 0,-1 1 0,1-1 1,-1 0-1,0 1 0,1-1 0,-1 1 1,0-1-1,1 1 0,-1-1 0,0 1 1,16 19-19,7 38-1,-19-44 27,1-1 0,0 0 0,1 0 1,15 23-1,-39-54 90,13 13-92,0 1-1,0-1 0,0 0 0,1-1 0,0 1 1,-4-8-1,2 0-7,1 1 1,0-1-1,1 0 1,1 0-1,0 0 0,1-1 1,0 1-1,1 0 1,1-28-1,1 41 3,-1 0 1,1 0-1,-1 0 0,1 1 0,-1-1 0,1 0 0,-1 0 0,1 0 0,-1 1 0,1-1 1,-1 0-1,1 1 0,-1-1 0,1 0 0,-1 1 0,0-1 0,1 0 0,-1 1 0,1-1 1,-1 1-1,0-1 0,0 1 0,1-1 0,-1 1 0,0-1 0,0 1 0,0-1 1,1 1-1,-1-1 0,0 2 0,14 21-16,-7-5 11,-1 1 1,6 29-1,-10-33 10,2-1 1,0 1 0,1-1 0,0 1 0,10 18-1,-39-68 105,13 21-70,1-1 1,-10-20-1,-75-167 33,86 179-162,8 17-12,8 15 10,6 19 60,-2 0-1,0 1 1,12 58 0,0-5 72,-22-78 132,-6-16-69,-30-78-16,12 54-62,-13-24 7,35 56-34,-1 0 0,0 0-1,1 0 1,0 1 0,0-1 0,0 0 0,0 0 0,1 0 0,0-1 0,0 1-1,0 0 1,0 0 0,1-6 0,-1 10 1,0 0 0,0-1 0,0 1 0,1 0 0,-1 0-1,0-1 1,0 1 0,0 0 0,0-1 0,0 1 0,1 0 0,-1-1 0,0 1 0,0 0 0,0 0-1,1-1 1,-1 1 0,0 0 0,0 0 0,1 0 0,-1-1 0,0 1 0,1 0 0,-1 0 0,0 0-1,0 0 1,1 0 0,-1 0 0,0-1 0,1 1 0,-1 0 0,0 0 0,1 0 0,-1 0 0,0 0-1,1 0 1,-1 0 0,1 1 0,14 8-63,10 17 37,-14-7 36,-2 0 0,0 0 0,-1 1 0,7 26 0,13 32 34,-30-82-2,-16-38 165,-42-67 0,54 101-204,3 3-13,-1 0 1,1 0-1,-1 0 0,1 0 1,1 0-1,-1-1 1,1 1-1,0-1 1,-2-9-1,4 14 11,0 1-1,0 0 1,0 0-1,0 0 1,0 0-1,0 0 1,0 0 0,0 0-1,0-1 1,0 1-1,0 0 1,0 0-1,0 0 1,0 0-1,0 0 1,0 0 0,0-1-1,0 1 1,0 0-1,0 0 1,0 0-1,0 0 1,0 0-1,0 0 1,0 0 0,1 0-1,-1 0 1,0-1-1,0 1 1,0 0-1,0 0 1,0 0 0,0 0-1,0 0 1,0 0-1,1 0 1,-1 0-1,0 0 1,0 0-1,0 0 1,0 0 0,0 0-1,0 0 1,1 0-1,-1 0 1,0 0-1,0 0 1,0 0-1,0 0 1,0 0 0,9 5-58,7 9 38,-5 1 29,-1 1 0,-1 1 0,0 0 0,11 33-1,-12-29-4,1 0-1,0-1 1,14 19-1,-23-39 1,0 0 0,0 0 0,0 0 0,0 0 0,0 0 0,0 0-1,0 0 1,0 0 0,0 0 0,0 0 0,0 0 0,0 0 0,0 0 0,0 0 0,0-1 0,0 1 0,0 0 0,0 0 0,0 0-1,0 0 1,0 0 0,0 0 0,1 0 0,-1 0 0,0 0 0,0 0 0,0 0 0,0 0 0,0 0 0,0 0 0,0 0 0,0 0-1,0 0 1,0 0 0,0 0 0,0 0 0,0 0 0,-3-15 41,-9-17 6,-4-4-30,-41-86 36,46 105-51,2 2 67,18 26-27,0 3-31,-1 1-1,0 0 0,-1 0 0,-1 0 1,8 32-1,0-3 16,-7-18-9,-5-18-19,0 0 0,1 0-1,-1-1 1,6 9 0,-23-81-11,2 23-11,-13-81-1,26 118-50,3 6 25,7 16 5,9 27 34,-3 1 6,-3-12 14,8 36 0,-33-107 159,-6-22-189,17 56 7,0 0-1,0-1 1,1 1 0,0-1 0,0 1 0,0-1 0,0 0 0,1 1 0,-1-1 0,3-6 0,-1 13 16,0 0-1,0 0 1,0 1-1,0-1 0,-1 1 1,1-1-1,-1 1 1,0-1-1,1 4 0,11 33-14,-1 1-1,10 76 1,-45-141 85,19 10-66,-1 0 0,2 0 0,0 0 0,1 0-1,0-1 1,1-21 0,0 4 23,0 31-19,1-18-63,1 16 12,4 10 25,2 12-75,-2 0 1,0 1 0,-1-1-1,0 1 1,-2 0 0,0 0-1,-2 30 1,-1-56-63,0 0 1,0 0-1,-1 0 0,-4-12 1,-4-13 170,5 6-39,1 9 163,1 1 1,0-1-1,1 0 0,1 0 0,1 0 1,2-28-1,7 11 1,-9 27-77,2 13-87,2 5 6,-1-1 1,-1 1 0,0 1 0,0-1 0,-1 0 0,0 0-1,-1 0 1,-2 17 0,-1-21 81,1-11-54,-2-12-48,7-6 82,1 0 1,6-24-1,-7 35 2,-8 17-1576,-4 9 905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38:14.0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316 72 3497,'-9'-9'7012,"-2"4"-4078,10 5-2800,-1-1 1,0 1-1,1-1 1,-1 0-1,1 1 1,-1-1-1,1 0 1,-1 0-1,1 0 1,0 0-1,0-1 1,-1 1 0,1 0-1,-1-2 1,-3-9 91,9 10-112,19 15-17,-22-13-80,0 1 1,1 0-1,-1 0 1,0 0-1,0 0 1,0 0-1,0 0 1,0 1-1,-1-1 1,1 0-1,0 0 1,-1 1-1,1-1 1,0 3-1,-7 1 305,-14-6 194,-18-13 312,36 14-824,1-1-1,-1 1 1,0-1 0,1 0-1,-1 0 1,1 0-1,-1 0 1,1 0-1,0 0 1,-1 0-1,1 0 1,0 0 0,0-1-1,0 1 1,0 0-1,0-1 1,0 1-1,0-1 1,0 1 0,0-3-1,1 4-6,0-1-1,1 0 1,-1 1 0,0-1-1,1 1 1,-1-1-1,0 0 1,1 1-1,-1-1 1,1 1 0,-1-1-1,1 1 1,-1 0-1,1-1 1,-1 1 0,1 0-1,-1-1 1,1 1-1,0 0 1,-1-1-1,1 1 1,-1 0 0,1 0-1,0 0 1,-1 0-1,1 0 1,0-1 0,-1 1-1,1 0 1,0 0-1,-1 1 1,1-1-1,0 0 1,-1 0 0,1 0-1,-1 0 1,1 1-1,0-1 1,-1 0 0,1 0-1,-1 1 1,2 0-1,26 11 84,-22-9-48,11 7 30,-16-8 127,-11-4 214,10 2-403,-34-13 79,32 12-86,1 0 0,-1 0 0,0 0 0,1 0 0,-1 0 0,1 0 1,-1-1-1,1 1 0,0 0 0,0-1 0,-1 1 0,1-1 0,0 1 0,0-1 0,0 0 1,1 1-1,-1-1 0,0-2 0,1 4-1,1-1 0,-1 1 0,1 0 0,-1 0-1,1-1 1,-1 1 0,1 0 0,-1 0 0,1 0 0,-1 0 0,1 0 0,0 0 0,-1-1-1,1 1 1,-1 1 0,1-1 0,-1 0 0,1 0 0,0 0 0,-1 0 0,1 0 0,-1 0 0,1 1-1,-1-1 1,1 0 0,-1 0 0,2 1 0,18 7 26,-12-1-4,0 0 0,0 0 0,-1 0 0,0 1 0,-1 0 1,1 1-1,-2-1 0,1 1 0,-1 1 0,5 10 1,-10-19-11,0-1 1,0 0-1,0 1 1,1-1-1,-1 1 1,0-1-1,0 0 1,0 1-1,0-1 1,0 1-1,0-1 1,0 0 0,0 1-1,0-1 1,0 1-1,0-1 1,0 0-1,0 1 1,0-1-1,0 0 1,-1 1-1,1-1 1,0 1-1,0-1 1,0 0-1,-1 1 1,1-1-1,0 0 1,0 0 0,-1 1-1,1-1 1,0 0-1,-1 0 1,1 1-1,0-1 1,-1 0-1,1 0 1,0 0-1,-1 1 1,1-1-1,0 0 1,-1 0-1,1 0 1,-1 0 0,1 0-1,0 0 1,-1 0-1,1 0 1,-1 0-1,1 0 1,0 0-1,-1 0 1,1 0-1,0 0 1,-1 0-1,1 0 1,-1 0-1,1-1 1,0 1-1,-1 0 1,1 0 0,0 0-1,-1-1 1,1 1-1,0 0 1,-1-1-1,1 1 1,-1-1-1,-23-17 0,23 14-18,-1 1 1,0-1 0,1 1-1,0-1 1,-1 1 0,1-1-1,1 0 1,-1 0 0,1 1-1,-1-1 1,1-5 0,0 8 10,0 0 1,0 1 0,0-1-1,0 0 1,0 0 0,0 0-1,0 0 1,0 0 0,0 1-1,1-1 1,-1 0 0,0 0-1,0 0 1,1 1 0,-1-1-1,1 0 1,-1 0-1,0 1 1,1-1 0,0 0-1,-1 1 1,1-1 0,-1 0-1,1 1 1,0-1 0,-1 1-1,1-1 1,0 1 0,0-1-1,-1 1 1,1 0 0,0-1-1,0 1 1,0 0 0,-1 0-1,1 0 1,0-1 0,0 1-1,0 0 1,0 0-1,0 0 1,-1 0 0,1 0-1,0 1 1,0-1 0,0 0-1,0 0 1,-1 0 0,1 1-1,0-1 1,0 1 0,0-1-1,1 1 1,1 2 11,0-1 0,-1 0 0,1 1 0,0 0 0,-1 0 0,1 0 0,-1 0 0,0 0 0,0 0 1,0 0-1,0 1 0,-1-1 0,0 1 0,1 0 0,-1-1 0,0 1 0,-1 0 0,1-1 0,-1 1 0,1 0 0,-1 0 0,0 0 0,-2 6 0,2-9-4,0-1 0,0 0 1,0 1-1,0-1 0,0 0 0,0 0 0,0 1 0,0-1 0,-1 0 0,1 0 0,0 0 0,0 1 0,0-1 0,0 0 0,-1 0 0,1 0 0,0 1 0,0-1 0,-1 0 1,1 0-1,0 0 0,0 0 0,-1 0 0,1 0 0,0 1 0,0-1 0,-1 0 0,1 0 0,0 0 0,0 0 0,-1 0 0,1 0 0,0 0 0,-1 0 0,1 0 0,0 0 1,-1-1-1,-12-6 74,-7-13-25,17 15-46,1 0-1,-1 0 1,1-1 0,0 1 0,1-1 0,-2-5-1,2 9-7,1-1-1,-1 1 0,1 0 1,0-1-1,-1 1 0,1 0 1,0-1-1,1 1 0,-1 0 1,0-1-1,1 1 0,-1 0 1,1-1-1,0 1 0,-1 0 1,1 0-1,2-3 0,-3 5 3,0-1 0,1 1 0,-1 0 0,0-1-1,0 1 1,0 0 0,1 0 0,-1 0 0,0-1-1,1 1 1,-1 0 0,0 0 0,0 0 0,1 0-1,-1 0 1,0-1 0,1 1 0,-1 0 0,0 0-1,1 0 1,-1 0 0,0 0 0,1 0 0,-1 0-1,0 0 1,1 0 0,-1 0 0,0 0 0,1 0-1,-1 0 1,0 1 0,1-1 0,-1 0-1,0 0 1,0 0 0,1 1 0,8 12 86,1 21 55,-10-33-138,0 19 130,-2-20-44,1-12-115,1 10 20,0 0 1,0 1 0,0-1 0,1 0 0,-1 0 0,1 0 0,-1 1 0,1-1 0,0 0-1,-1 1 1,1-1 0,0 1 0,0-1 0,0 1 0,2-3 0,-3 4 5,1-1 0,0 1 0,-1-1 0,1 1 0,0 0 0,-1-1 0,1 1 0,0-1 0,0 1 0,0 0 0,-1 0 0,1 0 0,0-1 0,0 1 0,0 0 1,-1 0-1,1 0 0,0 0 0,0 0 0,0 0 0,-1 1 0,1-1 0,0 0 0,0 0 0,0 0 0,-1 1 0,1-1 0,0 0 0,0 1 0,-1-1 0,1 1 0,0-1 0,-1 1 0,1-1 0,0 2 1,-2 0 23,-1 0 0,0 0 1,0 0-1,1 0 0,-1 0 1,0-1-1,-1 1 0,1-1 1,0 1-1,0-1 0,-4 1 1,6-1-29,-1-1 1,1 0-1,-1 1 1,1-1-1,-1 0 1,1 0-1,-1 1 1,0-1-1,1 0 1,-1 0-1,1 0 1,-1 0-1,0 0 1,1 0-1,-1 0 1,0 0-1,1 0 1,-1 0-1,1 0 1,-1 0-1,0 0 1,1 0-1,-1-1 1,1 1-1,-1 0 1,1 0-1,-1-1 1,0 1-1,1 0 1,-1-1-1,1 1 1,-1-1-1,1 1 1,0 0-1,-1-2 1,0 1-6,1 0 0,-1-1 0,1 1 0,0 0 0,0 0 0,0-1 1,0 1-1,0 0 0,0-1 0,0 1 0,0 0 0,0 0 0,0-1 1,1 1-1,-1 0 0,1-2 0,-1 2 7,0 0 0,1 0 0,-1 0 0,0 0 0,1 0 0,-1 1 0,0-1 1,1 0-1,-1 0 0,1 0 0,-1 0 0,1 1 0,0-1 0,-1 0 0,1 0 0,0 1 0,0-1 0,-1 0 0,1 1 0,0-1 1,0 1-1,0-1 0,0 1 0,0 0 0,0-1 0,-1 1 0,1 0 0,0 0 0,0-1 0,0 1 0,0 0 0,0 0 0,0 0 0,0 0 1,0 0-1,0 0 0,0 1 0,0-1 0,0 0 0,0 0 0,0 1 0,0-1 0,0 1 0,0-1 0,0 1 0,-1-1 0,1 1 0,0-1 1,0 1-1,0 0 0,-1-1 0,1 1 0,0 1 0,0-1 2,0 0 0,-1-1 1,1 1-1,0 0 0,-1 0 0,1 0 0,-1 0 1,1 1-1,-1-1 0,0 0 0,1 0 1,-1 0-1,0 0 0,0 0 0,0 0 0,0 0 1,0 1-1,0-1 0,0 0 0,0 0 1,0 0-1,0 0 0,-1 0 0,1 0 0,-1 0 1,1 1-1,0-1 0,-1 0 0,0 0 1,1 0-1,-1-1 0,0 1 0,1 0 0,-1 0 1,0 0-1,0 0 0,0-1 0,0 1 1,1 0-1,-1-1 0,0 1 0,0-1 0,-1 1 1,1-1-1,0 1 0,0-1 0,0 0 1,0 0-1,0 1 0,-1-1 0,16-2-125,-1 1 146,-13 2-29,1-1 0,0 1 1,-1 0-1,1-1 0,-1 1 0,1 0 1,-1 0-1,0 0 0,1 0 0,-1-1 0,0 1 1,1 0-1,-1 0 0,0 0 0,0 0 0,0 0 1,0 0-1,0 0 0,0 1 0,0 4-186,0 1 0,0-1 0,-1 0 0,0 1-1,0-1 1,-1 0 0,-2 6 0,-4 17 73,25-156 770,-15 123-589,-1 0 1,-1-1 0,1 1-1,-1 0 1,1 0 0,-1 0-1,-1-7 1,1 11-55,1 0-7,-1 0 0,1 1 0,0-1 0,-1 0 0,1 0 1,0 0-1,-1 1 0,1-1 0,-1 0 0,1 0 0,0 1 0,-1-1 0,1 1 0,-1-1 0,1 1 0,-1-1 0,1 1 1,-1-1-1,0 1 0,1-1 0,-1 1 0,1-1 0,-1 1 0,0 0 0,0-1 0,1 1 0,-1-1 0,0 2 0,3 29 27,-11 28 49,7-56-71,0 1 0,0-1 0,0 0 0,0 1-1,-1-1 1,1 0 0,-1 0 0,0 0 0,0 0 0,0 0 0,0 0 0,0-1-1,-1 1 1,-5 4 0,5-42-77,3 34 73,-2-48 100,1 45-83,1 1 1,-1-1-1,1 1 1,-1-1-1,0 1 1,0-1-1,-1 1 1,1 0-1,-1 0 1,1 0-1,-5-6 1,5 8 106,0 0-1,0 0 1,0 0 0,0 0 0,0 0-1,0 0 1,-1 1 0,1-1 0,0 0 0,-1 1-1,1-1 1,0 1 0,-1-1 0,1 1-1,0 0 1,-1-1 0,1 1 0,-1 0-1,1 0 1,-1 0 0,1 0 0,-1 0 0,1 0-1,0 1 1,-3-1 0,2 1-62,1-1 0,0 0-1,-1 0 1,1 0 0,-1 0 0,1 0 0,0 0 0,-1-1 0,1 1 0,-1 0-1,1-1 1,0 1 0,-3-2 0,-13-2 297,-44 12-104,36-12-220,23 4-36,1-1-1,-1 0 1,1 1-1,-1-1 1,1 1 0,-1 0-1,1 0 1,-1-1-1,0 1 1,1 0-1,-1 0 1,1 1-1,-1-1 1,0 0-1,1 0 1,-1 1 0,1-1-1,-1 1 1,-1 0-1,-31 4 79,32-4-79,0 0 1,0-1-1,0 0 1,0 1-1,-1-1 1,1 0-1,0 0 1,0 0-1,0 0 1,0 0-1,-1-1 1,1 1-1,0-1 0,0 0 1,0 1-1,-3-2 1,-6-2 0,8 4 16,1 0-1,-1 0 0,1 0 1,-1 0-1,1 0 0,-1 1 1,1-1-1,-1 1 0,1-1 1,-1 1-1,1 0 0,0 0 1,0 0-1,-1 0 0,1 1 1,0-1-1,-2 2 0,3-2-145,0 0 0,0 0 0,0 0 0,0 0 0,0 0 0,0 0 0,0 0 0,0 0 0,1 0 0,-1 0 0,0 0 0,1 1 0,-1-1 0,1 0 0,-1 1 1,1-1-1,-1 0 0,1 1 0,0-1 0,0 0 0,0 1 0,0-1 0,0 0 0,0 1 0,0-1 0,0 1 0,1-1 0,-1 0 0,0 1 0,1-1 0,-1 0 0,1 0 0,0 2 0,5 3-2105,4-2 958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7:31.0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0 2529,'-12'4'155,"-29"13"1192,39-16-1239,0 0 0,0 0 0,0 0 0,0 0 0,0 0 0,0 1 0,1-1 0,-1 1 0,1-1 0,-1 1 1,1 0-1,-1-1 0,1 1 0,0 0 0,0 0 0,-1 3 0,3 34 1162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2:5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1792,'-13'1'7774,"20"3"-5258,10 4-2230,12 9 483,-10-7-412,30 22 0,-31-20 7,-1-1-1,29 13 1,-30-16-267,0 1 1,0 0-1,22 18 0,18 7 583,-44-24-328,0 1-1,17 21 0,9-1-99,-34-27-217,0 0-1,0-1 1,0 1-1,1-1 1,-1 0-1,1 0 1,0 0-1,0-1 1,7 4-1,-6-4-1,0 1-1,-1-1 1,0 1-1,0 0 1,0 1-1,0 0 1,6 5 0,-6-4 22,1 0 1,0-1 0,0 0-1,8 6 1,12 7 102,-18-12-123,0 1 0,1-2 0,-1 1 0,1-1 0,14 5 0,30 14 80,23 15 30,-34-18-81,-38-18-53,-1 0 1,0 0-1,1 0 0,-1-1 0,1 1 0,-1-1 0,1 0 0,0 0 0,0-1 0,-1 1 1,1-1-1,0 1 0,0-1 0,7-1 0,-8 0 43,0 1-1,1-1 1,-1 1 0,0 0 0,1 1-1,-1-1 1,0 0 0,5 2-1,1-1 7,-8 0-35,3-3 5,-1 1-1,0-1 1,1 1 0,-1 0-1,1 0 1,-1 1-1,1-1 1,-1 1-1,1 0 1,5 0 0,82 8 124,-64-8-31,-4-1-49,1 1 0,-1 1 0,0 1 0,0 1 0,45 12 0,-59-11-69,-7-3-3,0 0-1,0 0 1,0 0 0,0-1 0,1 1-1,-1-1 1,0 1 0,0-1 0,0 0 0,0 0-1,1 0 1,-1 0 0,0 0 0,0 0 0,4-2-1,3 2 17,0 1 0,1 0 0,15 3 0,-7 1 2,3 1-4,-20-6-16,-1 0 0,0 0 1,0 0-1,1 0 1,-1 0-1,0 0 1,1 0-1,-1 0 1,0 0-1,1 0 1,-1 0-1,0 0 1,1 0-1,-1 0 1,0-1-1,0 1 1,1 0-1,-1 0 1,0 0-1,1 0 1,-1 0-1,0-1 1,0 1-1,1 0 1,-1 0-1,0-1 1,0 1-1,0 0 1,1 0-1,-1-1 1,0 1-1,0 0 1,0 0-1,0-1 1,0 1-1,0 0 1,1-1-1,-1 1 1,0 0-1,0-1 1,0 1-1,0-1 0,1 1 3,1 0-1,0 0 0,-1 0 0,1 0 0,0 0 1,0 1-1,-1-1 0,1 0 0,0 1 0,-1-1 1,1 1-1,1 1 0,17 2 25,-7-4-4,-9 1-16,1-1 0,-1 0 0,0 0 0,1-1 0,-1 1 0,7-2 0,-2-2-4,-4 2 2,0-1-1,1 1 1,-1 1 0,0-1-1,1 1 1,-1 0 0,9 0-1,14 0 18,-6 1-11,0 0 1,0 1-1,0 2 1,23 4-1,-21-1 17,-2 1-1,1 1 0,-1 1 1,0 0-1,-1 2 1,32 22-1,-18-13-8,-24-11-12,-4-2-6,18 19 4,7 5 22,-17-18-2,-12-10-21,1 0-1,-1 1 1,1-1 0,-1 1 0,0-1-1,0 1 1,3 7 0,0 2 12,-6-12-16,1 0 0,-1 0 0,0 0 0,1 0 0,-1 0 0,0 0 0,1 0 0,-1-1 0,1 1 0,0 0 1,-1 0-1,1 0 0,0-1 0,-1 1 0,1 0 0,0-1 0,0 1 0,-1-1 0,1 1 0,0-1 0,0 1 0,1 0 0,0 0 2,0 0 0,0 0 0,0 1 0,0-1 0,0 1 1,0 0-1,-1 0 0,1-1 0,-1 1 0,1 0 0,-1 0 0,0 1 0,0-1 0,2 3 1,-1-1 5,49 62 852,-39-46-672,-11-17-164,1 0 1,-1 0 0,1 0 0,0 0 0,0 0-1,0-1 1,1 1 0,2 3 0,3 1 6,-1 1 0,0 0 1,0 0-1,8 14 0,1 2 29,9 8 34,-5-6 6,31 51 1,-49-74-98,1 1 1,-1-1 0,1 0-1,0 1 1,0-1-1,1-1 1,-1 1 0,1 0-1,-1-1 1,8 4 0,11 9 4,-8-4 0,-1 2 0,0 0 0,14 18 0,-8-8-7,-12-16-1,-7-6 0,1-4 0,16 9 0,-11-3 3,0 1 0,-1 0-1,1 0 1,0 0 0,-1 0 0,0 1 0,0 0-1,-1 0 1,1 1 0,4 7 0,21 12-2,-20-10 7,-8-12-9,-1-1 1,1 1 0,0-1-1,0 0 1,-1 1 0,2-1-1,-1 0 1,0 0-1,0 0 1,1 0 0,-1-1-1,0 1 1,1-1 0,0 1-1,-1-1 1,1 0 0,3 1-1,0 0 5,0 1-1,0 0 1,0 0 0,0 0-1,-1 1 1,1 0-1,-1 0 1,8 7-1,2 4 0,36 29 17,54 22-12,-2-9 16,-8-8-25,-85-40 3,3-5 5,44 30 9,-45-29-13,0 0-1,20 14 0,-25-14 0,1-1-1,-1 0 1,1 0-1,0-1 1,8 3-1,-11-4 2,19 4 8,42 19-1,42 30 14,-27-17-16,46 25 31,-108-54-29,-19-9 13,14 6-16,20 10 14,-22-10-18,0 0-1,1-1 0,0-1 0,0 1 0,21 2 0,-9-3 10,49 2-57,-68-5 49,1 0-1,-1 0 1,1 0 0,11 4-1,-12-3-15,0 0 0,0-1 0,0 0 0,11 1-1,-16-2-15,3 1 10,1 0 0,-1-1 0,1 0 0,-1 0 0,1 0 0,0 0 0,-1-1 0,0 0 0,1 0 0,7-3 0,8 0-25,-2 2 40,-1 2 0,1 0 1,0 0-1,-1 2 0,1 0 0,-1 1 0,0 1 0,20 7 1,1-14 2,116 11-7,-129-8-15,0 1 0,-1 2 0,44 9 0,-30 3-6,-38-15 0,24 21-268,-17-15 301,0 0-1,0 1 1,0 0 0,-1 0 0,0 1 0,0 0-1,-1 0 1,0 0 0,0 1 0,-1-1-1,5 14 1,-5-9 7,2 1 0,0-1 0,1 0 0,0-1 0,12 17 0,-16-25 19,0 1 0,0 0 0,0 0-1,-1 0 1,0 0 0,0 0 0,-1 0 0,3 10-1,5 16 76,-6-23-73,-1 0-1,-1 0 1,0 0 0,0 0-1,0 0 1,-1 0 0,0 0-1,0 0 1,-3 10 0,2-9-22,0 0 0,1 0 0,0 0 0,0 0 0,1 0 0,0 0 0,3 12 0,-2-12 5,0-1 1,-1 1-1,-1 0 0,0 15 1,2 11 15,7 14 15,-8-11 24,9 48 44,-9-64-103,1 0 1,7 33 0,-17-29 12,2 61-2,7-83-23,-1 0 0,1 0 0,0 0 0,0-1 0,0 1 0,0 0 0,4 6 0,-4-8 0,0 0 0,0 0 0,0 0 0,0 0 0,0 0 0,-1 0 0,1 0 0,-1 1 0,0-1 0,1 0 0,-1 0 0,0 1 0,0-1 0,0 0 0,-1 0 0,1 0 0,-1 1 0,1-1 0,-2 4 0,2-4 0,0 0 1,0 1-1,0-1 0,0 0 0,0 1 1,1-1-1,-1 0 0,1 1 0,0-1 1,-1 0-1,1 0 0,0 0 0,0 0 1,0 0-1,1 0 0,1 3 0,-2-4 1,1 1-1,-1-1 1,0 1-1,0-1 1,0 1-1,0-1 1,0 1-1,-1 0 1,1-1-1,-1 1 1,1 0-1,-1 0 1,1 0-1,-1-1 0,0 1 1,0 0-1,0 0 1,0 0-1,0 0 1,0 0-1,0-1 1,-1 1-1,1 0 1,-2 3-1,2-4 0,0 1 0,0 0 0,0-1 0,0 1 0,0-1 0,0 1 0,1 0 0,-1-1 0,0 1 0,1-1 0,0 1 0,-1-1 0,1 1 0,0-1 0,-1 1 0,1-1 0,0 0 0,0 1 0,2 1 0,-1-1 3,0 1 1,0 0 0,0 0-1,-1 0 1,1 0 0,-1 0-1,0 1 1,0-1 0,1 4-1,-2 0-5,0-1 0,1 0-1,0 0 1,0 0 0,1 0-1,-1 0 1,1 0 0,1 0-1,-1 0 1,4 5 0,56 117-17,-57-123 19,-4-6 0,-2-1 0,2 5-1,-1-2-6,18 28-9,-15-24 11,-1-1 1,1 1-1,0-1 0,0 0 1,0 0-1,1-1 0,-1 1 1,1-1-1,7 6 0,31 23 9,-33-24-5,1 0 0,0-1-1,14 8 1,13 18-47,42 6 48,-47-25 9,-28-11-9,0-1-1,-1 1 0,1 0 0,-1 0 1,1 0-1,-1 0 0,0 1 0,0-1 1,2 5-1,-3-5 3,1 1 0,-1-1-1,1 0 1,-1 0 0,1 0 0,0 0-1,0-1 1,1 1 0,-1-1 0,7 4-1,-6-5-3,-1 1-1,1 0 0,0 0 0,-1 0 0,0 0 0,1 0 0,-1 1 0,0 0 0,3 3 0,2 1-5,-8-6 5,1 0 0,-1-1-1,1 1 1,0 0 0,0-1-1,-1 1 1,1-1 0,0 1-1,0-1 1,0 1 0,-1-1 0,1 1-1,0-1 1,0 0 0,0 0-1,0 1 1,0-1 0,0 0-1,0 0 1,0 0 0,0 0 0,0 0-1,0 0 1,-1 0 0,3-1-1,11 1 448,4 5-236,-6-1-72,0 0-1,0 1 0,13 7 0,-25-12-82,44-2-57,-36 1 1,0 0-1,1 1 0,-1 0 1,0 0-1,0 0 0,0 1 0,0 0 1,0 1-1,0 0 0,0 0 1,-1 1-1,1 0 0,12 7 0,148 75-306,-151-81 204,5 7 89,-21-11 10,29 13-41,-28-13 48,0 1-2,1 0 0,-1 0 0,0 0 0,1 0 0,-1 1 1,0-1-1,1 0 0,-1 1 0,0 0 0,0-1 0,0 1 0,-1 0 0,1 0 0,0 0 1,1 4-1,-1-3-17,0 0 0,1 0 0,-1 0 0,1 0 1,-1 0-1,1 0 0,0-1 0,0 1 0,0-1 1,6 4-1,27 6-1063,-36-13 1089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3:04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 1336,'-9'-5'7070,"10"12"-4118,13 14-1433,4-4-398,5 3 104,-22-20-931,33 16 670,-26-11-881,0 0 0,0 1 0,0 0 0,-1 0 0,0 1 0,0 0 0,0 0 0,-1 0 0,0 1 0,-1 0 0,0 0-1,0 1 1,7 17 0,-7-11 171,-1 0 0,0 1 0,2 17 0,-5-23-204,1-1 104,-1 0 0,1 0-1,1 0 1,4 11 0,-5-16-134,0 0 0,1-1-1,-1 1 1,1-1 0,0 1 0,0-1 0,0 0 0,0 0-1,0-1 1,1 1 0,4 3 0,12 7 33,31 31-1,-43-36-53,-2-3 9,0 0 0,0-1-1,1 0 1,-1 0 0,1 0 0,8 2 0,23 14 49,-17-9-43,-19-11-12,0 1 0,0-1 0,0 1-1,0 0 1,0 0 0,0 0 0,0 0 0,-1 0 0,1 0 0,0 0 0,-1 1 0,1-1-1,-1 1 1,1-1 0,-1 1 0,0-1 0,2 3 0,-1-1 1,-1 1 1,1-1-1,1 0 0,-1 0 0,0 0 1,1 0-1,0 0 0,0 0 1,-1-1-1,1 1 0,5 2 1,19 18 45,-23-14-33,-4-9 0,19 7 8,-7-2-3,1 1 0,-2 1 0,15 9-1,19 11 57,52 23 58,-4-20-78,-78-23-54,7 4 0,37 12-1,-39-16 9,-16-5-8,-1 0 0,1-1 1,0 0-1,-1 0 0,1 0 1,0 0-1,0 0 0,5-1 0,-7 0-2,1 1 0,-1-1 0,1 1 0,-1-1 0,1 1-1,-1 0 1,1 0 0,-1 0 0,0 0 0,1 0-1,-1 1 1,0-1 0,0 1 0,0 0 0,3 3 0,19 10 19,-24-15 10,6 2-28,-1 1 0,0-1-1,0 1 1,0 0-1,0 0 1,0 0-1,0 1 1,-1-1-1,7 8 1,-9-9-2,6 4 5,0 0 0,1-1 0,0 1 0,0-1 0,15 5 0,-16-7-1,-1 0 1,1 1 0,-1 0-1,0 0 1,12 10 0,-15-12-3,1 1 1,-1-1-1,1 0 0,0 0 1,0 0-1,0 0 1,0-1-1,0 0 1,7 1-1,32 10 12,20 26-4,-18-8-4,50 21 17,-23-12-6,-47-17-9,35 16 2,17-2 20,0-3-14,-67-28-6,0 1-1,0 1 0,14 11 0,18 11 17,-37-26-27,0 1 0,-1-1 1,1 1-1,-1 0 0,1 1 0,-1-1 0,5 7 0,-6-6 4,-1-1-1,1 1 0,0-1 1,0 0-1,1 0 0,5 3 0,-6-3 1,1-1-1,-1 1 0,0-1 1,0 1-1,-1 1 0,6 6 0,-8-9-1,0-1 0,0 1-1,0-1 1,0 1-1,0-1 1,0 1 0,1-1-1,-1 1 1,0-1-1,1 0 1,-1 0 0,1 0-1,2 2 1,14 10 5,28 26 2,-46-39-8,1 1 1,-1-1-1,1 1 0,-1 0 0,0-1 1,1 1-1,-1 0 0,1-1 0,-1 1 1,0 0-1,0 0 0,1-1 0,-1 1 1,0 0-1,0 0 0,0-1 0,0 1 1,0 0-1,0 0 0,0 0 0,0-1 1,0 1-1,0 0 0,-1 0 0,1-1 1,0 1-1,0 0 0,-1 0 0,1-1 1,-1 1-1,0 0 0,1 1 3,-1 1 1,1-1-1,0 0 0,-1 0 0,1 0 1,0 0-1,0 0 0,0 1 0,0-1 1,1 0-1,-1 0 0,1 0 0,-1 0 1,1 0-1,0 0 0,1 4 0,17 36 23,-14-32-21,-2 0 0,1 1-1,-1 0 1,-1-1-1,2 18 1,1 0 0,12 33 59,29 100 64,-43-146-129,0 0 1,-1 1 0,0-1 0,-1 1 0,-1-1-1,-2 24 1,-9 10 5,8-37-2,0 1 0,0 0 0,0 24 1,2-23 18,0-1 0,0 1 1,-6 20-1,-8 22-17,13-52-25,1-1-1,-1 1 0,0 0 1,1 0-1,-2-1 0,1 1 1,0-1-1,-1 0 0,0 0 1,1 0-1,-5 3 0,-17 10-45,21-14 65,0 1 0,0-1-1,0 0 1,0 0 0,0-1 0,-1 1 0,1-1 0,-1 1 0,-4 0 0,-88 21 7,83-21-17,12-2 10,0 0 1,0 0-1,0 0 1,0 0-1,0 0 1,0 1-1,1-1 1,-1 0 0,0 1-1,0-1 1,0 0-1,0 1 1,0-1-1,0 1 1,1-1-1,-1 1 1,0 0 0,0-1-1,1 1 1,-1 0-1,0-1 1,1 1-1,-1 0 1,1 0-1,-1 0 1,0 1-1,1-1 3,-1 0-1,1-1 0,-1 1 0,1 0 0,-1-1 0,1 1 0,-1-1 0,0 1 0,1 0 0,-1-1 0,0 0 0,1 1 0,-1-1 0,0 1 0,1-1 0,-1 0 0,0 1 0,0-1 0,0 0 1,1 0-1,-1 0 0,0 0 0,0 0 0,0 0 0,0 0 0,1 0 0,-1 0 0,0 0 0,0 0 0,0 0 0,1 0 0,-1-1 0,-1 0 0,1 1 1,0 0-1,0-1 1,-1 1-1,1 0 1,0 0-1,0 0 0,0-1 1,0 1-1,0 0 1,-1 1-1,1-1 1,0 0-1,0 0 1,0 0-1,0 1 0,0-1 1,0 1-1,0-1 1,0 0-1,0 1 1,0 0-1,0-1 1,0 1-1,-1 0 1,0 1-6,0-1 1,0 1 0,0-1 0,-1 0-1,1 0 1,0 0 0,-1-1 0,-4 2-1,-12 5-15,13-4 22,0 0-1,1 1 1,-1 0-1,-9 9 1,4-3 1,-9 12 21,17-18-12,-1 0 1,1 0 0,-1 0-1,0-1 1,0 1 0,0-1 0,-7 5-1,-3-3-71,0 0 0,0-1 0,-19 3 0,0 1 90,7-2-276,1 0 0,-1-2 0,0-1 1,0-1-1,0-1 0,0-2 0,0 0 0,-28-6 0,34 4-448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3:48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1127 896,'-1'0'383,"0"0"0,0 0 0,0 0 0,0 0 0,0 0 0,0 0 0,0 0 0,0-1 0,-11-6 4597,11 5-4597,-8-23 566,-2-10-690,-13-12-80,23 43-91,-1 0-33,0 1-1,1-1 0,0 1 0,-1-1 1,1 0-1,1 0 0,-1 1 0,0-1 1,1 0-1,0 0 0,0 0 0,1-4 1,-1 7-47,1 0 1,-1 0 0,0 0 0,1 0 0,-1 0 0,0 0 0,1-1 0,-1 1 0,0 0 0,0 0 0,0 0 0,0 0 0,0 0 0,-1 0 0,1 0-1,0 0 1,0-1 0,-1 1 0,1 0 0,0 0 0,-2-1 0,-16-26 243,-1-2 98,-4-13 632,22 41-951,0-1 1,0 0-1,0 0 1,0 0-1,0 0 1,1 0-1,-1 0 1,1 0-1,0-1 1,0 1-1,1-6 1,6-37 410,-6 42-418,16-43 158,1 1-49,-16 38-126,-2 5-4,1 1 0,-1-1 0,1 1 0,0-1 0,0 1 0,0 0 0,0-1 0,1 1 1,-1 0-1,0 0 0,3-2 0,-4 3-3,1 1 1,-1-1-1,1 1 1,-1 0-1,1-1 0,0 1 1,-1 0-1,1-1 1,0 1-1,-1 0 0,1 0 1,0 0-1,-1-1 1,1 1-1,0 0 1,-1 0-1,1 0 0,0 0 1,0 0-1,0 1 1,0-1 0,-1 0 0,0 0 0,1 0 0,-1 0-1,1 0 1,-1 0 0,1 0 0,-1 0 0,1 0 0,-1 0 0,0 0 0,1 0 0,-1-1 0,1 1 0,-1 0 0,1 0 0,-1 0 0,0 0 0,1-1 0,-1 1 0,0 0 0,1-1 0,-1 1 0,0 0 0,1 0 0,-1-1 0,0 1 0,1-1 0,-1 1 0,0 0 0,0-1 0,0 1 0,1-1 0,-1 1 0,0 0 0,0-1 0,0 1 0,0-1 0,0 1 0,0-1 0,0 1 0,0 0 0,0-1 0,0 1 0,0-1 0,0 1 0,0-1 0,0 1 0,0-1 0,0 1 0,0 0 0,-1-1 0,1 1 0,0-1 0,0-1 14,0-1 1,1 1 0,0 0 0,0 0 0,-1 0-1,1 0 1,0 0 0,1 0 0,-1 0 0,0 0 0,1 1-1,-1-1 1,1 0 0,2-2 0,-1 2 7,-1-1-1,1 0 1,-1 0-1,1 0 1,-1 0 0,0 0-1,0 0 1,0 0-1,-1-1 1,1 1 0,-1-1-1,0 1 1,0-1-1,0 0 1,1-6 0,-1 4 65,0 0 0,1 0 0,0 0 0,0 0 1,6-11-1,16-15 65,-18 23-111,0 0-1,-1 0 1,0-1 0,0 0 0,-2 0-1,1 0 1,2-11 0,3 6 3,-8 14-42,-1 0 0,1 0 0,0 0 1,0 0-1,-1 0 0,1 0 0,-1 0 1,1 0-1,-1 0 0,1 0 1,-1 0-1,0 0 0,1 0 0,-1-1 1,0 1-1,0 0 0,0-2 1,3-1-9,0 1 1,0-1 0,0 0-1,1 1 1,-1 0 0,1 0-1,0 0 1,6-4 0,11-6 135,-8 5-44,1-1 0,0 2 1,23-9-1,8-6 41,35-14-41,-6 0-39,1 14 8,-72 16-50,-3 6-5,0 0 0,0 0 0,0-1-1,0 1 1,0 0 0,1 0 0,-1-1 0,0 1-1,0 0 1,0-1 0,0 1 0,0 0-1,0 0 1,0 0 0,0-1 0,1 1-1,-1 0 1,0 0 0,0-1 0,0 1 0,1 0-1,-1 0 1,0 0 0,0 0 0,0-1-1,1 1 1,-1 0 0,0 0 0,0 0-1,1 0 1,-1 0 0,1 0 0,7-3 15,-7 3-12,0 0 1,0 0 0,0 0 0,0 0 0,0 0-1,0-1 1,0 1 0,0 0 0,0-1-1,-1 1 1,1-1 0,0 1 0,0 0 0,0-1-1,-1 0 1,1 1 0,0-1 0,0 0 0,-1 1-1,1-1 1,-1 0 0,1 1 0,-1-1 0,1 0-1,-1 0 1,1 0 0,-1 0 0,1 0-1,-1 1 1,0-1 0,0 0 0,0 0 0,1-1-1,-1 0-2,0 1-1,0 0 0,0-1 0,0 1 0,1 0 0,-1 0 0,0-1 0,1 1 0,-1 0 0,1 0 0,0 0 0,-1 0 0,1-1 1,0 1-1,0 0 0,-1 0 0,1 1 0,0-1 0,0 0 0,0 0 0,0 0 0,0 0 0,2 0 0,31-12 25,-9 5-15,-22 7-7,0 0 1,1 1-1,-1-1 0,0 0 0,1 1 1,-1 0-1,1 0 0,-1 0 1,1 0-1,-1 1 0,0-1 0,5 2 1,49 14 22,-24-6 1,-13-3-3,-1 0-1,32 17 1,-40-18-13,14 7-8,-11-5 0,0-1 1,29 9 0,-38-14-5,0 0-1,0 0 1,0 0 0,0 1 0,0 0 0,-1 0 0,7 5-1,-7-5 4,0 0-1,0 0 0,1 0 0,0 0 0,-1-1 0,1 0 1,7 2-1,0 0 4,0 1 0,0 0 0,20 12 0,54 30 50,48 20-48,-128-64-4,-1-1-7,1 1 0,-1-1 0,1 0 0,-1 0 0,1-1 0,0 1 0,0-1 0,11 0 0,-7 0 4,0 0 1,0 1-1,0 0 0,0 0 1,14 6-1,31 7 6,-14-7-5,-1 2 1,40 16 0,-61-20-2,3 3 7,25 7-16,-30-12 10,0 1 0,-1 0 0,19 10 0,-20-8-1,0-1 1,0-1-1,0 0 1,17 3-1,-18-6-23,-1 2 1,0-1-1,15 8 1,39 10-185,-3-10-2563,-50-9 2021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3:52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9 422 4969,'-9'2'10724,"19"-4"-7269,-6 1-3375,1 0 0,-1 0 0,0-1-1,1 1 1,-1-1 0,0 0 0,0 0 0,0-1-1,0 1 1,-1-1 0,1 0 0,-1 0 0,1 0-1,-1 0 1,5-7 0,-4 5-19,0 1-1,1-1 1,-1 1 0,1 0-1,0 0 1,0 1 0,1 0-1,7-4 1,-1 1 123,-1 0-1,1 0 1,-1-1-1,15-13 0,-14 11-94,0 0-1,1 1 1,14-7-1,-23 13-57,0-1 1,0 0-1,-1 1 0,0-1 0,1 0 1,4-7-1,16-11 26,-23 19-52,1 1 0,0-1-1,-1 1 1,1-1 0,-1 0-1,1 1 1,-1-1 0,0 0-1,0 0 1,1 0 0,-1 0-1,-1 0 1,1 0 0,0 0-1,-1-1 1,2-2 0,-2 2-1,0 1 1,1 0 0,0 0-1,-1-1 1,1 1 0,0 0-1,0 0 1,0 0 0,1 0-1,-1 0 1,0 0 0,1 0-1,-1 1 1,1-1 0,0 0-1,2-1 1,8-6 101,-10 7-89,0 0 0,1 1 0,-1-1 0,0 1 0,0-1 0,1 1 0,-1 0 0,1 0 0,3-1 0,5-1-4,-1 0-1,-1 0 1,1-2 0,0 1-1,-1-1 1,0 0 0,15-13-1,-21 15-8,-1 0-1,1 1 0,0-1 1,0 0-1,0 1 0,0 0 1,0 0-1,0 0 1,0 0-1,1 0 0,-1 0 1,1 1-1,0 0 0,-1 0 1,1 0-1,0 0 1,0 0-1,3 0 0,-4 1 2,0 0-1,0 0 1,0 0-1,0-1 0,-1 0 1,1 1-1,0-1 1,-1 0-1,1 0 1,0-1-1,-1 1 0,1-1 1,-1 1-1,3-3 1,-2 2-4,-1 0 1,0 0-1,1 1 1,-1 0-1,1-1 1,0 1 0,-1 0-1,1 0 1,0 0-1,0 0 1,0 1-1,0-1 1,5 1-1,7 1 16,-1 0 0,1 2 1,-1 0-1,21 7 0,-19-7 3,0 1 0,1-2 1,30 1-1,-42-2-8,0 0-1,-1 1 1,1-1 0,0 1-1,-1 0 1,1 0 0,-1 1-1,0-1 1,0 1 0,0 0-1,0 0 1,0 0 0,0 1-1,-1-1 1,0 1 0,6 8-1,-6-9-18,36 56-1,-20-33-69,-18-23 80,1 0-1,0 0 0,0 0 0,1 0 0,-1 0 0,1-1 1,-1 1-1,1-1 0,4 4 0,44 31-16,-25-18 9,31 18 0,-34-24 13,-1 2 0,31 25 0,-47-35-6,-1 1 0,1-2 0,0 1 0,1-1 0,-1 0 0,1 0 0,-1 0 1,1-1-1,0 0 0,15 3 0,-9 0 8,0 0 1,-1 0 0,0 2 0,0-1 0,0 1-1,17 17 1,-22-20-45,4 5 37,22 14 10,27 11-6,-29-21-6,-17-7-1,0 0 0,0-1 0,29 7 0,-19-8-7,45 4 0,-63-9 6,0 1-1,0-1 1,0-1-1,1 1 1,-1-1-1,0 0 1,0 0-1,0-1 1,0 0-1,-1 0 1,1 0-1,10-7 1,38-42-54,-50 47 57,0 0 1,0-1-1,-1 1 1,1-1-1,-1 1 1,4-10-1,-2 5 13,2-5-7,-1 1 0,0-1 0,-1 1 0,4-19 0,30-114 57,-31 78-2879,-11 53 1890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3:58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3701 1460 3561,'-6'21'6575,"-3"10"-2295,7-29-4123,1 0 0,-1 0 0,0 0 0,1 0-1,-1 0 1,0 0 0,0 0 0,0-1-1,-1 1 1,1-1 0,0 1 0,0-1 0,-1 0-1,1 0 1,-1 0 0,1 0 0,-5 0 0,-48 8 736,-91-1 383,128-13-867,8 1-80,-16-2-144,-1-1-1,-41-17 1,27 13-1,34 10-173,0 0-1,1-1 1,-1 0-1,1 0 1,-1 0-1,-7-5 1,10 5-1,0 0 0,0 1 0,0-1-1,0 1 1,0 0 0,0 1 0,-8-2 0,7 2-3,0-1 0,0 0 1,0 0-1,0 0 0,0 0 0,-7-4 0,0-2 28,6 4-15,1-1 0,-1 1 0,0 1 0,0-1 0,0 1 0,0 0 0,0 1 0,0-1 0,0 1 0,-7 0 0,-55-10 251,45 6-219,-28-2 150,47 8-146,1-1 1,-1 1-1,1 0 0,-1 0 0,1 0 0,0 1 0,-1-1 0,1 1 0,0 0 0,0-1 0,0 1 0,0 1 0,1-1 0,-1 0 1,0 1-1,-3 4 0,2-3-53,0 0 0,0 0 1,-1 0-1,0-1 0,1 0 0,-10 5 1,-35 16-44,33-15 94,0-2 0,-23 9 0,27-16-35,-2 2-14,9 1-5,0-1 0,0 0 0,-1 0 0,1 0 0,-1-1 0,1 0 0,-1 0 0,0-1 0,1 1 0,-1-1 0,0 0 0,-9-2 0,12 2-2,1 0-1,-1 0 1,0 0-1,0 1 1,0-1-1,1 1 1,-1 0-1,-5 1 1,5 0 0,-1-1-1,1 0 1,-1 0-1,1-1 1,-1 1 0,1-1-1,-5 0 1,-20 0-1,21 0-2,1 0-1,0 0 1,-1 0-1,1-1 0,0 0 1,-1 0-1,1 0 1,0-1-1,0 0 1,0 0-1,-9-5 1,14 5 4,-1 1 0,0-1 0,0 1 1,1 0-1,-1 0 0,0-1 1,0 1-1,-1 0 0,1 1 1,0-1-1,0 0 0,0 1 1,-1-1-1,1 1 0,0 0 0,0-1 1,-1 1-1,1 0 0,0 1 1,-1-1-1,1 0 0,0 1 1,0-1-1,-1 1 0,1-1 1,-4 3-1,-34-32-47,26 22 58,0 1 0,-1 0 0,1 1 0,-1 1 0,-1 0-1,1 1 1,-1 1 0,-15 0 0,18 3 2,0 1-1,1 1 1,-1 0-1,1 1 1,-16 7 0,1-1 29,5 0-42,20-9 0,0 0 1,0 1-1,0-1 0,0 0 1,0 0-1,0 0 0,-1 0 1,1-1-1,0 1 0,-1-1 1,1 1-1,-1-1 0,1 0 1,0 0-1,-1 0 1,1 0-1,-1 0 0,1-1 1,0 1-1,-1-1 0,1 1 1,-4-2-1,2 0 3,-1 1 1,1 0 0,-1 0-1,1 1 1,-1-1-1,0 1 1,1 0-1,-1 1 1,0-1 0,1 1-1,-6 1 1,-19 1 6,-19 1-8,47-4 0,1 0-1,-1 0 0,1 0 0,0 0 1,-1 1-1,1-1 0,-1 0 0,1 0 1,-1 1-1,1-1 0,0 0 1,-1 1-1,1-1 0,0 0 0,-1 1 1,1-1-1,0 0 0,-1 1 1,1-1-1,0 1 0,0-1 0,-1 1 1,1-1-1,0 1 0,0-1 1,0 1-1,0 0 0,-1-1 0,1 1 1,0-1-1,0 1 0,0-1 0,-1 1 0,1 0 1,0-1-1,-1 1 0,1-1 0,0 0 1,-1 1-1,1-1 0,-1 1 0,1-1 1,0 0-1,-1 1 0,1-1 0,-1 0 1,1 1-1,-1-1 0,0 0 0,1 0 0,-1 1 1,1-1-1,-1 0 0,1 0 0,-1 0 1,0 0-1,-19 0 6,-13 3 12,16-1-10,16-2-8,0 0 0,0 0 0,1 0 1,-1 0-1,0 0 0,0 0 0,1 0 1,-1 0-1,0 0 0,0 0 1,1 0-1,-1 0 0,0 1 0,0-1 1,1 0-1,-1 1 0,0-1 0,1 0 1,-1 1-1,0-1 0,1 1 1,-1-1-1,1 1 0,-1-1 0,1 1 1,-1 0-1,1-1 0,-1 1 0,1 0 1,-1 1-1,0-1 0,0 0-1,-1 0 1,1 0 0,0 0 0,0 0-1,-1 0 1,1 0 0,-1 0-1,1 0 1,-1-1 0,1 1 0,-1-1-1,1 1 1,-1-1 0,0 0 0,1 1-1,-1-1 1,1 0 0,-1 0 0,-2 0-1,-39-4-8,29 2 8,-14 3-23,24 0 19,-1-1 1,1 1 0,0-1 0,0 0-1,0-1 1,0 1 0,0-1 0,-6-1-1,-9-4-12,-3-1-13,1-1 0,0-1 0,0 0-1,-22-15 1,-5-5 13,14 4-22,26 19 19,-1 0 0,1 0-1,0-1 1,0 0 0,-6-9 0,11 11-5,0 0 0,0 1 0,1-1 0,0-1 0,0 1 0,0 0 1,1 0-1,-1-1 0,1 1 0,1 0 0,-1-1 0,1-6 0,0 9 29,-1 1-4,1 1 1,-1-1-1,1 1 1,-1-1-1,1 1 1,-1-1-1,0 1 1,0-1-1,0 1 1,0 0-1,0-1 1,0 1-1,0 0 1,-1 0-1,1 0 1,-2-1-1,2 1 1,1 1-1,-1 0 0,0-1 1,0 1-1,1-1 0,-1 1 1,0-1-1,1 1 1,-1-1-1,1 0 0,-1 1 1,0-1-1,1 0 0,-1 1 1,1-1-1,0 0 0,-1 0 1,1 1-1,0-1 1,-1 0-1,1 0 0,0 0 1,0 0-1,0 1 0,0-1 1,0 0-1,0 0 1,0 0-1,0 0 0,0 1 1,0-1-1,0 0 0,0 0 1,0 0-1,1 0 0,-1 1 1,0-1-1,1 0 1,-1 0-1,1 1 0,-1-1 1,1 0-1,-1 1 0,1-1 1,0 0-1,0 0 1,-1 1-1,0-1 1,1 0-1,-1 1 1,0-1-1,0 1 1,1-1-1,-1 1 1,0-1-1,0 0 1,0 1-1,0-1 1,0 1-1,0-1 1,0 0-1,0 1 1,0-1-1,0 0 1,0 1-1,0-1 1,0 1-1,-1-1 1,1 0-1,0 1 1,-1-2-1,-12-18 4,12 18-6,-1 0 1,0 0 0,1 0 0,-1 0-1,1-1 1,0 1 0,0 0-1,0-1 1,0 1 0,0-1 0,0 1-1,0-1 1,1 1 0,-1-4-1,5-16-29,-1-1-1,-1 1 0,-1-1 0,-2 0 1,-5-44-1,0 47 41,5 17-8,0 0 1,0 0-1,0-1 1,1 1-1,-1 0 1,1 0-1,-1 0 1,1 0-1,1-6 1,-1 7-1,0 0 1,0 0 0,-1 0-1,1-1 1,0 1-1,-1 0 1,1 0 0,-1 0-1,0 0 1,0 0-1,1 0 1,-1 0 0,-2-3-1,-7-18 17,7 9-12,-1 0 0,0 0 0,-7-14 0,5 14 2,0 0 0,-4-22 0,9 32-4,0 0 1,0 0-1,-1 0 1,0 0-1,0 0 1,0 0-1,0 0 1,0 1-1,-1-1 1,-5-6-1,-11-16 3,18 25-7,0-1 0,1 0 0,-1 1 0,1-1 0,-1 0 0,1 1 0,0-1 0,0 0 0,0 1 0,0-1 0,0-2 0,0 2 0,0 1 0,0-1 0,1 1 0,-2 0 0,1-1 0,0 1 0,0-1 0,0 1 0,-1 0 0,1-1 0,0 1 0,-1 0 0,1-1 0,-1 1 0,0 0 0,0 0 0,1 0 0,-3-2 0,-21-24-1,8 9 16,-35-31 0,18 19-3,-6-5 1,12 8-2,26 25-7,-1-1 1,0 0-1,0 1 1,-1 0-1,1-1 0,-1 1 1,1 0-1,-1 0 1,1 0-1,-1 1 1,0-1-1,0 0 1,0 1-1,0 0 0,-3-1 1,1 0-4,1 0 1,0 0-1,0 0 0,0 0 1,0-1-1,1 1 0,-1-1 1,1 0-1,-6-7 0,-22-14-14,21 18 13,-1-1 0,1 1 0,1-2 0,-1 1 1,1-1-1,1 0 0,-15-18 0,18 20 1,-1 0 0,0 0 0,0 1 0,-8-6 0,-16-14 118,19 11 220,10 11-322,-1 1 1,1-1-1,-1 1 1,0 0-1,0 0 1,0 0-1,0 0 1,-1 0-1,-2-2 1,-52-39 39,53 42-52,1-1 0,0 0 0,-1 1 0,1 0 0,-1 0 0,1 0-1,-1 0 1,0 0 0,-5 0 0,5 1-4,1-1 0,-1 0 0,0 0 0,1-1-1,0 1 1,-1-1 0,1 1 0,0-1 0,-1 0-1,1 0 1,0-1 0,-2-2 0,1 2 2,-8-5 10,-1 0 1,0 1 0,0 1 0,-26-9-1,0-1 0,0-9 19,29 22-14,0-1 0,0 1 0,-1 0 1,1 1-1,0 0 0,-1 1 0,-19 0 0,10 1 9,-1 1 0,-32 7 1,51-8-66,1 0 1,-1 0 0,0 0-1,1 1 1,-1-1 0,0 1-1,1-1 1,-1 1 0,1 0-1,-1 0 1,1 0 0,-1 0-1,1-1 1,0 2 0,-1-1-1,1 0 1,0 0 0,0 0-1,0 1 1,0-1 0,0 0-1,0 1 1,0-1 0,0 1-1,1-1 1,-1 1 0,1 0-1,-1 1 1,-2 15-323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4:06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1969 526 1504,'-16'-2'6824,"1"3"-3825,-9 1-2463,13-3-292,0 0 1,-1-1 0,1 0 0,0-1 0,0 0-1,-18-8 1,33 12-88,-3-1-138,-1 0 0,0 0 0,0 0 0,0 0 0,1 0 0,-1 1 0,0-1 0,0 0 0,0 0 0,0 0 0,1 0 0,-1 0 0,0 0 1,0 0-1,0 0 0,0 0 0,0 0 0,1 1 0,-1-1 0,0 0 0,0 0 0,0 0 0,0 0 0,0 0 0,0 1 0,0-1 0,0 0 1,0 0-1,0 0 0,1 0 0,-1 1 0,0-1 0,0 0 0,0 0 0,0 0 0,0 1 0,0-1 0,0 0 0,0 0 0,0 0 0,0 0 0,0 1 1,-1-1-1,1 0 0,0 0 0,0 0 0,0 0 0,0 1 0,0-1 0,0 0 0,0 0 0,0 0 0,0 0 0,-1 0 0,1 1 0,0-1 0,0 0 1,0 0-1,0 0 0,0 0 0,-1 0 0,1 0 0,-32-11 2349,1 7-1570,0 0 0,-56 1-1,52 3 90,-55-7 0,23 4-220,52 3-469,-1 0-1,-25-4 1,33 2-113,0 2-1,-1-1 1,1 1-1,-16 2 1,-26-1 228,18-4 100,-54 2 0,44 2-313,34-1-59,1 1 0,-1 0 0,1 1 0,-11 3 0,-27 4 70,22-9-93,0 2 0,-22 4 0,35-4 22,1-1 0,-1-1 0,-15 0 0,-21 1-2,10 0-38,30-1 5,1-1 0,-1 2 0,1-1 1,-1 0-1,1 1 0,0 0 0,-1 1 0,1-1 1,-8 4-1,12-5-2,0 1 0,0-1 0,0 1-1,0-1 1,0 0 0,-1 1 0,1-1 0,0 0 0,0 0 0,0 0 0,0 0 0,0 0 0,0 0 0,-1 0 0,1 0 0,0-1 0,0 1 0,0 0 0,0-1 0,0 1 0,0-1 0,-1 0-1,0 0 2,0 0-1,0 1 0,0-1 0,1 1 0,-1-1 0,0 1 0,0-1 1,0 1-1,0 0 0,0 0 0,-3 0 0,-7 4-8,15-1-30,-1-1 28,-14-2 71,-84-3 70,45 0-120,-66 6 0,92-2-13,0 0 1,-1-1 0,1-2-1,-33-5 1,21 4-5,31 4-2,-1-1 0,1-1 0,0 1 1,0-1-1,0 0 0,0 0 0,0-1 1,0 0-1,-11-5 0,13 3-38,2 0 0,-1 0 0,0 0 1,1 0-1,0 0 0,-3-8 0,4 8 42,-1 0 0,0 0 0,1 0 0,-1 0 0,-1 1 0,1-1 0,0 1 0,-1-1 0,0 1 0,-4-4 1,-14-15-1,11 9 6,6 10-11,0-1-1,1 1 1,-1-1 0,1 0 0,0 0-1,0 0 1,1-1 0,-1 1 0,1-1 0,0 1-1,0-1 1,1 0 0,-1 0 0,1 1-1,0-1 1,0-6 0,-2-18-13,2 26 22,1-1-1,-1 1 1,1 0-1,0-1 1,0 1-1,0-1 1,0 1 0,1-1-1,0-4 1,-1-19 11,-1 26-13,1-1 1,0 0-1,-1 1 0,1-1 0,0 1 0,0-1 0,0 0 0,0 1 0,0-1 0,0 0 0,1 1 1,-1-1-1,0 0 0,1 1 0,-1-1 0,1 1 0,0-1 0,0 1 0,-1-1 0,1 1 0,0-1 1,2-1-1,-1 2 3,-1-1 0,1 1 0,0-1-1,-1 1 1,1-1 0,-1 0 0,0 1 0,1-1 0,-1 0 0,0 0 0,0 0 0,0 0 0,-1 0 0,1 0 0,0 0 0,-1 0 0,1 0 0,-1 0 0,0-1 0,0 1 0,1 0 0,-1 0 0,-1 0 0,1-1 0,0 1 0,-1 0-1,1 0 1,-1 0 0,0-2 0,1 3-3,-1 1-1,1-1 1,0 1 0,0-1-1,-1 0 1,1 1-1,0-1 1,0 1-1,0-1 1,0 1-1,0-1 1,0 0 0,0 1-1,0-1 1,0 1-1,0-1 1,1 0-1,-1 1 1,0-1-1,0 1 1,0-1-1,1 1 1,-1-1 0,0 1-1,1-1 1,-1 1-1,0-1 1,1 1-1,-1-1 1,1 1-1,0-1 1,21-12 14,-20 13-13,-1-1 0,1 1 1,0-1-1,-1 0 1,1 0-1,-1 0 1,1 0-1,-1 0 0,1 0 1,-1 0-1,0 0 1,1 0-1,-1-1 0,0 1 1,0-1-1,2-2 1,-3 3 1,0-1 0,0 1 0,0-1 0,0 0 0,0 1 0,1-1 1,-1 1-1,1-1 0,-1 1 0,1 0 0,0-1 0,-1 1 0,1-1 0,0 1 0,0 0 1,0 0-1,0-1 0,0 1 0,0 0 0,0 0 0,0 0 0,3-1 0,-3 1-43,0 1 0,-1-1 0,1 1-1,0-1 1,-1 0 0,1 1 0,-1-1 0,1 0-1,-1 1 1,1-1 0,-1 0 0,1 1 0,-1-1-1,1 0 1,-1 0 0,0 0 0,0 0-1,1 1 1,-1-1 0,0 0 0,0-1 0,0-1-187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4:09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705 2602 3169,'-1'0'401,"0"0"0,0 0 0,0 0 0,0 0 0,-1 0 0,1 0 1,0 0-1,0-1 0,0 1 0,0 0 0,0-1 0,0 1 0,-1-1 0,1 1 1,0-1-1,-2-2 1203,1 1-1203,1 1-314,0-1-1,1 1 0,-1-1 1,1 1-1,-1-1 0,1 0 1,0 1-1,0-1 0,0 0 0,0 1 1,0-1-1,0 0 0,0 1 1,0-1-1,1-2 0,21-80 1235,-21 80-1236,0-1 0,0 1 1,-1-1-1,0 1 1,0-1-1,0 0 0,-1 1 1,1-1-1,-1 1 1,0 0-1,0-1 0,-1 1 1,1 0-1,-4-6 0,2 4 18,1 0-1,0 0 0,0 0 0,1 0 0,-2-10 0,1 5 58,0 0 0,-1 1-1,0-1 1,-1 1 0,-5-11-1,-1-5 50,9 24-182,0-1-1,0 1 0,-1-1 0,1 1 0,-1-1 0,0 1 0,1 0 1,-1-1-1,-4-1 0,5 2-1,-1 0 0,0 1 0,1-1 0,-1 0 1,1 0-1,0 0 0,-1 0 0,1 0 0,0 0 0,0 0 0,0 0 0,0-3 1,-7-12 298,8 17-319,0 0 0,0 0 0,0 0 0,0-1 0,0 1 0,0 0 0,0 0 0,-1 0 0,1-1 0,0 1 0,0 0 0,0 0-1,0 0 1,0-1 0,0 1 0,0 0 0,0 0 0,0 0 0,0-1 0,0 1 0,0 0 0,0 0 0,0 0 0,0-1 0,1 1 0,-1 0 0,0 0 0,0 0 0,0-1 0,0 1 0,0 0 0,0 0 0,0 0 0,1 0 0,-1 0 0,0-1 0,0 1 0,0 0 0,0 0-1,1 0 1,-1 0 0,0 0 0,0 0 0,0 0 0,1 0 0,-1-1 0,0 1 0,0 0 0,0 0 0,1 0 0,-1 0 0,1-1 22,-1 0-12,0 0 1,0 0-1,0 0 1,-1 0-1,1 0 0,0 0 1,-1 0-1,1 0 0,0 0 1,-1 0-1,1 0 1,-1 0-1,0 0 0,1 0 1,-1 0-1,0 0 1,0 1-1,1-1 0,-1 0 1,0 0-1,-2 0 1,2-1 18,-7-6 66,5 5-85,1 1-1,0 0 1,-1-1 0,1 1 0,0-1 0,1 0-1,-1 1 1,0-1 0,1 0 0,-1 0-1,1 0 1,0-1 0,0 1 0,0 0 0,0-6-1,0 5-1,-1 0-1,1-1 1,-1 1-1,0 0 1,0 1-1,-1-1 1,1 0-1,-1 1 1,0-1-1,0 1 1,-3-4-1,-17-22 38,-11-17 157,28 39-162,0-1 0,0 0 0,0 0 0,1 0 1,-5-11-1,5 8 43,-1 0-1,-1 0 1,0 0 0,-1 1 0,1 0 0,-11-9-1,8 9-31,0-1-1,2 0 1,-1-1 0,-8-16-1,2-4 127,-10-37-1,15 39 34,-27-56-1,18 56-9,15 26-170,0-1 1,0 0 0,1 0 0,0-1-1,0 1 1,0-1 0,1 1-1,0-1 1,0 0 0,0 0-1,1 0 1,0 0 0,-1-10-1,2 13-29,0 0 1,0 0-1,-1 0 0,1 0 0,-1 0 0,1 0 0,-1 0 0,0 0 0,0 0 0,-1 1 0,-2-6 0,2 5 1,1 0 0,-1 0 0,1 0 0,0 0 0,0-1 1,0 1-1,0 0 0,0-1 0,1 1 0,-1-5 0,1 4-3,0 0 0,-1 1 0,0-1 0,0 1 0,0-1-1,0 1 1,0-1 0,-1 1 0,0 0 0,1-1 0,-1 1 0,0 0 0,-1 0-1,1 0 1,0 1 0,-1-1 0,-4-3 0,-12-15 21,19 19-22,-1 1-1,1 0 1,-1 0 0,1-1 0,0 1 0,0 0 0,0-1-1,0 1 1,0 0 0,0 0 0,0-1 0,0-2-1,0-17 10,-9-2-1,1-1 0,-8-48 0,14 54 92,-1 1 0,-11-33-1,9 19-27,4 27-72,1 0 1,0 0-1,-1 0 0,0 0 1,0 0-1,0 0 0,0 0 1,-1 1-1,-3-8 0,3 9 1,1 0-1,-1 0 1,1 0-1,0 0 1,0-1 0,0 1-1,1 0 1,-1-1-1,0 1 1,1 0-1,-1-1 1,1 1-1,0-1 1,0 1 0,0-1-1,0 1 1,0-1-1,1 1 1,-1 0-1,1-1 1,-1 1 0,1-1-1,1-1 1,0-5 1,0 0-1,-1 0 1,-1 0 0,0 0 0,0 0 0,0 0 0,-1 0 0,-1 0 0,1 0 0,-5-13 0,-5-35 14,7 24-1,2 19-14,1 1-1,0-1 1,1-15 0,0 27-3,0 1-1,1 0 0,-1-1 1,1 1-1,-1 0 0,1-1 1,-1 1-1,1 0 0,0 0 0,-1-1 1,1 1-1,0 0 0,0 0 1,0 0-1,0 0 0,1-1 1,-1 1-3,0 1 0,0-1 1,0 0-1,-1 0 1,1 0-1,0 0 0,0 0 1,-1 0-1,1 0 1,-1 0-1,1 0 0,-1 0 1,1 0-1,-1 0 0,0 0 1,1-1-1,-1 1 1,0-2-1,0-13 65,0 0 1,2 0-1,0 0 1,0 0-1,2 0 1,9-29-1,-8 32-48,-2 0 0,1-1 1,1-15-1,-1 5-5,-4 21-11,1 0 1,0 1-1,1-1 1,-1 1-1,0-1 1,1 1-1,-1-1 1,1 1 0,0 0-1,0 0 1,2-2-1,-2 1 2,0 1 1,0 0-1,0 0 1,0-1-1,-1 1 0,1-1 1,2-5-1,7-21 123,-7 19-52,-3-2 0,-1 11-66,0-1-1,0 1 1,0-1 0,0 0-1,1 1 1,-1-1 0,0 1 0,1-1-1,-1 1 1,1-1 0,-1 1-1,1-1 1,0 1 0,0-1-1,-1 1 1,1 0 0,2-2-1,-2 1 0,1 1 0,-1-1-1,0 0 1,0 0 0,0 1-1,0-1 1,-1 0 0,1 0-1,0 0 1,-1 0 0,1 0-1,-1-4 1,1-4 10,-1 7-11,0 0 1,0 1-1,0-1 1,0 0-1,-1 1 1,1-1-1,0 0 1,-1 1-1,0-1 1,0 1-1,0-1 1,-1-2-1,1 3 0,1 1 0,0-1 0,-1 1 0,1-1 0,0 1 0,0-1 0,0 1 0,0-1 0,0 1 0,0-1 0,0 1 0,1-3-1,0 2-1,-1 0 0,1 0 0,-1 0 0,0 0 0,0 0 0,0-1-1,0 1 1,0 0 0,-1 0 0,1 0 0,-2-4 0,1 4 0,0 1 0,0-1 0,1 1 0,-1-1 0,1 0 0,-1 1 0,1-1 1,-1 0-1,1 1 0,0-1 0,0 0 0,-1 1 0,2-1 0,-1 0 0,0 0 1,0 1-1,0-1 0,1 0 0,-1 1 0,1-1 0,-1 0 0,1 1 0,0-1 0,0-1 1,0 3-3,-1-6 42,0 5 29,0-1-1,0 1 1,0-1-1,0 1 1,1-1-1,-1 1 1,0-1-1,1 1 1,-1-1-1,1 1 1,1-3-1,14-4 460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4:15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3118 1376,'-19'-22'5857,"-4"-12"-4958,11 16-401,11 16-402,-1 1 0,1 0 0,0-1 0,0 1 0,0-1 0,0 1-1,0-1 1,0 1 0,0-1 0,0 0 0,1 0 0,-1 1 0,0-1 0,1 0 0,0 0 0,-1 0 0,1 0 0,0 1 0,0-1 0,0-3 0,2 3 14,-1 1 1,0 0 0,1-1-1,-1 1 1,1 0-1,-1 0 1,1 0 0,-1 0-1,1 0 1,0 0 0,0 0-1,0 0 1,-1 1-1,4-1 1,-3 0-46,1-2 55,0 0 0,0 0-1,-1 0 1,0 0-1,0 0 1,0-1 0,0 1-1,0 0 1,0-1 0,-1 0-1,1-3 1,4-6 117,-2 3-67,0 0 0,0 0 1,4-22-1,-6 22-33,0 1 0,1-1 0,0 1 0,1 0 0,8-17 0,-4 12 12,-2 5-45,0 0-1,0 0 0,0 0 0,11-11 0,-14 17-36,0-1-1,0 0 1,-1 0 0,1 0-1,-1 0 1,0-1 0,0 1-1,-1-1 1,1 1 0,-1-1-1,1-7 1,-1 7 68,0-1 1,0 1-1,1 0 1,0-1-1,0 1 0,0 0 1,5-8-1,-4 9-92,-1 0 0,1 0-1,-1-1 1,0 1-1,0 0 1,-1-1 0,2-6-1,-2 7-23,0 0 0,0 1-1,0-1 1,0 0 0,1 0 0,0 1-1,-1-1 1,1 1 0,1 0-1,-1-1 1,0 1 0,1 0-1,3-3 1,14-15 324,-18 18-321,1 0 0,-1 0 0,0 0 0,1 1 0,0-1 1,-1 1-1,1 0 0,0-1 0,0 2 0,0-1 0,1 0 0,-1 0 1,0 1-1,4-1 0,-3 0-15,0 1 0,0-1 0,0 0 0,0 0 0,-1 0 1,1 0-1,-1 0 0,4-4 0,-5 4-3,1 0 1,-1 0-1,0 0 0,1 0 1,-1 1-1,1-1 0,-1 1 0,1 0 1,0 0-1,0 0 0,-1 0 1,1 0-1,0 0 0,0 1 1,0 0-1,4-1 0,13-5 14,-19 5-17,0 0 1,1 1 0,-1-1-1,1 1 1,-1-1 0,0 1-1,1-1 1,-1 1-1,1 0 1,-1-1 0,1 1-1,2 0 1,3 0 91,1-1-1,0 0 1,0 0 0,-1 0 0,1-1 0,-1-1-1,1 1 1,12-7 0,27-8-17,16 6 234,-30 7-27,-9 2-198,-15 1-9,0 0 1,0 0-1,0-1 0,0 0 1,14-6-1,-17 6-60,1 0 0,-1 0 0,1 1 0,-1-1 0,1 2 0,0-1 0,6 1 0,-4 0 27,0-1 0,-1 0 0,16-3 0,-13 1-2,1 1 0,-1 0 0,18 0 0,24-5 130,-27 8-128,-24 0-40,-1-1-1,1 0 1,0 1-1,0-1 1,0 0-1,1 0 1,-1 0-1,0 0 1,0-1-1,0 1 1,-1 0-1,1-1 1,4-1-1,1-12 54,-2 12-41,0-1-1,1 1 1,0 0-1,-1 0 1,1 0-1,8-1 1,7-2-13,-21 3-1,1 0 0,-1 1 0,1-1 0,-1 0 0,0 1-1,0-1 1,0 0 0,1 0 0,-2 1 0,1-1-1,0 0 1,0 0 0,-1-1 0,0-12 51,23-6-12,29-36 26,-50 57-65,10-11-10,0-1 0,0 0 0,-1-1 0,10-15 0,-17 22 14,0 1 1,0-1-1,-1 0 0,0 0 0,0 0 0,-1 0 0,0-1 0,0 1 0,0 0 1,0-1-1,-1 1 0,0 0 0,-1-1 0,-1-10 0,-2 1 15,-1-1-1,0 1 0,-10-20 1,-20-32 38,-24-51 6,22 59-41,30 44-22,5 12-1,0 0 1,-1-1 0,2 1 0,-1-1 0,0 1-1,1-1 1,0 0 0,0 0 0,1 0-1,-1-8 1,1 5 10,-1 1 0,0-1 0,0 0 0,-1 0 0,0 1 0,-5-13 0,4 10 110,0 0 1,0 0-1,-2-19 1,4 9-38,1-1-1,4-36 1,-5 38-59,1 18-24,0 0-1,-1-1 1,1 1-1,0-1 1,0 1 0,0 0-1,0-1 1,0 1-1,0 0 1,0-1-1,0 1 1,0-1-1,1 1 1,-1 0-1,0-1 1,1 1 0,0 0-1,-1 0 1,1-1-1,0 1 1,-1 0-1,1 0 1,0 0-1,0 0 1,0 0-1,0 0 1,0 0 0,1-1-1,-1 2 1,-1-1-1,1 1 1,-1-1-1,1 1 1,-1-1 0,1 0-1,-1 1 1,0-1-1,1 0 1,-1 1 0,0-1-1,1 0 1,-1 1-1,0-1 1,0 0 0,0 0-1,0 1 1,0-1-1,0 0 1,0-1 0,0 1-1,0 0 0,0 0 0,0 0 1,0 0-1,0 0 0,1 0 0,-1 0 1,0 0-1,1 0 0,-1 0 0,0 1 1,1-1-1,-1 0 0,1 0 0,-1 0 0,1 0 1,0 1-1,-1-1 0,2-1 0,-1 1 2,0 0-1,0 0 0,0 0 1,0 0-1,0 0 0,0 0 0,-1 0 1,1 0-1,0 0 0,-1 0 1,1-1-1,-1 1 0,1 0 1,0-3-1,8-14 19,-7 10-6,-2 8-13,0-1 0,0 1 0,-1-1-1,1 1 1,1-1 0,-1 1-1,0-1 1,0 1 0,0-1 0,0 1-1,0-1 1,0 1 0,1-1 0,-1 1-1,0-1 1,0 1 0,1-1-1,-1 1 1,0-1 0,0 1 0,1 0-1,0-1 1,14-15 8,-14 13-8,2 1 1,-1-1 0,0 1 0,0-1-1,1 1 1,-1 0 0,1 0-1,3-2 1,63-27 46,-44 18-42,-10 7 3,0-2-1,0 0 1,16-12-1,-25 15 5,-1-1-1,1 0 0,-1 0 1,0 0-1,-1 0 1,1-1-1,-1 0 0,-1 0 1,1 0-1,-1 0 1,0 0-1,3-15 0,3-18 171,-6 31-168,0 0 1,-1-1 0,0 1-1,0-1 1,-1 1 0,-1-1-1,1 0 1,-2 1 0,-2-19-1,-28-66-107,29 86 90,1 0 1,-1 1-1,1-1 0,0 0 1,1 1-1,0-1 0,0 0 0,1 0 1,2-11-1,1-31-5,5 24 28,-1 7-11,-5 9-9,0 1 1,0-1 0,-1 1-1,-1-1 1,2-19-1,-3 26-2,0 0 1,1 0-1,-1 0 0,1 1 1,0-1-1,0 0 0,0 0 0,0 1 1,0-1-1,0 1 0,1-1 0,0 1 1,-1-1-1,1 1 0,0 0 1,0 0-1,0 0 0,0 0 0,0 0 1,5-2-1,8-10 40,27-29-23,-40 40-16,2-2-1,0-1 1,0 1-1,1 0 0,-1 0 0,1 1 1,0-1-1,0 1 0,8-5 1,12-7 193,-24 15-192,1-1 1,-1 1 0,0 0-1,0 0 1,0 0-1,0-1 1,0 1-1,0 0 1,0-1-1,0 1 1,0-1-1,0-2 1,10-13-7,-1 5-106,-9 11 107,-1-1-1,1 1 0,0 0 0,0 0 0,0 0 1,0-1-1,0 1 0,0 0 0,0 0 0,0 0 1,0 1-1,0-1 0,2-1 0,8-6 9,-10 7-5,0 0 1,1 0 0,-1 0 0,0 0-1,1 0 1,-1 0 0,1 0 0,-1 0-1,1 1 1,-1-1 0,1 1-1,1-1 1,37-30 0,-31 23 3,1 0 0,0 0-1,16-8 1,8-7 2,-14 9-2,-1 1 0,2 1-1,0 0 1,0 2 0,42-15-1,-32 11-8,-27 11 4,0 1 1,0 0-1,0 0 1,0 0-1,0 0 1,1 1 0,-1 0-1,1 0 1,-1 0-1,1 0 1,6 0-1,-4 2 1,0-1-1,0 1 0,0 1 1,0-1-1,0 1 1,0 1-1,-1-1 0,1 1 1,9 5-1,-12-5 4,0 0 0,0-1-1,0 0 1,1 0 0,0 0-1,-1 0 1,1-1 0,0 0-1,-1 0 1,1 0 0,0-1-1,0 1 1,0-1 0,0 0 0,0 0-1,0-1 1,-1 0 0,10-2-1,-6 0 2,1 1-1,-1 0 1,0 0-1,1 1 1,-1 0-1,0 0 1,1 1-1,15 1 1,-7 1 38,1 0 0,0 1 1,18 6-1,-29-7-303,-1 0-1,0 1 1,0-1 0,0 1-1,0 1 1,-1-1-1,1 1 1,-1 0 0,0 0-1,0 0 1,9 11 0,5 13-483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5:03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1108 304,'5'1'11556,"19"1"-11171,132-4 1170,-140-12 183,76-18-616,-48 13-606,-6 4 479,-36 14-967,-1 0 0,1 1 0,-1-1 0,0 0 1,1 1-1,-1-1 0,0 0 0,1 0 1,-1 0-1,0-1 0,0 1 0,1-1 1,-1 0 0,0 1 0,0 0 0,0 0 0,0 0 0,0 1 0,0-1 0,0 0-1,0 0 1,1 0 0,-1 1 0,0-1 0,0 1 0,1-1 0,-1 1 0,2-1 0,-1 0 9,0 1-1,1-1 0,-1 1 0,0-1 0,0 0 1,0 0-1,0 0 0,-1 0 0,1 0 0,0 0 1,2-3-1,-2 3-23,-1-1 1,1 1-1,0 0 1,0 0-1,0-1 1,0 1-1,0 1 1,0-1-1,0 0 1,0 0-1,0 1 1,0-1 0,0 1-1,3-1 1,-2 1-5,0 0 1,0 0 0,0 0 0,0-1 0,0 0 0,0 0 0,-1 1 0,1-2 0,0 1-1,0 0 1,-1 0 0,1-1 0,-1 0 0,1 1 0,-1-1 0,0 0 0,1 0 0,1-3 0,0 2 31,61-33 126,-56 28-95,1 1-1,0 0 1,1 1-1,13-7 1,-22 12-70,-1 1 1,0 0 0,1 0 0,-1-1-1,0 1 1,1 0 0,-1 0 0,1 0-1,-1 0 1,0 0 0,1 1 0,-1-1-1,0 0 1,1 1 0,-1-1 0,0 1-1,0-1 1,3 2 0,17 4 163,-21-6-162,1 0 0,-1 0-1,0 0 1,1 0 0,-1-1-1,0 1 1,0 0 0,1 0-1,-1 0 1,0-1-1,0 1 1,1 0 0,-1 0-1,0-1 1,0 1 0,0 0-1,1-1 1,-1 1 0,0 0-1,0 0 1,0-1-1,0 1 1,0 0 0,0-1-1,0 1 1,0-1 0,0 1-1,0 0 1,0-1 0,0 1-1,0-1 1,0 1-2,0-1 1,0 0-1,0 0 1,0 1-1,1-1 0,-1 0 1,0 0-1,0 1 1,0-1-1,1 0 1,-1 1-1,0-1 0,1 0 1,-1 1-1,1-1 1,-1 0-1,0 1 1,1-1-1,0 1 0,-1-1 1,1 1-1,-1-1 1,1 1-1,-1-1 1,1 1-1,0 0 0,-1-1 1,1 1-1,0 0 1,0 0-1,-1-1 1,1 1-1,0 0 0,0 0 1,-1 0-1,1 0 1,1 0-1,-1 0 0,0 0 0,-1 0 1,1 0-1,0 0 0,0-1 0,0 1 0,0 0 0,-1-1 0,1 1 0,0 0 1,0-1-1,-1 1 0,1-1 0,0 1 0,-1-1 0,1 1 0,0-1 0,-1 1 1,1-1-1,-1 0 0,1 1 0,-1-1 0,1 0 0,0-1 0,7-7-1,11-15 104,1 10 62,0 1 0,33-16 1,34-13-32,-84 40-97,0-1-1,0 1 1,0-1-1,-1 1 1,1-1-1,-1 0 1,0 0-1,3-6 1,-3 6 20,0-1 0,1 1-1,-1 0 1,0 0 0,1 0 0,0 0 0,0 0 0,5-3 0,0 0 22,1-1 0,-1 0 0,0-1-1,0 1 1,8-12 0,24-23 493,2 16-332,-35 23-205,1-1 0,-1 0 0,0-1 0,-1 0 0,1 0 0,6-7 0,-12 11-28,7-7 25,0 0 1,-1-1-1,0 0 1,-1 0 0,0 0-1,6-13 1,-11 22-32,-1-1 0,1 0 0,0 1 1,-1-1-1,1 1 0,0-1 0,0 1 0,0-1 0,-1 1 1,1 0-1,0-1 0,0 1 0,0 0 0,0 0 0,0-1 1,0 1-1,-1 0 0,1 0 0,0 0 0,0 0 1,1 0-1,16-3 73,-18 2-76,0 1 1,1 0-1,-1-1 0,1 1 0,-1-1 0,0 1 0,1-1 1,-1 1-1,0-1 0,0 1 0,1-1 0,-1 1 0,0-1 1,0 1-1,0-1 0,0 1 0,1-1 0,-1 1 0,0-1 1,0 1-1,0-1 0,0 0 0,0 1 0,0-1 0,-1 1 1,1-1-1,0 1 0,0-1 0,0 1 0,0-1 0,-1 0 1,1 0-5,-1 1 1,1-1 0,0 0-1,0 0 1,0 1 0,0-1 0,-1 0-1,1 0 1,0 1 0,0-1-1,0 0 1,0 0 0,1 1 0,-1-1-1,0 0 1,0 0 0,0 1-1,1-1 1,-1 0 0,0 1 0,1-1-1,-1 0 1,0 1 0,1-1-1,0 0 1,18-8 73,-17 8-59,0 0 1,1 1-1,-1-1 1,1 0-1,-1 0 0,0-1 1,0 1-1,0 0 1,0-1-1,0 1 0,0-1 1,0 0-1,0 0 1,1-2-1,8-4-20,-11 8 7,1 0 0,-1 0 0,1-1 0,-1 1 0,1 0 0,-1 0-1,1-1 1,-1 1 0,1 0 0,-1-1 0,1 1 0,-1 0-1,0-1 1,1 1 0,-1 0 0,0-1 0,1 1 0,-1-1 0,0 1-1,0-1 1,1 1 0,-1-1 0,0 1 0,0-1 0,0 1 0,0-1-1,0 1 1,0-1 0,0 1 0,0-1 0,0 1 0,0-1-1,0 0 1,2-3 5,1 1 0,-1-1 0,1 1 0,0 0 0,0 0 0,0 0 0,1 0 0,-1 1 0,0-1 0,6-2 0,-1-1-1,134-100 22,-136 102-21,0 1-1,0 0 0,0 0 1,1 0-1,-1 1 0,1-1 1,8 0-1,-5 0 1,11-7-2,-19 8 0,1 0 0,-1 0 0,1 1 0,0-1 0,0 1 0,0 0-1,5-2 1,5 1 7,-2 0-5,0 0 0,0-1 0,0 0 0,0-1 1,16-8-1,6 3 3,-29 9-4,0-1 0,-1 1 0,1-1-1,0 0 1,-1 0 0,1 0-1,5-4 1,2-6 22,40-4-99,18-9-173,-39 15 232,-25 7 6,0 0 1,0 0-1,1 1 0,-1 0 0,1 0 0,-1 0 0,1 1 0,10 0 0,-7 0-10,-1 1 0,1 1 0,0 0 0,-1 0 0,1 0 0,-1 1 0,14 7-1,21 7 44,-6 4-7,-33-18-8,0 1 0,0 0 0,-1 0 0,1 0-1,-1 0 1,0 1 0,0-1 0,0 1 0,0 0-1,2 8 1,10 14 0,50 89 69,-27-66-60,-20-4 44,-14-34-56,0-1 0,0 0 0,2-1 1,6 13-1,-10-20-3,1 0-1,-1 1 1,0-1-1,0 1 1,-1 0 0,1 0-1,-1 0 1,0 0-1,0 0 1,0 0 0,0 0-1,-1 0 1,1 0-1,-1 0 1,0 1 0,-1-1-1,1 0 1,-3 8-1,4-10-1,-1-1 0,0 1 0,0 0-1,1-1 1,-1 1 0,0 0 0,1-1-1,0 1 1,-1 0 0,1-1 0,0 1 0,0-1-1,0 1 1,0-1 0,0 0 0,0 1-1,1-1 1,-1 0 0,0 0 0,1 0 0,-1 0-1,2 1 1,-1 0 0,0-1-1,0 1 1,0 0 0,0 0-1,0 0 1,-1 0 0,1 0-1,-1 0 1,1 1-1,-1-1 1,2 5 0,-3 18-1,0-23 0,-1-1 0,1 1 0,0 0 0,0 0 0,0 0 0,0 0 0,0 0 0,1 0 0,-1 0 0,0 0 0,1-1-1,0 1 1,-1 0 0,1 0 0,0 0 0,0-1 0,0 1 0,0 0 0,0-1 0,0 1 0,0-1 0,1 0-1,1 2 1,12 10 1,12 9 7,-1 2 1,29 34-1,-25-23 15,47 43 0,-56-54-23,-17-19 0,-1 0 0,1-1 0,0 0 0,0 0 0,9 7 0,-8-6 1,0 0 1,0 0-1,0 0 0,-1 1 0,0 0 0,0-1 0,-1 1 1,1 1-1,2 8 0,13 20 5,16 19 0,-12-18-6,1 0-1,30 33 1,-52-66-1,0 0 0,0 0 0,0 0 0,0 0 0,-1 0 0,0 0 1,2 6-1,-2-6 0,0-1 1,-1 1-1,1-1 1,0 0-1,0 1 0,0-1 1,1 0-1,-1 0 1,1 0-1,-1 0 1,1 0-1,-1 0 1,4 2-1,-2-1 2,1 0 0,-1 1-1,0-1 1,0 1 0,-1-1-1,1 1 1,-1 0-1,1 0 1,-1 0 0,-1 1-1,1-1 1,0 0 0,-1 1-1,1 4 1,0-3 0,-1 0 0,2 0 0,-1 0 0,1 0 0,-1 0-1,8 9 1,2 4-5,-10-16 2,-1 0 1,1 0-1,0 0 1,0-1-1,0 1 1,1 0-1,-1-1 1,0 1-1,1-1 1,0 0-1,0 0 1,5 3-1,-3-1 1,1-1 0,-1 1 1,1 0-1,-1 1 0,-1-1 0,1 1 0,4 6 0,20 17 15,36 33-22,-45-41 1,40 32-1,-23-24 8,-22-15 0,2-1 0,17 10 0,112 68-65,-140-86 51,0 0 1,0 0-1,0 1 0,-1 0 1,9 11-1,-9-9 11,1-1-1,-1-1 1,1 1-1,0-1 1,12 8-1,-7-6-2,19 7-4,-10-6 10,37 19 0,-16-7 0,45 17-10,45 22-160,-115-49-384,-1 1 0,0 1-1,17 17 1,-20-19 60,16 16-239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5:09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13 1824,'-3'-12'9938,"6"16"-8736,-2-3-1166,0 0-1,0 1 1,0-1-1,0 0 1,1 0 0,-1 1-1,0-1 1,1 0-1,-1 0 1,1 0 0,-1-1-1,1 1 1,2 1-1,27 17 610,47 53 93,-43-42-16,32 32 688,62 63-875,-105-103-159,-16-15-284,0 0 0,0 0 0,0 0 0,0-1 0,1-1 0,16 9 0,18 10-12,2-1-48,-26-6-2,-4-2-5,-10-12-16,-1 0 0,0 0 0,0 0 0,0 0 0,-1 1 0,1 0 0,5 8 0,-8-11 16,16 12 47,-9-1 3,-5-8-66,0 1 1,0 0-1,1-1 1,-1 0-1,1 1 1,0-1-1,0-1 1,10 7-1,-6-4-6,1 0 0,-1 0 0,0 1 0,-1 0-1,1 0 1,6 10 0,-1-3 8,75 89-37,-88-102 141,15 33-96,-7-12 13,4 9 5,-1 0 0,-1 1 1,6 37-1,-15-46 15,-1 0-1,-1 0 1,-5 28-1,5-45-33,-20 97 968,-2-61-872,-10 58 84,31-95-185,-1-1 1,0 1-1,0-1 1,0 0-1,0 0 1,-1 0-1,0 0 1,1-1-1,-6 4 0,7-6 8,-1 1-1,1-1 0,-1 0 0,1-1 0,-1 1 0,0 0 0,1-1 0,-5 1 0,-23 5-72,-59 16 212,63-12-23,-56 15-49,68-21-84,11-3-3,1-1 0,-1 1 0,0 0 0,1 0 0,0 0 1,-1 0-1,1 0 0,-1 0 0,1 1 0,0-1 1,0 1-1,0-1 0,0 1 0,0 0 0,0 0 0,0 0 1,1 0-1,-1 0 0,1 0 0,-1 1 0,1-1 0,-2 5 1,-7 14-88,8-18 62,0 0 0,0 1 0,0-1 0,1 1 0,-1-1 0,1 1 0,-1 6 0,2-7 19,1 0-1,-1-1 0,1 1 1,0 0-1,0-1 0,0 1 1,1-1-1,-1 1 0,1-1 1,-1 1-1,4 2 0,-3-2 13,1 0-1,-1 0 0,-1 0 1,1 0-1,0 0 0,-1 0 1,2 5-1,-1-1-2,1 0 1,-1 0-1,1 0 0,1 0 0,-1 0 1,9 10-1,-8-11 0,0 0 0,-1 0-1,0 0 1,1 0 0,-2 1 0,1-1-1,-1 1 1,3 13 0,-4-11 6,4 28 2,-3-1 1,-1 57-1,-3-73-7,1-9 4,0 1 1,0-1-1,-1 1 1,0-1-1,-1 0 1,-5 11 0,-19 54 39,21-63-35,-1-1 0,0 0 0,-15 18 0,3-19 34,17-10-46,0 0-1,0 0 1,0 0-1,0 0 0,1 0 1,-1 0-1,0 0 1,0 0-1,1 1 1,-3 2-1,-1 0 2,-1 0 1,1 0-1,0 0 1,-1-1-1,0 1 0,0-2 1,0 1-1,0-1 1,0 1-1,0-2 1,-1 1-1,-7 0 0,-20 8 8,-63 16 5,73-21-8,0 1 0,-40 17 0,57-20-7,0-1 0,1 0 0,-1 0 0,0-1 0,0 1-1,-1-1 1,1-1 0,-11 0 0,-29 5 23,31-3-9,0-1 0,0 0 0,-32-3 1,33 1-13,-14-1-2,16 1 0,1 0 0,0 0 0,0 1 0,-1 1 1,-20 3-1,-9-22-25,39 18 25,1-1 1,-1 1-1,0-1 1,0 1-1,0 0 1,0 0-1,0 0 1,0 1-1,0-1 1,1 1-1,-1-1 1,0 1-1,0 0 1,1 0-1,-1 0 1,0 1-1,1-1 1,-1 0 0,-1 3-1,-19 7-18,22-10 5,0-1 1,0 1-1,0-1 1,0 0-1,0 0 1,0 0-1,0 1 0,0-1 1,0 0-1,0 0 1,0-1-1,0 1 1,0 0-1,0 0 0,0 0 1,0-1-1,0 1 1,0 0-1,0-1 1,0 1-1,0-1 0,-1 0 1,-18-20 45,4 5 23,6 8-46,-1 0-1,1 1 0,-18-8 1,10 3-243,16 12 192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0:50:02.6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1949 21 24575,'0'0'0,"0"0"0,-2 4 0,-13 40 0,2 2 0,2-1 0,-5 49 0,-6 149 0,13 53-182,37 376 0,82 294-250,-93-835 422,18 138 0,148 1385-168,-179-1617 331,-2-26-56,-1 0 0,0 0-1,-1-1 1,0 1 0,0 0 0,-4 16 0,3-33-74,-1 0 0,0 0-1,0 0 1,0 0 0,-6-10 0,-3-6 3,-21-67-26,3-2 0,5 0 0,4-2 0,3 0 0,-5-139 0,24-482 0,1 627 0,12-376 0,15-364 0,-13 622 0,69-327 0,-86 525 0,-4 13 0,-11 26 0,11-23 0,-286 712 0,33 19 0,187-532 0,18-54 0,-82 233 0,129-370 0,4-13 0,0 0 0,0 0 0,-1 0 0,1-1 0,-1 1 0,1 0 0,-1-1 0,-1 0 0,1 1 0,0-1 0,-4 4 0,5-7 0,1 0 0,0 0 0,0 0 0,-1 0 0,1 0 0,0 0 0,0 0 0,-1 0 0,1 0 0,0 0 0,-1 0 0,1 0 0,0 0 0,0 0 0,-1 0 0,1 0 0,0 0 0,0 0 0,0 0 0,-1-1 0,1 1 0,0 0 0,0 0 0,0 0 0,-1 0 0,1-1 0,0 1 0,0 0 0,0 0 0,0 0 0,-1-1 0,1 1 0,0 0 0,0 0 0,0-1 0,0 1 0,0 0 0,0 0 0,0-1 0,0 1 0,0 0 0,0 0 0,0-1 0,0 1 0,0 0 0,0-1 0,-3-10 0,2-1 0,-1 0 0,1 1 0,1-1 0,2-19 0,-1 7 0,75-762 0,-48 561 0,127-1328 0,-154 1531 0,-1 16 0,0 0 0,1 0 0,-1 0 0,1 0 0,1 0 0,-1 0 0,3-7 0,-3 12 0,1-1 0,1 16 0,20 135 0,103 735 0,-57 11 0,-82-93 0,-1-290 0,16-461 0,-72-482 0,-33 1 0,-110-286 0,-33-133 0,240 820 0,7 29 0,-1 0 0,0 0 0,0 0 0,0 0 0,0 0 0,0 0 0,0 0 0,0 0 0,1 0 0,-1 0 0,0 0 0,0 0 0,0 0 0,0 0 0,0 0 0,0 0 0,1 0 0,-1 0 0,0 0 0,0 0 0,0-1 0,0 1 0,0 0 0,0 0 0,0 0 0,0 0 0,0 0 0,1 0 0,-1 0 0,0 0 0,0 0 0,0 0 0,0-1 0,0 1 0,0 0 0,0 0 0,0 0 0,0 0 0,0 0 0,0 0 0,0 0 0,0-1 0,0 1 0,0 0 0,0 0 0,0 0 0,0 0 0,0 0 0,0 0 0,0 0 0,0-1 0,0 1 0,0 0 0,0 0 0,0 0 0,0 0 0,0 0 0,0 0 0,0 0 0,0-1 0,0 1 0,0 0 0,-1 0 0,1 0 0,0 0 0,0 0 0,0 0 0,23 39 0,-16-25 0,63 130 0,-6 2 0,79 274 0,37 330 0,-106-415 0,-69-311 0,11 48 0,2 0 0,49 118 0,-65-184 0,1 0 0,-1-1 0,1 1 0,0-1 0,1 0 0,-1 0 0,1 0 0,0 0 0,0-1 0,9 8 0,-11-11 0,-1 0 0,1-1 0,-1 1 0,1 0 0,-1-1 0,1 1 0,0-1 0,-1 0 0,1 0 0,0 1 0,-1-1 0,1 0 0,0 0 0,0 0 0,-1-1 0,4 0 0,-1 0 0,0-1 0,-1 1 0,1-1 0,-1 0 0,1 0 0,-1 0 0,0-1 0,0 1 0,5-6 0,8-9 0,-1-1 0,-1-1 0,21-35 0,33-76 0,-9-5 0,-5-3 0,64-264 0,-76 204 0,24-317 0,-57 331 0,-16-198 0,-48-178 0,46 499 0,3 31 0,2 0 0,1 0 0,2 0 0,2-35 0,0 60 0,3 16 0,55 473 0,-28 11 0,-28 708 0,-9-894 0,4-250 0,1 69 0,2-110 0,1 1 0,1-1 0,0 0 0,10 29 0,-2-28 0,-11-19 0,0 0 0,1 1 0,-1-1 0,1 0 0,-1 0 0,0 0 0,1 1 0,-1-1 0,1 0 0,-1 0 0,0 0 0,1 0 0,-1 0 0,1 0 0,-1 0 0,1 0 0,-1 0 0,1 0 0,-1 0 0,0 0 0,1 0 0,-1 0 0,1-1 0,-1 1 0,1 0 0,0 0 0,2-3 0,1 0 0,-1-1 0,0 1 0,0 0 0,0-1 0,4-7 0,-6 10 0,32-49 0,-3-1 0,-2-1 0,35-95 0,36-179 0,-69 183 0,-6-1 0,9-250 0,-41-294 0,1-1 0,7 677 0,0 9 0,0 0 0,0 0 0,0-1 0,0 1 0,1 0 0,-1 0 0,1 0 0,1-5 0,-1 7 0,4 16 0,86 524-227,-26 13-339,-55-461 450,182 2193-535,-190-2252 1033,-1-29-127,0-6 11,0-53 391,-134-2308-657,60 1860 0,44 365 0,-71-214 0,107 379 0,-1 0 0,0 0 0,1 34 0,1 1 0,25 196-162,-1 473 0,-39-535 81,-9 0 0,-8-2 0,-54 207-1,-38 6 82,80-307 0,-3-1 0,-52 92 0,82-173 0,0-1 0,-1 0 0,-1-1 0,-23 26 0,34-40 6,-1 0-1,0 0 0,0 0 0,0 0 0,0 0 0,0 0 0,0 0 0,0 0 0,0 0 1,0-1-1,-1 1 0,1 0 0,0-1 0,0 1 0,-1-1 0,1 1 0,0-1 1,-1 0-1,1 0 0,-1 1 0,1-1 0,0 0 0,-1 0 0,1 0 0,0 0 0,-1-1 1,1 1-1,-1 0 0,1-1 0,0 1 0,-1-1 0,1 1 0,0-1 0,0 1 0,-1-1 1,0-1-1,-1-1 27,0-1 0,0 0 0,0 0-1,1-1 1,-1 1 0,1 0 0,0-1 0,0 1 0,1-1 0,-2-5 0,-10-49-9,3 0-1,2-1 1,3 0 0,3-61 0,1 59-29,51-1655 6,56 723 0,-102 969 0,0 1 0,1-1 0,11-31 0,-15 50 0,3 0 0,5 21 0,64 172 0,89 362 0,-18 220 0,36 210 0,-175-960 0,-5-19 0,0 0 0,0-1 0,0 1 0,0 0 0,0 0 0,0 0 0,0 0 0,1 0 0,-1 0 0,0 0 0,0 0 0,0 0 0,0 0 0,0 0 0,0 0 0,0 0 0,0 0 0,0 0 0,0 0 0,0 0 0,0 0 0,0 0 0,-4-32 0,0 9 0,-157-1050 0,23 165 0,133 883 0,4 19 0,-1 0 0,1 0 0,0-1 0,1 1 0,-1-1 0,1 1 0,2-13 0,6 13 0,-8 6 0,1 0 0,0 0 0,-1 0 0,1 0 0,-1 0 0,1 0 0,0 0 0,-1 0 0,1 0 0,-1 1 0,1-1 0,-1 0 0,1 0 0,-1 1 0,1-1 0,-1 0 0,1 1 0,-1-1 0,1 1 0,-1-1 0,1 1 0,-1-1 0,0 1 0,1-1 0,-1 1 0,0-1 0,1 1 0,-1-1 0,0 1 0,0-1 0,1 1 0,-1 0 0,0 0 0,32 79 10,-3 3 1,-3 0-1,20 120 0,13 274-215,-32 176-118,-33 6 2,5 279 93,1-933 228,27 363 512,-21-327-438,2-1-1,1 0 1,3 0-1,1-1 1,1 0 0,36 64-1,0-27-62,-44-68-11,0-1 0,0 0 0,1-1-1,0 1 1,0-1 0,1-1 0,12 8-1,-18-13 1,0-8 0,9-139 0,-10 111 0,-47-1771-545,-181 3 0,211 1711 767,-17-132 646,32 219-868,7 24 0,80 239 0,127 342-197,43 123-273,-40 9 204,-186-596 266,-151-653 933,-155-353-933,146 488 0,83 241 0,-51-261 0,124 524 0,-5-31 0,33 203-143,-12 2-1,-14 1 0,-13 1 0,-27 357 1,-19-226 143,-29-4 0,59-423 4,-3 19 224,1-16-44,0-12-1,-302-2463-64,294 2354-119,-4-29 0,-34-152 0,43 276 0,3 15 0,1 13 0,-16 163 0,-42 174 0,33-204 0,-5 29-21,-166 850-652,-34-7 122,214-941 551,-14 55 0,-71 183 0,88-282-41,7-19 82,6-18 123,37-326 528,0 16-303,-14-20-389,-14-1 0,-68-608 0,18 632 0,-21-170 0,35 0 0,43 212 0,-14 276 0,0-1 0,0 1 0,0 0 0,0 0 0,0 0 0,0-1 0,0 1 0,1 0 0,-1 0 0,0 0 0,0-1 0,0 1 0,1 0 0,-1 0 0,0 0 0,0 0 0,0 0 0,1 0 0,-1-1 0,0 1 0,0 0 0,0 0 0,1 0 0,-1 0 0,0 0 0,0 0 0,1 0 0,-1 0 0,0 0 0,0 0 0,1 0 0,-1 0 0,0 0 0,0 0 0,1 0 0,-1 0 0,0 0 0,0 0 0,0 1 0,1-1 0,-1 0 0,0 0 0,0 0 0,0 0 0,1 0 0,-1 1 0,0-1 0,0 0 0,0 0 0,0 0 0,1 0 0,-1 1 0,0-1 0,0 0 0,0 0 0,0 1 0,0-1 0,0 0 0,0 1 0,18 17 0,-16-16 0,42 51 0,60 96 0,27 73 0,-113-190 0,201 374 0,-168-299 0,69 213 0,-111-287 0,-1-1 0,-1 1 0,-2 0 0,-1 0 0,-2 0 0,-4 63 0,0-76 0,-2 0 0,0 0 0,0-1 0,-2 1 0,-1-2 0,0 1 0,-1 0 0,-1-2 0,-1 1 0,0-1 0,-2 0 0,-20 23 0,15-22 0,0-1 0,-1-1 0,-1 0 0,0-2 0,-1 0 0,-1-1 0,-40 18 0,31-19 0,-1-1 0,0-1 0,0-2 0,-1-1 0,-42 3 0,17-7 0,0-2 0,0-3 0,-1-3 0,2-1 0,-1-4 0,-74-21 0,70 13 0,2-3 0,0-2 0,1-2 0,2-3 0,1-3 0,1-2 0,-82-66 0,100 69 0,2-2 0,2-1 0,1-2 0,1-1 0,2-2 0,2 0 0,1-2 0,2-1 0,2 0 0,2-2 0,-15-47 0,18 33 0,3 0 0,2-1 0,3-1 0,2 1 0,3-1 0,3 0 0,10-89 0,0 70 0,4 0 0,4 1 0,2 1 0,4 1 0,37-79 0,-39 104 0,3 1 0,1 2 0,2 1 0,3 0 0,1 3 0,2 1 0,2 1 0,49-42 0,-71 70 0,1 2 0,0 0 0,1 0 0,0 2 0,1 0 0,0 0 0,20-6 0,-26 12 0,0 1 0,0 0 0,0 0 0,0 1 0,0 0 0,0 1 0,0 0 0,1 1 0,-1 0 0,0 1 0,0 0 0,0 0 0,13 6 0,3 3 0,-1 1 0,0 2 0,-1 0 0,0 2 0,-1 0 0,-1 2 0,32 31 0,-8-1 0,-3 1 0,48 71 0,-17-5 0,-4 2 0,-6 3 0,73 187 0,100 405 0,-233-693 0,153 605 0,-151-587 0,-3 0 0,-1-1 0,-1 1 0,-2 0 0,-6 42 0,3-59 0,-1 0 0,-1-1 0,0 1 0,-2-1 0,0 0 0,-1-1 0,-1 0 0,-1 0 0,0-1 0,-25 31 0,17-27 0,-1-1 0,-1-1 0,0-1 0,-2-1 0,0-1 0,0-1 0,-39 19 0,29-19 0,-1-2 0,0-1 0,-1-2 0,0-1 0,-48 7 0,29-11 0,-1-2 0,0-2 0,0-3 0,0-2 0,0-2 0,1-3 0,-89-26 0,89 18 0,1-2 0,1-2 0,1-2 0,0-3 0,2-2 0,1-2 0,-70-58 0,85 59 0,1-2 0,1 0 0,2-2 0,1-1 0,2-2 0,1 0 0,2-1 0,1-2 0,2 0 0,-18-56 0,22 44 0,2-1 0,3-1 0,2 0 0,2 0 0,2 0 0,3-1 0,2 1 0,3-1 0,2 1 0,2 0 0,2 0 0,20-56 0,-9 45 0,3 1 0,2 1 0,3 2 0,3 0 0,3 3 0,1 0 0,4 3 0,1 1 0,61-59 0,-64 76 0,1 2 0,2 1 0,0 2 0,3 3 0,0 1 0,2 2 0,0 2 0,2 2 0,66-19 0,-69 27 0,0 3 0,1 2 0,0 1 0,0 3 0,1 2 0,-1 2 0,1 2 0,-1 1 0,0 3 0,75 19 0,-53-3 0,-1 2 0,-1 3 0,-1 3 0,-2 3 0,-1 3 0,-2 2 0,102 85 0,-81-50 0,-2 3 0,-4 3 0,-3 4 0,86 129 0,-103-127 0,77 157 0,-111-194 0,-2 0 0,-2 1 0,-2 0 0,-2 1 0,8 66 0,-20-92 0,0-1 0,-1 1 0,-2 0 0,0-1 0,-2 1 0,0-1 0,-2 0 0,-1 0 0,0 0 0,-2-1 0,0 0 0,-1-1 0,-2 0 0,-18 25 0,-1-4 0,-2-1 0,-1-2 0,-3-1 0,-1-2 0,-62 46 0,17-23-88,-2-5 0,-2-2 1,-2-5-1,-3-4 0,-158 52 0,111-54-44,-3-5 0,0-7 0,-196 15 0,226-36 132,-2-6 0,1-4 0,0-5 0,-159-31 0,205 24 0,0-3 0,1-2 0,1-4 0,1-3 0,1-2 0,1-3 0,2-3 0,-82-60 0,106 66-8,2-2 0,1-1-1,2-2 1,1-1-1,2-1 1,1-2-1,1 0 1,3-2-1,1 0 1,2-2-1,1 0 1,3-1-1,1-1 1,2-1-1,3 0 1,1 0-1,2-1 1,-3-78-1,12 62-29,3-1-1,2 1 1,2 0-1,4 1 1,2 0-1,3 1 0,2 1 1,31-63-1,-5 30-86,3 2 0,4 2 0,4 3-1,78-89 1,-49 77-40,5 3 0,4 4-1,3 5 1,4 3 0,4 6-1,2 4 1,4 5 0,2 4 0,3 6-1,3 5 1,1 6 0,174-42-1,-211 68 148,2 4 0,-1 4 0,2 3 0,-1 5 0,1 3 0,162 21 0,-191-10 12,-2 1 1,0 4-1,-1 1 0,83 40 0,-97-36 4,-1 1 1,-1 2 0,-2 2-1,0 1 1,-2 2 0,44 46-1,-53-45 2,0 0 0,-3 2 0,0 1 0,-2 0 0,-2 2 0,23 54 0,-25-42 0,-1 0 0,-3 2 0,-1 0 0,7 80 0,-14-44 0,-4 0 0,-3 0 0,-5 0 0,-2-1 0,-41 158 0,16-122-159,-5-2-1,-5-2 1,-5-1-1,-5-3 0,-5-3 1,-5-2-1,-124 158 0,118-180-59,-5-3-1,-3-3 1,-124 96 0,128-120 139,-3-2 0,-2-4 0,-2-4 0,-120 49 0,143-71 80,-2-4 0,0-2 0,-1-2 0,-1-3 0,0-3 0,-1-2 0,-95-3 0,101-8 0,1-1 0,0-3 0,0-3 0,1-1 0,1-4 0,0-1 0,1-3 0,-76-41 0,69 27 24,1-3 0,2-3 0,2-2-1,1-2 1,3-2 0,-68-80-1,67 61 38,2-2 0,3-2 0,3-2 0,4-2-1,-36-87 1,44 78-17,3-2 1,3 0-1,4-2 0,4-1 0,4 0 0,4-1 1,3 0-1,5 0 0,3-1 0,4 1 1,23-125-1,-12 139-44,4 1 0,3 0 0,3 2 0,3 1 0,3 1 0,3 2 0,3 1 0,3 2 0,3 2 0,73-82 0,-78 104 0,2 1 0,1 2 0,2 2 0,1 2 0,2 2 0,65-33 0,-69 45 0,0 1 0,0 2 0,2 2 0,0 2 0,0 1 0,1 3 0,1 2 0,54 0 0,-55 6 0,0 3 0,-1 1 0,1 3 0,-1 2 0,0 1 0,0 3 0,-2 1 0,0 2 0,0 3 0,-2 1 0,0 1 0,73 54 0,-65-37 0,-1 3 0,-3 1 0,-1 3 0,-2 1 0,-2 3 0,-2 1 0,-3 1 0,-2 2 0,28 62 0,-25-38 0,-4 1 0,-3 2 0,-4 0 0,-3 2 0,-4 1 0,-4 0 0,-3 1 0,-4 1 0,-6 131 0,-6-152 0,-2 0 0,-4-1 0,-2 0 0,-3-1 0,-36 92 0,31-105 0,-2-2 0,-2 0 0,-2-2 0,-2-1 0,-2-2 0,-2 0 0,-47 46 0,46-56 0,-1-2 0,-1-1 0,-1-2 0,-2-1 0,0-2 0,-2-2 0,0-2 0,-2-1 0,0-3 0,0-1 0,-2-2 0,0-2 0,0-3 0,-1-1 0,0-2 0,0-2 0,0-2 0,0-2 0,0-2 0,-55-11 0,34-2 0,2-2 0,0-3 0,1-3 0,1-3 0,2-3 0,0-2 0,3-2 0,-103-81 0,82 50 0,4-3 0,3-4 0,3-2 0,3-3 0,-74-115 0,90 113 68,2-2 1,5-2-1,-56-151 1,82 186-12,3 0-1,2-1 1,2 0-1,2 0 1,2-1-1,3 0 1,2-1-1,8-80 1,-4 105 58,2 1 0,1 0 0,2 0 0,0 1 0,1 0 0,1 0 0,2 1 0,0 0 0,1 1 0,31-39-1,-23 38 91,2 0 0,0 1-1,1 1 1,1 2-1,0 0 1,2 2 0,0 0-1,46-19 1,-16 13-78,1 3 1,1 2-1,1 3 0,0 2 1,1 3-1,121-4 1,-88 14-28,0 4 0,0 4 0,177 40 0,-185-26-100,-2 3 0,0 4 0,-2 4 0,-1 4 0,-2 2 0,-1 5 0,-3 2 0,72 59 0,-97-63 0,-1 2 0,-3 2 0,-1 2 0,66 94 0,-82-97 0,-1 2 0,-2 1 0,-3 0 0,-1 2 0,-3 1 0,16 65 0,-26-77-12,-2 0 0,-1 1 0,-2 0 0,-2 0 0,-2 0 1,-1 0-1,-2-1 0,-2 1 0,-1 0 0,-3-1 0,0 0 0,-3-1 0,-1 0 0,-2-1 0,-2-1 0,-1 0 0,-2-1 0,-1-1 0,-1-1 0,-2-1 1,-38 39-1,32-42 3,-1-1 0,-1-2 0,-1-1 0,-1-1 0,-1-2 0,-69 31 0,56-33-28,-2-3-1,1-1 1,-2-3 0,-99 13 0,66-20-66,0-3-1,0-4 1,0-4 0,0-3 0,0-4-1,-136-38 1,125 21-118,0-3-1,2-4 0,2-5 1,1-3-1,-147-100 0,181 103 127,1-3 0,2-2-1,-73-82 1,93 88 79,1-2 1,2 0-1,2-2 0,1-2 0,-26-64 1,39 74 31,2-1 0,1 0 1,2 0-1,1-1 1,3 0-1,0 0 0,3-1 1,1 1-1,2-1 1,2 1-1,8-43 0,-1 30 9,3 1 0,2 1-1,2 1 1,2 0-1,3 1 1,1 1 0,52-76-1,-32 62-52,2 3 0,3 2 0,2 2 0,2 2 0,2 2 0,75-50 0,-75 62-18,2 3 0,2 3 1,0 1-1,2 4 0,1 2 1,1 3-1,78-16 1,-56 22-350,141-7 1,62 22-2987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7:45.3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308 913 1368,'-26'5'9146,"23"-3"-8980,0 0 0,1 0 0,-1 1 0,0-1 0,1 1 0,-1-1 0,1 1 0,0 0 0,0 0 0,0 0 0,0 0 0,1 0-1,-3 7 1,-3 8 8,1 0-1,-5 29 1,6-27-134,5-19-14,0 1 1,0-1-1,-1 0 1,1 0-1,0 1 1,-1-1-1,1 0 1,0 0-1,-1 0 1,1 0-1,-1 0 1,0 1-1,1-1 1,-1 0-1,0 0 1,0-1 0,0 1-1,0 0 1,1 0-1,-1 0 1,0 0-1,0-1 1,-1 1-1,1-1 1,0 1-1,0 0 1,0-1-1,0 0 1,0 1-1,-1-1 1,1 0-1,0 0 1,0 1 0,-1-1-1,1 0 1,-2-1-1,2 1-18,3 11 3,4-9-12,0 1 0,0 1 0,0-1-1,0 1 1,0 0 0,-1 0 0,5 5 0,-6-5 3,0 0 0,0-1 0,1 0 0,-1 1 0,1-1 0,0-1 0,0 1 0,0-1 0,0 0 0,8 2 0,17 3 11,-24-5-10,-1 0-1,1-1 1,0 0 0,0 0-1,-1 0 1,1-1-1,0 1 1,0-1 0,0-1-1,0 1 1,-1-1-1,1 0 1,9-3-1,-10 2 3,1 1 0,0 0 0,0 1 0,-1 0 0,1 0 0,0 0 0,0 0 0,0 1 0,-1 0 0,1 0 0,0 1-1,-1-1 1,1 1 0,-1 1 0,9 4 0,-7-4-2,0 0 1,0 0-1,1-1 0,-1 0 0,1 0 0,-1-1 1,1 0-1,0 0 0,8 0 0,-15-1-1,0-1-1,0 1 0,0 0 1,0-1-1,-1 1 1,1 0-1,0-1 0,0 1 1,0-1-1,0 1 1,0-1-1,0 0 0,-1 1 1,1-1-1,0 0 1,0-1-1,0 2 2,-1-1 0,1 0 0,0 1 1,-1-1-1,1 0 0,0 1 0,-1-1 0,1 1 0,0-1 0,0 1 0,-1 0 0,1-1 1,0 1-1,0 0 0,0-1 0,0 1 0,0 0 0,0 0 0,-1 0 0,1 0 0,0 0 1,0 0-1,0 0 0,0 0 0,0 0 0,0 0 0,0 0 0,-1 1 0,3 0 0,16 6 49,-14-5-34,0 1 0,0-2 1,0 1-1,1 0 0,-1-1 0,7 1 0,-4-1-5,1 1 0,-1 1-1,0-1 1,0 1 0,0 1-1,0-1 1,13 10 0,34 13 89,113 41 158,-153-59-177,-12-6-73,1 0 0,-1-1 0,0 1 0,1-1 0,0 1 0,-1-1 0,1 0 1,0-1-1,0 1 0,6 0 0,-4-1-4,1 1 0,0 1 0,-1-1 0,1 1 0,-1 0 0,1 1 0,7 3 0,26 9 16,61 2-17,-73-14-2,-1 3 25,-26-5-27,0-1 1,0 0-1,0 1 1,0-1-1,-1 1 1,1-1-1,0 1 1,0-1-1,0 1 1,0 0-1,-1-1 1,1 1-1,0 0 0,-1-1 1,1 1-1,-1 0 1,1 0-1,-1 0 1,1 0-1,-1 0 1,1 0-1,0 1 1,-1-1-2,0 0 1,0 0-1,1 0 0,-1 0 1,1 0-1,-1 0 1,1 0-1,-1 0 0,1 0 1,-1-1-1,1 1 1,0 0-1,-1 0 0,1-1 1,0 1-1,0 0 1,0-1-1,-1 1 0,1-1 1,0 1-1,0-1 1,0 1-1,0-1 1,0 0-1,0 1 0,2-1 1,31 4-1,-23-4 7,5 4 16,30 4-14,-22-8-6,14 0 2,0-1-1,54-8 0,81-19 70,-142 28-59,-27 0-13,0 1 0,-1-1 1,1 0-1,0 0 0,0 0 0,0-1 0,0 1 1,-1-1-1,7-2 0,-9-1 0,-1 4-2,0 0 0,0-1-1,0 1 1,0 0 0,0 0 0,0-1 0,0 1 0,0 0 0,0 0 0,0-1 0,0 1 0,0 0 0,0 0 0,0-1 0,0 1 0,0 0 0,1 0 0,-1 0 0,0-1 0,0 1 0,0 0 0,0 0 0,0 0 0,1-1 0,-1 1 0,0 0 0,0 0 0,0 0 0,1 0 0,-1 0 0,0-1 0,0 1 0,0 0 0,1 0 0,-1 0 0,0 0 0,0 0 0,1 0 0,-1 0 0,0 0 0,0 0 0,1 0 0,-1 0 0,0 0 0,0 0 0,1 0 0,133-41 16,-64 17-22,-28 1 12,-39 21-6,0 0-1,0 0 1,0 0-1,0-1 1,0 1 0,-1-1-1,1 0 1,-1 1-1,0-1 1,0-1-1,0 1 1,0 0-1,0 0 1,-1-1-1,1 1 1,-1-1-1,0 1 1,0-1-1,-1 1 1,1-5-1,0 1 2,0-1-1,-1 1 0,0 0 0,0 0 0,-1-1 0,0 1 1,0 0-1,-1 0 0,0 0 0,-4-10 0,1 5 15,-1 1-1,0-1 1,0 1 0,-2 0-1,1 1 1,-1 0-1,-1 0 1,1 0-1,-14-9 1,-1-1 23,22 20-37,1 0 0,-1-1 0,0 1 0,1 0 1,-1-1-1,1 1 0,-1-1 0,1 1 0,-1-1 0,1 1 0,0-1 0,-1 1 1,1-1-1,-1 1 0,1-1 0,0 1 0,0-1 0,-1 0 0,1 1 0,0-1 0,0 0 1,0 1-1,0-1 0,-1 0 0,1 1 0,0-1 0,0 0 0,0 1 0,1-1 1,-1 0-1,0 1 0,0-1 0,0 0 0,1 0 0,-1 0 0,0 1 0,0-1 0,0 1-1,1-1 1,-1 1 0,0-1 0,0 1 0,0-1-1,0 1 1,0-1 0,0 1 0,0-1 0,0 1 0,-1-1-1,1 1 1,0-1 0,0 1 0,0-1 0,0 1-1,-1-1 1,1 1 0,0-1 0,-1 1 0,1-1 0,0 1-1,-1-1 1,1 1 0,0 0 0,-1-1 0,1 1-1,-1 0 1,1-1 0,-1 1 0,1 0 0,-1 0 0,1 0-1,-1-1 1,1 1 0,-1 0 0,0 0 0,-27-15 18,23 15 34,-6-7 213,9 6-264,0 0-1,0 0 0,0 0 1,0 0-1,0 0 1,0 1-1,-1-1 1,1 1-1,0 0 0,0 0 1,-1 0-1,1 0 1,-5 0-1,-6 0 1,-2 0 2,0-1 1,0-1 0,1 0 0,-21-7 0,33 9-7,0-1 1,0 0 0,0 0 0,1 0 0,-1 0 0,0 0 0,1 0-1,-1 0 1,1-1 0,-1 1 0,1 0 0,0-1 0,-1 1 0,1-1-1,0 0 1,0 1 0,0-1 0,0 0 0,0 0 0,1 1 0,-1-1-1,0 0 1,1 0 0,0 0 0,-1 0 0,1 0 0,0 0 0,0 0-1,0 0 1,0 0 0,0 0 0,1 0 0,-1 0 0,0 0 0,2-3-1,1-6 27,1 0-1,0 0 0,1 1 0,0-1 0,7-10 1,12-12 44,-20 29-55,0-1-1,-1 0 0,1 1 0,-1-1 0,0 0 0,-1-1 1,1 1-1,-1 0 0,0-1 0,2-8 0,-2 4 10,1 1-1,0-1 0,1 1 0,6-14 1,13-31 43,-10 13-42,-12 37-15,-1 0-1,1 0 1,0 0 0,-1 0 0,0 0 0,0 0 0,0 0 0,-2-5 0,1-16 77,5 6-4,-3 16-71,0 1 1,0 0-1,-1-1 1,0 1 0,1-1-1,-1 1 1,0 0 0,0-1-1,0 1 1,0-1-1,-1 1 1,1 0 0,-1-1-1,0 1 1,1 0 0,-1-1-1,0 1 1,0 0 0,0 0-1,-3-3 1,-58-121 1070,49 98-973,-8-9 104,4 5-56,10 20-73,-1 0 0,0 0 0,0 1 0,-1 0 1,-1 0-1,0 1 0,-13-11 0,0 0 68,-24-30 1,43 47-118,-1 1 0,1 0 0,-1 0 1,0 0-1,1 0 0,-1 1 0,0-1 0,0 1 0,-1 1 0,1-1 0,0 1 1,-1 0-1,1 0 0,-1 0 0,1 1 0,-7 0 0,-9-2 27,20 2-59,-8-2 31,0 1-1,0 0 1,0 0 0,0 1-1,1 0 1,-1 1-1,0-1 1,0 2 0,0 0-1,0 0 1,-13 5 0,-54 41 118,73-46-148,0 0 0,0 0 0,0 1 0,0-1 0,1 1 0,-1-1 1,-3 7-1,4-6 0,0 0 0,-1-1 1,1 1-1,0 0 0,-1-1 0,0 0 1,0 0-1,1 1 0,-5 1 1,2-2-7,1 0 0,0 1 1,0 0-1,0 0 1,0 0-1,-6 6 0,7-6-2,1 0 0,-1-1 0,0 1 0,0-1 0,0 0 0,0 0 0,-1 0 0,1 0 0,0 0 0,-1-1 0,1 1 0,-7 0 0,-35 8-55,13-3 13,-40 3 0,61-9 29,-1-1-1,0 0 1,1-1-1,-1 0 1,0-1-1,1 0 0,-14-5 1,-19-7 43,0 2 0,-1 2 0,-86-8 0,62 5-37,51 12 18,1-1 0,-1 2 0,0 0-1,1 2 1,-19 3 0,14-3-5,-101 22 29,117-23-32,0 0 0,0 1 1,0-1-1,0 1 1,1 1-1,-1-1 0,-6 5 1,0-1-10,10-5 14,-1-1-1,1 1 1,-1 0 0,1-1-1,-1 1 1,1-1 0,-1 0-1,0 0 1,1 0 0,-4-1-1,4 1 3,0 0-1,0 0 0,0 0 0,-1 0 1,1 0-1,0 0 0,0 0 0,0 1 0,0-1 1,0 1-1,0-1 0,0 1 0,0 0 1,0 0-1,0 0 0,0 0 0,-2 2 1,-5 3-6,1 0 0,-2-1 0,1 1 0,-11 3 0,3-1 0,-32 17-34,35-22-113,14-3 143,-1-1 1,1 1-1,0 0 1,0 0-1,-1 0 0,1 0 1,0 0-1,-1 0 1,1 0-1,0 0 0,0 0 1,-1 1-1,1-1 1,0 0-1,0 0 0,0 0 1,-1 0-1,1 0 1,0 0-1,0 0 0,-1 1 1,1-1-1,0 0 1,0 0-1,0 0 0,0 0 1,-1 1-1,1-1 1,0 0-1,0 0 0,0 0 1,0 1-1,0-1 1,-1 0-1,1 1 0,-1 27-12,1-26 18,1 6-20,-1 0-1,1 1 1,1-1-1,0 0 1,0 0-1,0 0 1,5 9 0,3 11 96,-8-22-68,-1-1-1,0 2 0,0-1 1,-1 0-1,0 0 1,0 0-1,0 0 0,-1 0 1,0 0-1,0 0 1,0 0-1,-1 0 0,-2 6 1,0-3-5,0 0 1,0 0-1,-1-1 1,0 0 0,0 0-1,-1 0 1,-10 11-1,-41 41-22,20-30-7,28-22-11,8-7 26,0 0-1,0 0 1,0 0 0,0 0-1,0 0 1,0 0 0,0 0-1,1 0 1,-1 0 0,0 1-1,1-1 1,-1 0 0,1 0-1,-1 1 1,1-1 0,0 0-1,-1 1 1,1 1 0,-1 0 0,1 1 0,0-1-1,-1 0 1,1 0 0,0 0 0,0 1 0,1-1 0,-1 0 0,1 0 0,-1 0 0,3 6-1,2 3 0,-1 0 0,2-1 0,0 0 0,0 0 0,12 16 0,-9-10-5,-8-15 4,0 0-1,1 1 1,-1-1-1,0 0 1,1 0-1,-1 0 0,1 0 1,-1 0-1,1-1 1,0 1-1,0 0 1,3 1-1,14 10-4,-4-4 2,-1 0-1,0 1 0,17 17 0,-25-21 30,-5-5-12,0 0 0,-1 0 1,1-1-1,0 1 1,0 0-1,-1 0 0,1-1 1,0 1-1,0-1 0,0 1 1,0-1-1,0 1 0,0-1 1,0 0-1,0 1 0,0-1 1,0 0-1,0 0 0,0 0 1,0 0-1,2 0 0,18 23-119,45 10 80,-51-23 33,-8-6-1,0 1 0,0-1 0,0 0 0,1-1 0,-1 0-1,9 3 1,3 0-7,-16-4 7,0-1 1,0 0-1,1 0 0,-1 0 0,0 0 1,1-1-1,5 1 0,1 0-4,1 0-1,0 1 1,-1 0 0,1 1-1,-1 0 1,19 8 0,-18-6 7,-1-1 0,1-1 0,0 1 0,0-2 0,0 0 0,21 2 0,23 4-13,-45-6 12,0 0 0,1 0 0,-1-1 0,0 0 0,13-2 0,-14 2 4,0 0-1,-1 0 1,1 1-1,0 0 1,-1 0-1,0 1 0,9 4 1,17 4 5,-5-2-11,0-2 0,1 0 1,0-2-1,0-2 0,41 1 0,-49-4 14,-1 2 0,42 8 0,-15-2 7,-32-6-6,-1 0 0,1 2 0,-1-1 1,1 2-1,-1 0 0,-1 1 0,21 12 0,5-3-18,-33-13 10,-1 0-1,0 0 0,0 1 1,0 0-1,0 0 0,6 4 1,-9-6-3,0 0 1,0 0 0,0 0 0,0-1-1,1 1 1,-1-1 0,0 0-1,5 0 1,2 0 1,106 27-1,-94-22 2,51 7 15,-30-3-14,-34-6-3,0-1-1,0 0 1,0-1-1,10 1 1,192 1 2,-207-4-5,0 1 0,-1-1 0,1 0 0,-1 0 0,1-1 0,-1 1 0,1-1 0,3-2 1,10-5 28,-14 8-37,-2 1 16,1-1 0,0 1 0,-1-1 0,1 1 0,0-1 0,-1 0 0,1 1 0,-1-1 0,1 0-1,-1 0 1,0 0 0,1 0 0,-1 0 0,0-1 0,0 1 0,0 0 0,0-1 0,0 1 0,0 0 0,0-1 0,0 1 0,0-1 0,-1 1 0,1-1 0,0 0 0,-1 1 0,0-1 0,1 0 0,-1 1 0,0-1 0,0 0 0,0 0 0,0 1 0,0-1-1,-1-3 1,3 3-5,0 0 0,0 1 0,-1-1-1,1 0 1,1 0 0,-1 1 0,0-1 0,0 1-1,1 0 1,-1 0 0,0 0 0,1 0-1,3-1 1,1-1-2,-5 2 4,0 0-1,0 0 1,0 0 0,-1 0 0,1-1 0,0 1-1,-1-1 1,1 1 0,-1-1 0,0 1 0,1-1 0,-1 0-1,0 0 1,0 1 0,0-1 0,0 0 0,0 0-1,-1 0 1,2-4 0,-2 2 2,1 0-1,-1-1 1,0 1-1,0-1 1,-1 1 0,1 0-1,-1-1 1,0 1-1,-1-5 1,-5-8 17,0-1 0,-1 2 0,-15-25 0,18 33-17,3 3 6,-1 0 0,0 1 0,0-1 0,-1 1 0,1 0 0,-1 0 0,0 0 0,-8-6 0,-4-9 36,15 18-44,0 0 0,1 0 0,-1 0 0,0 0 0,1 1-1,-1-1 1,1 0 0,-1 0 0,1 0 0,-1 0 0,1 0 0,0 0 0,-1-1-1,1 1 1,0 0 0,0 0 0,0 0 0,0-2 0,5 4 10,-1-1 0,1 1 0,-1 0 0,1 0 0,-1 1 0,1-1 0,-1 1 0,8 4 0,1 1 11,0 1 0,-1 0-1,1 1 1,-2 0 0,18 17 0,4 4 43,-31-28-50,1 0 1,-1 0 0,0 0 0,0 0 0,0 0 0,0 0 0,0 0 0,0 1-1,0-1 1,-1 1 0,1-1 0,-1 1 0,0 0 0,0 0 0,0-1-1,0 1 1,0 0 0,-1 0 0,1 3 0,-6 41 58,5-46-76,-1 1-1,1 0 0,-1 0 1,1 0-1,-1-1 1,0 1-1,0 0 0,0-1 1,0 1-1,0-1 1,0 1-1,0-1 1,-1 1-1,1-1 0,0 0 1,-1 0-1,1 0 1,-1 0-1,1 0 0,-1 0 1,0 0-1,-3 1 1,-14 4-30,-35 17 0,38-16 24,0 0-1,-29 7 1,39-12-37,-11 1-43,-10-6 78,13 2 11,0 0-1,1-1 0,-1 0 0,1-1 0,-1 0 0,-24-11 1,28 10-2,1 1 0,-1 0 1,1 0-1,-1 1 1,-10-1-1,8 2-4,0-1 0,-21-7 1,18 4-4,-1 1 0,0 0 0,-26-2 1,27 5 6,0-2 0,0 1 0,0-2 0,-17-6 0,18 5 0,0 1-1,-26-5 0,-26-7 9,46 9 2,-1 1 1,0 2 0,-24-4-1,32 7-8,-1 1-1,1 1 1,-19 3-1,18-2-2,0-1 1,-28 0-1,20-3 0,0 0-1,0-2 1,1 0 0,-29-10 0,41 11-5,-1 1 1,1 0 0,-1 0 0,-13 0 0,14 1 1,-1 0 0,1 0 0,-17-5 1,-48-16 2,45 14-1,-44-18-1,62 22 1,-1 0 0,0 0 0,0 1 0,-13-2 1,14 3 5,8 2-8,0-1 0,0 1 1,0-1-1,0 0 0,0 0 0,0 0 0,1-1 0,-1 1 0,0-1 0,1 1 0,-4-4 0,5 4 2,0 0 0,0 1-1,0-1 1,-1 0-1,1 0 1,0 1 0,0-1-1,-1 0 1,1 1-1,0-1 1,-1 1 0,1 0-1,-1 0 1,1-1-1,-1 1 1,1 0 0,-2 0-1,-13-1 5,0-1 1,1-1-1,-1-1 0,1 0 0,0-1 1,-16-7-1,12 5-10,-8-5-18,2-1-1,0 0 1,-33-25-1,49 32 22,-10-5-31,15 9-14,0 0 0,-1 0 1,1-1-1,0 0 0,0 0 1,1 0-1,-1 0 0,1 0 1,-1-1-1,1 0 0,-3-3 1,8 5 33,0 1 0,0 0 0,0 0 0,0 0 0,0 1 0,0-1 0,1 0 0,-1 1 0,0-1 0,0 1 0,1 0 0,1 0 0,45-7-21,1 2-1,-1 3 1,1 1-1,-1 3 1,73 11-1,12 9 64,42 9 18,-12 5 6,51 13-3,-167-36-3,89 20 11,-87-21-24,-38-9-22,0 1 0,0-2 0,18 2 0,-1 3 14,-26-5-21,0-1 0,0 0 0,-1 0 1,1-1-1,0 1 0,0-1 1,0 1-1,0-1 0,0 0 1,0 0-1,5-1 0,-4 1-1,0 0-1,-1-1 0,1 1 1,0 1-1,0-1 1,0 1-1,-1-1 1,1 1-1,0 0 1,-1 0-1,1 1 0,-1-1 1,6 4-1,-4-3 2,0 0 0,0 0 0,0 0 0,0 0 0,0-1 0,6 1 0,-6-2 3,0 1 0,0 0 0,0 0-1,0 0 1,0 1 0,4 1-1,-8-3 1,37 2-28,-38-2 23,1-1-1,-1 1 1,1-1-1,-1 1 1,1-1-1,0 1 1,-1 0-1,1-1 1,0 1-1,-1 0 1,1 0-1,0-1 1,-1 1-1,1 0 1,0 0-1,-1 0 0,1 0 1,0 0-1,0 0 1,0 0 0,-1 0 1,1 0 0,-1 0-1,1 0 1,-1 0 0,1 0-1,-1 0 1,0 0-1,1 0 1,-1 0 0,1 0-1,-1 0 1,1 0-1,-1 0 1,0 0 0,1-1-1,-1 1 1,1 0 0,-1 0-1,0-1 1,1 1-1,-1 0 1,0 0 0,1-1-1,-1 1 1,0 0-1,0-1 1,1 1 0,-1-1-1,0 1 1,0 0 0,1-1-1,2-1 1,8 2-9,-11 0 10,0 0-1,0 0 1,0 0 0,0 0 0,1-1 0,-1 1 0,0 0-1,0 0 1,0 0 0,0 0 0,0 0 0,0 0 0,1 0-1,-1 0 1,0 0 0,0-1 0,0 1 0,0 0 0,0 0-1,0 0 1,0 0 0,0 0 0,0 0 0,0 0 0,0-1-1,0 1 1,0 0 0,0 0 0,0 0 0,0 0 0,0 0-1,0-1 1,0 1 0,0 0 0,0 0 0,0 0 0,0 0-1,0 0 1,0-1 0,0 1 0,0 0 0,0 0 0,0 0-1,0 0 1,0 0 0,0 0 0,0-1 0,0 1 0,-1 0-1,1 0 1,0 0 0,0 0 0,0 0 0,0 0 0,0 0-1,0 0 1,-1 0 0,-12-5 160,-102 6-150,60 1-4,35-3-7,-1-1 0,1 0 0,0-2-1,-20-6 1,-9-1 0,-24-2 4,33 7 10,-72-21 1,92 22-13,0 0 0,0 2 1,0 1-1,-1 0 1,-25 2-1,-14-2 2,-117-19 3,39 2-4,113 16-17,1 0 1,1-2-1,-1-1 0,1-1 0,-1-1 0,2-1 0,-29-15 1,25 13 7,0 1 0,-1 1 1,-39-8-1,30 8 3,-152-41-23,186 49-29,-1-1 1,1 1-1,-1-1 1,1 1 0,-1-1-1,1 0 1,0 0 0,0 0-1,0 0 1,0 0-1,0-1 1,0 1 0,1-1-1,-3-2 1,6 2 45,0 1-1,0 0 1,0 1-1,0-1 1,0 0 0,0 1-1,0-1 1,0 1-1,1-1 1,-1 1-1,4-1 1,9-6-5,12-8 4,2 1 0,0 2 0,1 1 0,49-13 0,-48 17 32,0 1 1,1 1 0,0 2 0,0 1-1,0 2 1,64 5 0,175 46 139,-174-27-46,126 45 0,-197-56-100,24 8 23,-22-12-16,-20-5-409,0 0-1,1-1 0,-1 0 1,1 0-1,14 0 1,0-2-328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5:14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1245 137 1384,'-4'-3'1091,"0"0"0,0 0-1,0 0 1,0 1 0,-1-1 0,-5-1-1,-56-18 2776,35 12-3309,-68-41 2558,51 28-1601,40 20-1123,5 2-301,0 0 1,0 0-1,1 0 1,-1 0 0,0 1-1,0-1 1,0 1-1,0-1 1,0 1-1,0 0 1,0 0 0,0 1-1,0-1 1,-5 2-1,-19 6 38,21-7-94,1 0-1,0 1 1,-1 0-1,1 0 0,0 0 1,0 1-1,0 0 1,1-1-1,-1 2 1,1-1-1,-1 1 0,1-1 1,0 1-1,-6 8 1,3-4-23,0-1 0,-1 0 0,1-1 0,-1 0 0,-1 0-1,1 0 1,-1-1 0,-10 4 0,13-6-1,0 0 1,1 0-1,-1 0 0,1 0 0,-9 9 0,1-2 33,9-7-33,0-1 0,-1 1 0,1-1 0,-1 0 0,1-1 0,-8 2 0,8-2-4,0 1 1,0-1-1,-1 0 1,1 1-1,1 0 1,-1 0-1,-6 4 1,-10 7 22,-7 7 19,25-18-45,-1 0 1,0 0-1,0 0 0,0 0 1,0 0-1,0-1 0,-5 3 0,5-3 0,0 0 0,1 0 0,-1 0 0,0 1 0,0 0 0,1-1 0,-1 1 0,1 0 0,-4 4 0,-16 0 53,0-2-37,-17 12 37,37-13-48,-1 0 1,1-1-1,0 1 1,0 0-1,0 0 1,0 1-1,-2 5 1,-6 7 26,6-8-25,-1 1 1,1-1-1,1 0 1,-5 15-1,-8 18 138,10-28-87,0 0 0,0 1 0,1 0 0,1 0 1,1 0-1,0 1 0,0-1 0,0 28 0,-7 18 47,10-36-62,-2-1 1,-1 0-1,0 1 0,-2-1 0,-1 0 0,-16 43 0,17-54-32,0 0-1,1 0 0,1 1 1,0-1-1,0 1 1,2 0-1,-1 0 1,2 0-1,0 0 1,1 14-1,0-13 30,-1 1 0,-3 24 1,-1 9-131,3-40 90,0-1 0,0 1 0,-1 0 0,-1 0 0,1 0 0,-1-1 0,-7 14 0,-8 22-7,9-17 11,6-19-6,0 1 1,1-1-1,0 0 0,0 1 0,-1 12 0,2-8-3,1 0 0,0 0 0,1 1 0,0-1 0,1 0 0,5 16 0,-5-17 4,0-1 0,-1 1-1,0 0 1,0 0 0,-1-1 0,-2 21 0,0 2 1,8 109-19,-3-127 19,-2 1 0,0 0 0,0 0 0,-4 25 0,0-8-2,2-28-1,0 0 0,0 1 0,0-1 0,-1 0 0,-3 7 0,-4 12 0,1 15-8,7-29 11,0 0 0,-1-1 0,-1 0 1,-6 17-1,-1-7-2,7-13 0,0 0 0,0 0 1,0 1-1,0-1 0,-2 12 0,-4 11-4,7-23 2,-1 0 0,2 0 0,-1 0 1,1 0-1,-1 8 0,2-12 0,-1 0 1,1 0-1,0 0 1,0 0-1,-1-1 0,0 1 1,1 0-1,-1 0 1,0 0-1,0-1 1,1 1-1,-1 0 0,-2 1 1,-19 23-30,17-20 28,-1 0 1,1 1 0,0-1 0,1 1 0,-5 8 0,8-12-2,-1 0 0,1 0 0,1 0 0,-1 0 0,0 0 0,1 0 0,0 0 0,-1 0 0,1 0-1,0 0 1,1 0 0,-1 0 0,1 0 0,-1 0 0,1 0 0,0 0 0,0 0 0,2 5 0,3 3 3,1 1-1,14 19 0,-16-25 4,0 1 0,0 0 0,-1 0-1,0 1 1,0-1 0,-1 1-1,0 0 1,4 14 0,-4-6 54,1 0-1,1 0 1,1-1 0,10 21-1,-14-32-182,1 1 0,0-1 0,0 0 0,0 0-1,1 0 1,-1 0 0,1 0 0,4 3 0,-6-6-136,0 0 0,0 1 0,0-1 0,0 0 0,0 0 0,0-1 0,0 1 1,1 0-1,-1-1 0,0 1 0,0-1 0,1 0 0,-1 0 0,0 0 0,1 0 0,-1 0 1,0 0-1,4-1 0,7-4-208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4:54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43 749 1568,'-41'11'13729,"41"-11"-13711,0 0 1,0 0-1,0 1 1,0-1-1,-1 0 0,1 0 1,0 0-1,0 1 1,0-1-1,0 0 1,0 0-1,0 1 1,0-1-1,0 0 1,0 0-1,0 0 1,0 1-1,0-1 1,0 0-1,0 0 1,0 1-1,0-1 1,0 0-1,0 0 1,0 1-1,0-1 1,0 0-1,0 0 1,0 0-1,1 1 1,-1-1-1,0 0 0,0 0 1,0 0-1,0 1 1,0-1-1,1 0 1,-1 0-1,0 0 1,0 0-1,0 0 1,1 1-1,-1-1 1,0 0-1,0 0 1,0 0-1,1 0 1,-1 0-1,0 0 1,1 0-1,9 10 587,-9-10-349,23 4 1012,4 0-932,-18-2-235,0 0 0,0-1 1,0-1-1,0 0 0,0 0 0,10-2 0,71-2 1266,-17 8-719,-41-1-462,-27-2-166,0 0 0,-1-1 1,1 1-1,0-1 1,0-1-1,0 1 1,0-1-1,6-1 1,98-30 411,-107 31-425,0 0 1,0 0-1,0 0 1,-1-1 0,1 1-1,0-1 1,-1 0-1,1 0 1,1-2-1,-1 2-3,0-1 0,0 1 0,1 0 0,-1 0 0,0 0 0,1 0 0,-1 1 0,5-2-1,-4 2 5,-1-1-1,0 1 0,1-1 0,-1 1 0,0-1 0,0 0 0,0 0 0,0 0 0,4-4 0,-1 0 5,0 1 0,1 0 0,0 1 0,8-5 0,46-29 35,-21 19 1,-8 3-26,10-7 17,8-11 125,-41 27-153,-7 5-9,-1 1 0,1-1 0,0 1 0,0 0 0,0-1 0,0 1 0,0 0 0,0 0 0,0 0 0,1 0 0,-1 1 0,0-1 0,0 1 0,1-1 0,-1 1 0,1 0 0,-1 0 0,0 0 0,1 0 0,3 1 1,-3-1-2,-1 0 0,0 0 0,0-1 1,0 1-1,0 0 0,0-1 1,1 0-1,-1 1 0,0-1 1,0 0-1,2-1 0,-2 0 2,0 1-1,1 0 0,-1 0 0,0 0 0,1 0 0,-1 1 0,1-1 0,-1 1 1,1 0-1,-1-1 0,5 1 0,2 0 4,-1 0 0,1-1 0,0 0 0,-1-1 0,1 0-1,9-4 1,3 0 17,-13-5 1,-8 11-22,0-1-1,0 0 1,1 0-1,-1 0 1,0 1-1,1-1 1,-1 0-1,0 1 1,1-1-1,-1 0 1,1 0-1,-1 1 1,1-1-1,-1 1 1,1-1-1,0 1 1,-1-1-1,1 1 1,0-1-1,1 0 1,-1 1 14,0-2-12,-1 0 0,1 0-1,0 0 1,0 1 0,0-1 0,0 0 0,1 1 0,-1-1-1,0 1 1,1-1 0,-1 1 0,1 0 0,-1-1-1,1 1 1,0 0 0,-1 0 0,1 0 0,0 0 0,0 0-1,0 1 1,2-2 0,44-14 3,-47 16-11,18-4 60,0 0 0,25 0 0,-37 3-64,3-1-4,1 1 1,-1-2 0,0 0-1,0 0 1,-1-1 0,1 0-1,9-5 1,30-12 31,-28 12-14,-17 8-4,-1-1-1,1 1 1,-1-1 0,1 1 0,0 0 0,0 0 0,-1 1-1,1-1 1,5 1 0,-2-1-1,0 1 0,-1-2 0,1 1 0,0-1 0,6-2 1,22-5-1,-27 7 22,0-1 1,0 1-1,0-2 1,13-6-1,9-4 37,-29 14-59,0-1 0,0 1-1,-1-1 1,1 1-1,0-1 1,0 1-1,0-1 1,0 0 0,-1 1-1,1-1 1,0 0-1,-1 0 1,1 0 0,0 1-1,-1-1 1,1 0-1,-1 0 1,1-1 0,9-10 10,-1 8-22,0 0 0,0-1-1,0 0 1,8-6 0,30-8-53,-40 16 67,1 0 1,0 0-1,0 1 0,1 0 1,-1 0-1,0 1 1,1 0-1,-1 0 0,9 1 1,-8 1 1,0-2 0,1 1 0,-1-2-1,0 1 1,0-1 0,0 0 0,13-6 0,-6 2 14,1 0-1,0 0 0,31-4 1,2-2 9,-41 9 22,3-1-54,1 1-1,-1 0 0,1 1 0,-1 0 1,1 1-1,17 0 0,-27 1 5,0 0 0,0 0 1,1-1-1,-1 1 0,0-1 0,0 1 0,0-1 0,0-1 1,1 1-1,-2 0 0,1-1 0,3-1 0,18-8 6,-5 3-1,-16 7-4,1-1 1,-1 1-1,0-1 1,1 1-1,-1 0 0,1 0 1,3 0-1,13-5 22,-19 5-22,1 0 1,-1 1-1,1-1 0,-1 0 1,1 1-1,0-1 0,-1 1 1,1 0-1,-1 0 0,1-1 0,0 1 1,3 1-1,16 1 0,-9 1 2,1-2-1,0 1 1,-1-2-1,1 0 1,0 0-1,0-1 1,-1-1 0,18-3-1,66-12-1,-81 18 8,-13 0-9,-1-1 1,0 1-1,1-1 1,-1 0-1,1 1 0,-1-1 1,0 0-1,1 0 1,-1 0-1,1 0 0,-1-1 1,1 1-1,-1 0 1,0 0-1,1-1 1,-1 1-1,0-1 0,1 1 1,-1-1-1,3-1 1,-2 1-1,0 1 1,1 0-1,-1-1 0,1 1 1,-1 0-1,1 1 1,-1-1-1,0 0 1,1 1-1,-1-1 1,4 2-1,3 0 0,-1 1-1,-6-2 1,0 0-1,-1-1 1,1 1-1,0-1 1,0 1-1,0-1 1,0 1-1,0-1 1,1 0-1,-1 0 1,0 0-1,0 0 1,3-1-1,-2 0-4,-1 0 0,1 0 1,0 0-1,-1 0 0,0-1 0,1 1 1,-1-1-1,4-2 0,-5 3-4,0 0 1,0 0-1,0 0 0,0 0 1,0 1-1,1-1 0,-1 0 1,0 1-1,0-1 1,1 1-1,-1-1 0,0 1 1,1 0-1,-1 0 0,0-1 1,1 1-1,-1 0 0,0 0 1,1 0-1,-1 0 0,1 1 1,-1-1-1,2 1 0,3 0-123,-1 1-1,1-1 0,0 0 0,0 0 1,0-1-1,0 0 0,0 0 0,0 0 1,0-1-1,0 1 0,0-2 1,0 1-1,0-1 0,0 0 0,-1 0 1,10-5-1,-9 6 136,-1-1 1,1 1-1,1-1 1,-1 2-1,0-1 1,0 1-1,0 0 1,0 0-1,0 0 1,0 1 0,1 0-1,-1 0 1,-1 1-1,8 2 1,-2-1-33,-1-1 1,1 0 0,14 1 0,114 9-656,-62-15 526,-59 0 161,-14 2-1,0 0 1,-1 0-1,1 0 0,0 0 0,0 1 0,0 0 1,0 0-1,7 0 0,39 0-23,-50 0 27,9-10 18,-7-14 96,10 24-2107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4:56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72 2144,'-8'-4'1841,"-7"-7"3930,15 5-3310,10 1-1366,31-7 461,-28 7-1350,0 1-1,1 0 0,0 1 0,0 0 0,0 2 1,0-1-1,20 2 0,-28 0-63,0 1-61,1 0 1,-1 0 0,1-1-1,-1 0 1,1 0-1,-1 0 1,1-1-1,-1 0 1,1-1-1,-1 1 1,9-4-1,-11 4-8,0 0 1,0 0-1,0 0 0,0 1 0,1 0 0,-1 0 0,0 0 0,0 0 0,0 1 0,8 1 0,18 1 116,-19-3-131,-1 1 1,1 0 0,-1 1 0,15 4 0,-14-3 28,0-1 0,0 0 0,16 0 0,-20-1-55,0 0 0,0 0-1,0 0 1,0 1 0,0 0-1,0 0 1,0 1-1,11 5 1,-10-4 9,72 25 248,-4-3-109,-61-20-131,4 3 9,1-1-1,1 0 1,30 5 0,5 2-18,-40-9 15,0-2 1,20 3 0,-17-4-16,0 1-1,27 8 1,-21-5-28,1-1 0,0-2 0,1 0 0,-1-2 0,30-1 0,-43-1 25,-2 0-25,0 0 0,1 0 0,-1-1 0,22-5 0,-29 5-3,1 0 0,0 1 1,0-1-1,0 1 0,0 1 0,0-1 0,0 1 1,9 2-1,-9-2-6,0 0 0,1 0 0,-1 0 0,0-1 0,0 0 0,0 0 0,1 0 0,-1-1 0,7-1 0,100-21 2114,-105 21-1105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5:20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432 1 1560,'-12'2'6275,"2"7"-2963,-4 2-1136,4-8-1803,-1-1 0,0 0 1,-17 1-1,2 2 2161,25-5-2431,1 0-1,-1 1 1,0-1 0,1 0-1,-1 0 1,0 0-1,1 1 1,-1-1-1,1 0 1,-1 0-1,0 0 1,1 0-1,-1 0 1,0 0 0,1 0-1,-1 0 1,0 0-1,1 0 1,-2-1-1,1 1-54,0 0 0,0-1-1,0 1 1,1 0 0,-1 0-1,0 0 1,0 0 0,0 0-1,0 0 1,0 0 0,0 0-1,0 0 1,1 1 0,-1-1 0,0 0-1,0 0 1,0 1 0,0-1-1,1 1 1,-1-1 0,0 1-1,0-1 1,-1 2 0,-8 8 226,-2 1 0,-20 14 0,5-4-229,26-21-44,1 0 1,0 0 0,-1 1-1,1-1 1,0 0 0,-1 0-1,1 1 1,0-1 0,0 0 0,-1 1-1,1-1 1,0 0 0,0 1-1,0-1 1,-1 0 0,1 1-1,0-1 1,0 1 0,0-1-1,0 0 1,0 1 0,0-1 0,0 1-1,0-1 1,0 0 0,0 1-1,0-1 1,0 1 0,0-1-1,0 0 1,0 1 0,0-1 0,1 0-1,-1 1 1,0-1 0,0 1-1,0-1 1,1 0 0,-1 1-1,0-1 1,0 0 0,1 0-1,-1 1 1,0-1 0,1 1 0,2 3 36,-11 0 35,-49 7 107,2 20-63,33-17-77,21-13-36,-1 0 0,0 1 0,1-1 0,0 1 1,-1-1-1,1 1 0,0-1 0,0 1 0,-1 0 0,1 0 0,1-1 0,-1 1 0,-1 3 0,2-3-2,-1-1 0,1 0 0,0 0 0,-1 0 0,1 0 0,-1 0 0,1 0 0,-1 0 0,0 0 0,1 0 0,-1 0 0,0 0 0,0 0 1,1 0-1,-1 0 0,0-1 0,0 1 0,0 0 0,0-1 0,0 1 0,0 0 0,0-1 0,-1 1 0,1-1 0,0 0 0,0 1 0,0-1 0,0 0 0,0 0 0,-3 0 0,3 5 0,-1 1 0,1-1 0,0 0-1,0 1 1,1 9 0,-1-7-6,2 1 1,-1-1-1,1 1 0,0-1 1,1 0-1,0 1 0,0-1 1,1 0-1,0 0 0,0 0 1,1-1-1,0 1 0,0-1 1,1 0-1,6 8 0,40 37-52,13 17 88,-52-57-30,-10-10-1,0-1 0,0 1 0,-1-1-1,1 1 1,0 0 0,-1 0 0,1 0 0,-1 0 0,0 0 0,0 0 0,1 0 0,-1 0 0,-1 0 0,1 1-1,1 2 1,-1-1 0,1 0 0,0 0 0,0 0-1,0 0 1,0-1 0,0 1-1,1-1 1,0 0 0,-1 0 0,1 0-1,1 0 1,-1 0 0,4 2-1,21 24 14,-25-25-14,-1-1-1,1 0 1,-1 0-1,1 0 1,0 0-1,0 0 1,1 0-1,-1-1 1,0 0-1,1 0 0,0 0 1,-1 0-1,5 1 1,4 1-17,0-1-1,23 4 1,-33-7 15,14 3 5,0 1 0,30 12 0,-34-11-1,1 0 0,-1-1 1,1 0-1,1-1 0,13 1 1,-13-3-1,0 2 0,21 5 1,-23-5-1,0 0 0,-1 0 0,1-2 0,13 1 0,-15 0 2,-1-1 0,0 1 0,0 0 0,0 1 0,0 0 0,0 1 0,-1 0 0,13 7 0,9 4 13,-4-9 1,-24-6-16,0 0-1,0 0 1,0 0 0,0 0 0,0 1-1,0-1 1,-1 1 0,1-1 0,0 1-1,0 0 1,0 0 0,-1 0 0,1 0-1,0 0 1,-1 0 0,1 0 0,-1 0-1,3 4 1,2-1 0,-1 0 1,1 0-1,-1 0 0,1-1 0,0 0 1,1 0-1,-1 0 0,0-1 1,1 0-1,0 0 0,8 1 0,-5-1 1,0 1 0,1 0 0,16 9 0,-11-4 2,1 0 1,1-2 0,18 6 0,-20-7-4,-2 0 2,0 1 0,-1 1 0,23 14 0,-24-13-1,1 0 0,0-1 0,0-1 0,15 5 0,-11-4 1,-1 0 1,0 1-1,0 1 0,-1 0 1,0 2-1,24 20 0,16 17-2,-50-45 0,0-1 0,0 1 0,0-1 0,0 0 0,0 0 0,0 0 1,7 0-1,6 4 3,4 2 7,-1 1-1,-1 2 0,0 0 0,0 1 0,31 25 0,-23-17 3,-22-17-10,0 1 1,0 0-1,-1 0 0,0 1 0,6 5 0,-5-3-3,1-1 1,-1 0 0,1 0 0,0-1-1,1 0 1,-1 0 0,1-1-1,15 7 1,-5-2-1,-11-5 14,0 1-1,0 0 1,-1 0 0,0 1 0,0 0 0,0 0-1,-1 0 1,0 1 0,7 11 0,-2 0 17,-1 1 1,0 1 0,-2 0 0,0 0-1,4 22 1,-8-23-31,-3-15 0,0 0 0,0 0 0,1 0 0,0 0 0,0 0 0,0 0 0,0-1 1,1 1-1,2 4 0,-3-5 2,0 0 0,0 1 1,0-1-1,0 0 0,0 0 1,-1 0-1,1 1 0,-1-1 1,0 0-1,0 1 0,0-1 1,-1 0-1,1 0 1,-1 1-1,0-1 0,0 0 1,0 0-1,0 0 0,0 0 1,-1 0-1,1 0 0,-1 0 1,0 0-1,0-1 1,-4 6-1,5-6 4,-1 1 1,1-1-1,1 1 0,-1-1 0,0 1 1,1 0-1,-1 0 0,1-1 1,0 1-1,0 0 0,0 4 1,3 43-44,-2-38 58,0-3-22,-1 6 3,1 0 1,1 0-1,1-1 1,0 1-1,1-1 0,8 23 1,-7-29-5,-3-7 0,-1 1 0,1 0 1,-1 0-1,0 0 0,0 1 0,0-1 0,0 0 1,0 0-1,-1 0 0,1 1 0,-1-1 0,1 4 1,-1 13 91,-1-3-41,1 0 0,1-1 0,0 1 0,1-1 0,1 1 0,0-1 0,9 25 0,10 45 46,-21-83-94,-1 0 0,1 1 0,-1-1-1,0 1 1,0-1 0,-1 1 0,1-1 0,0 1-1,-1-1 1,-1 5 0,2-5-1,-1 0-1,0 0 0,1 0 1,0 0-1,-1 0 1,1 0-1,0 0 0,0 0 1,0 0-1,1 3 1,20 48-105,-17-44 115,0 0 0,0 1 0,-1-1 0,0 1 0,3 15 0,-3-11 16,0-1-1,9 23 0,-7-22-3,0-1-1,-1 1 1,2 17-1,20 103 70,-19-100-56,1-1-1,25 62 1,-27-78-43,1 1-1,5 27 1,11 43 33,-14-61 15,7 43 1,26 190 151,-40-247-162,3 3-26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5:2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3297,'0'-6'11786,"-1"14"-9509,3 22-2800,-1-17 759,2 0 0,-1 0 0,2 0 0,-1-1 0,2 1 0,0-1 0,0 0 0,13 20 0,-11-23-72,1 3 64,2 0 1,-1 0 0,1-1 0,13 10-1,-21-18-204,1 0 0,-1-1 1,0 1-1,1 0 0,-1 0 0,-1 1 0,1-1 0,0 0 0,-1 0 0,0 1 0,0-1 0,2 6 0,11 28 289,36 54-50,-28-61-217,-18-26-40,-1 0 1,1 0-1,-1 1 0,0-1 0,0 1 0,0 0 1,-1 0-1,4 10 0,-5-12-4,1 0-1,-1 0 1,1 0-1,0-1 1,0 1-1,0 0 1,0-1-1,0 0 1,0 1-1,1-1 1,2 2-1,18 19 0,-18-16 6,0-1 1,0 0 0,0 0-1,12 9 1,-10-9 19,-1 0 0,0 0 0,0 0 0,9 14 0,-9-12-22,1 0-1,0 0 1,0-1 0,1 0-1,0 0 1,0-1-1,1 0 1,18 10 0,-26-15-7,1-1 0,0 1 0,0-1 0,0 1 0,0-1 1,0 0-1,-1 0 0,1 0 0,0 0 0,0 0 0,0 0 0,3-1 1,-3 0-2,1 1 1,-1 0-1,0 0 1,1 0 0,-1 0-1,0 0 1,1 0-1,-1 0 1,3 1 0,144 47 34,-117-37-30,-21-9 0,-1 1 0,-1 1 0,1 0 0,0 0 0,-1 1 0,16 10 0,-24-14-3,-1 0 0,1 0 0,0-1 1,-1 1-1,1 0 0,0-1 0,0 1 1,0-1-1,-1 1 0,1-1 1,0 1-1,0-1 0,0 0 0,0 0 1,0 1-1,0-1 0,0 0 0,0 0 1,0 0-1,0 0 0,0 0 1,0 0-1,0 0 0,0 0 0,0 0 1,0-1-1,0 1 0,0 0 0,0-1 1,0 1-1,-1 0 0,3-2 1,-3 2-1,1-1 1,0 1-1,0-1 1,0 1-1,0 0 1,0-1 0,0 1-1,0 0 1,0 0-1,0-1 1,0 1-1,0 0 1,0 0 0,0 0-1,0 0 1,0 1-1,0-1 1,0 0-1,0 0 1,1 1 0,24 5-7,-24-5 7,19 4-6,7 2-24,-1-1 0,41 4 0,-8-6 24,87 1-20,-67-18 3,-52 5 27,-27 8-4,0 0 1,-1 0-1,1 0 0,0-1 0,-1 1 0,1 0 0,-1 0 0,1 0 0,0-1 0,-1 1 0,1 0 0,-1-1 0,1 1 0,-1-1 1,1 1-1,-1 0 0,0-1 0,1 1 0,-1-1 0,1 1 0,-1-1 0,0 0 0,1 1 0,-1-1 0,0 1 0,0-1 0,1 0 0,-1 0 1,0 1-1,0-1 0,0 1 0,1 0 0,-1-1 0,0 1 0,0 0 0,1-1 0,-1 1 0,0 0 0,0-1 0,1 1 0,-1 0 0,0 0 0,1-1 0,-1 1 0,0 0 0,1 0 1,-1 0-1,0-1 0,1 1 0,-1 0 0,1 0 0,-1 0 0,0 0 0,1 0 0,-1 0 0,1 0 0,-1 0 0,1 0 0,-1 0 0,0 0 0,1 0 0,-1 0 0,1 0 0,-1 0 0,0 0 1,1 1-1,-1-1 0,25 2 5,-22-2-4,10 0 7,1 0 0,0-1 1,0-1-1,27-6 1,22-3 5,-43 15 18,-18-3-84,0 0 0,-1-1 0,1 1 0,0-1 0,0 1 0,-1-1 0,1 0 0,0 0 0,0 0 0,0 0 0,-1 0 0,1 0 0,0 0 0,0 0-1,1-1 1,3-5-236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5:36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2749 1864,'-14'1'5133,"-3"-3"457,16 1-5506,1 0-1,-1 0 1,0 0-1,1 0 1,-1 0-1,1 0 1,-1 0-1,1 0 1,0 0 0,0 0-1,-1 0 1,1 0-1,0-1 1,0 1-1,0 0 1,0 0-1,1-2 1,8-125 1298,-6 27-194,13 45-631,-14 49-518,9-29 388,-10 32-331,1 0 0,-1 0-1,0-1 1,0 1 0,-1 0 0,1-1 0,-1-7 0,1-2-7,0 4-48,1 0 1,1 0-1,-1 0 1,1 1-1,1-1 1,0 1-1,0 0 1,1 0-1,0 1 1,1-1-1,-1 1 1,2 0-1,-1 1 0,1-1 1,0 1-1,1 1 1,-1-1-1,1 1 1,1 1-1,-1-1 1,15-6-1,-21 12-32,-1-1 0,1 0 0,-1 0 0,0 0 0,1 0 1,-1 0-1,0 0 0,1-1 0,-1 1 0,0 0 0,0-1 0,0 1 0,0-1 0,-1 1 0,2-3 0,-2 3-3,1 0-1,-1 1 1,0-1 0,1 0-1,-1 0 1,1 0-1,0 0 1,-1 0 0,1 0-1,0 1 1,-1-1-1,1 0 1,0 1-1,0-1 1,0 0 0,0 1-1,0-1 1,0 1-1,-1-1 1,1 1 0,0 0-1,0-1 1,0 1-1,1 0 1,-1 0 0,1-1-1,-1 2 0,0-1-1,0 0 1,0 0-1,0 0 1,1 0-1,-1 0 1,0 0-1,0-1 1,0 1 0,0 0-1,0-1 1,0 1-1,0 0 1,1-1-1,-1 1 1,0-1-1,-1 0 1,1 1-1,0-1 1,0 0-1,0 1 1,0-1-1,0 0 1,-1 0 0,1 0-1,0 0 1,-1 0-1,1 0 1,-1 0-1,1 0 1,-1 0-1,1 0 1,-1 0-1,0 0 1,1-2-1,-1 2 2,1-1-1,-1 0 1,1 1-1,-1-1 0,1 1 1,0-1-1,0 1 1,0-1-1,0 1 0,0 0 1,0-1-1,0 1 0,0 0 1,0 0-1,2-2 1,2 0 4,0 0 0,-1 0 0,1-1 0,-1 0 0,0 1 0,0-2 0,0 1 0,-1 0 0,1-1 0,-1 0 0,0 1 0,0-1 0,-1-1 0,3-6 0,-4 11-8,0-1 0,0 1-1,1 0 1,-1-1 0,0 1-1,1 0 1,-1 0 0,1 0-1,-1 0 1,1 0 0,0 0 0,-1 1-1,1-1 1,0 0 0,-1 1-1,1-1 1,0 1 0,0 0-1,-1-1 1,1 1 0,2 0-1,15-5 18,-11 2-9,-1 1-1,1 0 0,-1 0 1,1 1-1,0-1 0,-1 2 0,12-1 1,-10 1 4,1-1 0,-1 0 0,0 0-1,15-4 1,-21 4-9,1 0-1,0 0 1,-1 1-1,1-1 0,0 1 1,-1 0-1,8 1 0,19-2 39,-19 0-37,-1 0 0,0 1 0,1 0 0,11 2 0,-13-1 0,0 0 0,1-1 1,-1 0-1,0-1 0,0 0 0,13-2 0,-18 2 0,1 0 0,-1 1 0,1 0 0,0 0 0,-1 0 0,1 0 0,-1 1 0,1 0-1,8 3 1,26 2 24,-36-6-24,0 1-1,-1 0 1,1 0-1,0 0 0,0 0 1,0 0-1,0 0 0,3 3 1,22 7 33,-28-11-38,0 0-1,1 0 1,-1 0-1,0 0 1,0 0-1,1 0 1,-1 0-1,0 0 0,0 0 1,1 0-1,-1 0 1,0 0-1,0 0 1,1-1-1,-1 1 1,0 0-1,0 0 0,1 0 1,-1 0-1,0 0 1,0-1-1,0 1 1,1 0-1,-1 0 1,0 0-1,0-1 0,0 1 1,0 0-1,0 0 1,0-1-1,1 1 1,-1 0-1,0 0 1,0-1-1,0 1 0,0 0 1,0 0-1,0-1 1,0 1-1,0 0 1,0 0-1,0-1 1,0 1-1,0 0 0,0 0 1,0-1-1,0 1 1,-1-1-1,1 1 1,0 0 0,0 0 0,0-1-1,0 1 1,0 0 0,0-1 0,0 1-1,0 0 1,0-1 0,0 1 0,0 0-1,0-1 1,0 1 0,0 0 0,0-1 0,1 1-1,-1 0 1,0-1 0,0 1 0,0 0-1,0 0 1,1-1 0,-1 1 0,0 0-1,0 0 1,0-1 0,1 1 0,-1 0 0,0 0-1,0 0 1,1-1 0,-1 1 0,1 0-1,100-14 79,-95 12-62,0-1-1,0 0 0,-1-1 1,1 1-1,6-7 1,9-5 28,-17 12-33,-1 1-1,1 0 1,0 0-1,0 0 1,0 0 0,0 0-1,0 1 1,0-1-1,0 1 1,1 1-1,7-2 1,-10 1 10,1 0 1,-1 0-1,0 0 1,1 0-1,-1-1 1,0 1-1,0-1 0,0 1 1,0-1-1,0 0 1,0 0-1,2-2 1,3-3 828,-7 7-831,-1 0 1,1-1-1,0 1 0,0 0 1,0 0-1,0 0 0,0-1 1,-1 1-1,1 0 1,0 0-1,0 0 0,0-1 1,0 1-1,0 0 1,0 0-1,0-1 0,0 1 1,0 0-1,0 0 0,0-1 1,0 1-1,0 0 1,0 0-1,0-1 0,0 1 1,0 0-1,0 0 1,0-1-1,0 1 0,1 0 1,-1 0-1,0 0 0,0-1 1,0 1-1,0 0 1,0 0-1,1 0 0,-1-1 1,0 1-1,0 0 1,0 0-1,1 0 0,7-10 136,27-11 2,-1-2 0,34-28-1,-62 44-140,0 0 0,-1 0-1,0 0 1,6-14-1,-7 14-12,1-2 0,-2 4 3,0 0 0,0 0 0,-1 0 0,1 0 0,-1 0 0,0 0 0,-1-1 0,0 1-1,2-9 1,3 1 14,2-6 20,-7 11-21,0 1 0,0-1 1,0 1-1,1-1 0,3-7 1,6-30 98,-8 31-128,-2 0 0,0-1 0,-1 1-1,0-1 1,-2 1 0,1 0 0,-6-21 0,-5 3 130,-17-36-1,18 49-178,8 14 55,0-1 0,0 1 0,1-1-1,0 1 1,0-1 0,0 0-1,0 0 1,1 0 0,0 0-1,0-1 1,1-7 0,8-51 87,-5 45-71,-2 16-12,0 0 0,0 0 0,1 1-1,-1-1 1,1 0 0,0 1 0,0-1 0,0 1-1,4-6 1,-2 5-5,-2 2-4,0 0 0,0-1 1,0 1-1,0 0 0,-1-1 1,1 1-1,0-1 0,-1 0 1,0 0-1,0 1 0,0-1 1,1-4-1,12-3 79,19-46 7,-23 42-92,-1-1 0,-1 0 0,9-23-1,-12 24-10,-5 11 29,1 0 1,0 0 0,0 0-1,0 0 1,1 1-1,-1-1 1,0 0 0,1 0-1,0 1 1,0-1-1,0 1 1,0 0 0,0-1-1,0 1 1,1 0-1,-1 0 1,1 0 0,-1 1-1,4-2 1,0 0-4,0 0 1,1 1-1,-1 0 1,1 1-1,0 0 1,9-1-1,-10 1 6,0 1 0,0-1 0,0 0 0,0-1 0,-1 1 0,1-1 0,-1 0 0,1-1 0,8-4 0,3-4 17,-14 10-22,-1-1 1,1 1 0,-1-1 0,0 0 0,0 1 0,1-1 0,-1 0 0,-1 0 0,1 0-1,0 0 1,0-1 0,-1 1 0,2-3 0,0 1 0,0 0-1,0 0 1,1 0-1,-1 0 1,1 0 0,0 1-1,0 0 1,7-5 0,21-19-18,44-55-15,-54 67 42,-21 14-11,0 1 0,0 0 0,1-1-1,-1 1 1,0-1 0,0 0 0,0 1 0,0-1 0,0 0 0,0 1 0,0-1 0,0 0 0,-1 0-1,1 0 1,0 0 0,0 0 0,-1 0 0,1 0 0,-1 0 0,1 0 0,-1 0 0,1 0-1,-1 0 1,1-1 0,-1 1 0,0 0 0,0-2 0,1 1-1,-1 1 1,0 0-1,0 0 1,0 0-1,1-1 0,-1 1 1,1 0-1,-1 0 1,1 0-1,-1 0 0,1 0 1,0 0-1,-1 0 1,1 0-1,0 0 0,0 0 1,0 0-1,0 0 1,0 0-1,0 0 0,0 1 1,0-1-1,0 1 1,0-1-1,0 0 0,2 0 1,-1 1-1,-1-1 1,1 0-1,-1 1 0,1-1 1,-1 0-1,0 0 0,0 0 1,1 0-1,-1 0 1,0 0-1,0-1 0,0 1 1,0 0-1,0 0 0,-1-1 1,2-1-1,22-29-8,17-74-16,-36 95 32,4-8-61,-1 0-1,5-21 1,5 10-4,-18 28 52,1 0 0,0 0 0,0 0 0,1 1 1,-1-1-1,0 0 0,0 1 0,1-1 0,-1 0 0,1 1 0,0 0 1,-1-1-1,1 1 0,0 0 0,0 0 0,3-2 0,35-11-11,-34 12 6,-6 2 7,1 0 1,-1 0 0,1-1 0,-1 1 0,0 0-1,1 0 1,-1-1 0,0 1 0,1 0 0,-1 0-1,0-1 1,1 1 0,-1 0 0,0-1 0,0 1-1,0-1 1,1 1 0,-1 0 0,0-1 0,0 1-1,0-1 1,0 1 0,0-1 0,1 1 0,-1 0-1,0-1 1,0 1 0,0-1 0,0 1 0,0-1-1,-1 1 1,1-1 0,0 0-2,0 1 0,0 0-1,0-1 1,0 1 0,0-1 0,0 1 0,0 0 0,0-1 0,0 1-1,0-1 1,0 1 0,0 0 0,0-1 0,0 1 0,0-1-1,0 1 1,0 0 0,1-1 0,-1 1 0,0 0 0,0-1-1,1 1 1,-1 0 0,0-1 0,0 1 0,1 0 0,-1 0-1,0-1 1,1 1 0,-1 0 0,0 0 0,1-1 0,-1 1 0,0 0-1,1 0 1,-1 0 0,0 0 0,1 0 0,-1 0 0,1 0-1,-1-1 1,0 1 0,1 0 0,-1 0 0,1 0 0,0 1-1,0-1 2,0 0-1,0 0 0,0-1 1,0 1-1,-1 0 1,1 0-1,0 0 0,0-1 1,0 1-1,0-1 0,0 1 1,0 0-1,0-1 0,-1 1 1,1-1-1,0 0 0,0 1 1,-1-1-1,1 0 0,0 1 1,-1-1-1,1 0 0,-1 0 1,2-1-1,-2 1 4,0 1 1,1-1-1,-1 0 0,0 1 0,1-1 0,-1 0 1,1 1-1,0-1 0,-1 1 0,1-1 1,-1 1-1,1-1 0,0 1 0,-1-1 1,1 1-1,0 0 0,-1-1 0,1 1 1,0 0-1,0 0 0,-1 0 0,1-1 1,0 1-1,1 0 0,-2 0 0,1 0-1,0 0 1,0 0 0,-1-1-1,1 1 1,0 0-1,0-1 1,-1 1 0,1 0-1,0-1 1,-1 1-1,1-1 1,-1 1 0,1-1-1,0 1 1,-1-1 0,1 0-1,-1 1 1,0-1-1,1 0 1,-1 1 0,1-1-1,-1 0 1,0 1-1,0-1 1,1 0 0,-1 0-1,0 1 1,0-1 0,0-1-1,8-13-4,-1 9-3,-7 6 7,0-1-1,1 1 0,-1 0 1,0 0-1,0 0 1,0-1-1,1 1 0,-1 0 1,0 0-1,0 0 1,1-1-1,-1 1 1,0 0-1,0 0 0,1 0 1,-1 0-1,0 0 1,1 0-1,-1 0 0,0 0 1,0 0-1,1 0 1,-1 0-1,0 0 1,1 0-1,-1 0 0,0 0 1,1 0-1,-1 0 1,0 0-1,0 0 1,1 0-1,-1 0 0,0 0 1,0 1-1,1-1 1,-1 0-1,1 0 0,0 0-24,-1 0-1,1 0 1,0 0-1,0-1 1,0 1-1,-1 0 0,1-1 1,0 1-1,0-1 1,-1 1-1,1-1 0,0 1 1,-1-1-1,1 1 1,0-1-1,-1 0 1,1 1-1,0-2 0,0 1-8,0-1-1,0 1 1,0 0-1,0 0 0,0 0 1,0 0-1,1 0 1,-1 0-1,0 0 0,1 0 1,-1 0-1,1 1 0,-1-1 1,1 1-1,-1-1 1,1 1-1,-1-1 0,3 1 1,-2 0-56,0 0 0,0 1 0,0-1 1,-1 0-1,1 0 0,0-1 0,0 1 0,-1 0 1,1-1-1,0 1 0,0-1 0,-1 1 1,1-1-1,0 0 0,-1 1 0,1-1 0,-1 0 1,1 0-1,2-2 0,23-28-789,-21 23 1913,9-5-294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5:47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1203 1584,'-10'2'9623,"8"11"-7377,3-5-1281,-1 22 803,6 52 1,-5-70-1629,0 0 0,-1 1 0,-3 19 0,2-23-110,0 0 0,1 0 1,0 1-1,0-1 1,1 0-1,0 0 0,0-1 1,4 14-1,-4-20-36,-1 0 0,1 0 0,-1 0-1,1 0 1,0 0 0,0 0 0,0 0 0,0-1 0,0 1-1,0 0 1,0-1 0,1 1 0,-1 0 0,1-1 0,-1 0 0,1 1-1,0-1 1,-1 0 0,1 0 0,0 0 0,0 0 0,0 0-1,-1 0 1,1-1 0,3 1 0,31 16-42,-31-15 42,-1 1-1,1-1 0,0 0 0,0 0 0,0 0 0,0-1 0,10 2 0,-4-1-10,0 0 1,0-1-1,1-1 0,-1 1 0,0-2 0,1 0 1,-1 0-1,0-1 0,15-4 0,-24 5 16,49-17-12,83-42 1,-110 46 11,-12 6 10,0 1 1,1 1-1,0 0 1,0 1-1,0 0 0,18-4 1,107-30 69,-112 35-39,-1-2 0,48-16 0,-59 19-30,-12 3-9,0 0 1,0 0-1,0 0 0,0 0 1,-1-1-1,1 1 1,0-1-1,0 0 1,-1 1-1,1-1 1,0 0-1,-1 0 1,1 0-1,-1 0 1,2-2-1,-1 2 2,0-1 0,0 1 0,0-1 0,0 1-1,0-1 1,0 1 0,0 0 0,0 0 0,1 0 0,-1 0 0,0 1 0,1-1 0,-1 1-1,0-1 1,4 1 0,43 0 48,-10 0-28,23-8 13,-41 5-19,1 0 0,0 1 0,0 1-1,42 4 1,-57-2-11,-1-1 0,1 1 0,0-2 0,0 1 0,0-1 0,12-3 0,5 0 40,-13 5-20,0 0 0,0 0-1,-1 1 1,1 0 0,-1 1-1,1 1 1,-1 0 0,0 0 0,15 9-1,2 7 99,-24-17-121,0 0-1,1 0 0,-1-1 0,1 1 1,-1-1-1,1 0 0,0 0 0,5 2 0,13 6 33,-19-8-33,-1-1 0,1 0 1,0 1-1,0-1 1,0 0-1,0 0 0,0-1 1,0 1-1,0 0 0,0-1 1,6 0-1,-5 1-6,0-1-1,-1 1 1,1 0-1,0 0 1,-1 1-1,1-1 1,-1 1-1,1-1 1,-1 1-1,0 0 1,0 1-1,6 4 1,-5-4 10,1 1 0,0-1 0,-1 0 0,1 0 0,0-1 0,11 4 0,6 1 26,0 0 0,0 1 1,-1 2-1,0 0 0,0 1 0,-1 1 0,35 28 1,-41-30-6,-11-8-18,0 0 0,0 0 0,0 1 0,0-1 1,0 1-1,0 0 0,-1-1 0,0 1 0,3 4 0,0-1-9,4 10 16,-8-12-5,1 0-1,1 0 1,-1 0-1,0 0 0,1-1 1,0 1-1,0-1 1,0 1-1,0-1 0,1 0 1,-1 0-1,1 0 1,0-1-1,4 3 1,13 12 24,-15-14-32,0 0-1,0-1 0,0 1 1,1-1-1,-1 0 1,1-1-1,12 2 0,6 2 3,-9 0 2,-1 1 0,21 11-1,-23-11 1,0 1 0,0-2 0,22 7 0,-26-12 0,-8 0-14,37 1-34,-28-3 9,-4 2 28,-1-1-1,0 1 1,1-1 0,-1-1-1,0 1 1,0-1-1,0 0 1,0 0-1,0-1 1,0 1-1,8-7 1,37-45 49,-44 45-33,0 1-1,-1-1 1,0 0 0,5-16 0,-10 25-12,2-4 21,-1 1 0,1-1 0,0 1 0,1 0 0,-1 0 0,1 0 0,-1 0 0,1 0 0,4-3 0,-5 4 14,-1 0 0,1 0 0,-1 0 0,1-1 0,-1 1 0,0 0 0,0-1 0,0 1 0,0-1 0,0 1 0,0-1 0,-1 1 0,1-5 0,4-15 9,0 12-34,-3 6 1,-1 1 1,1-1-1,-1 0 1,1 1-1,-1-1 0,0 0 1,-1 0-1,1 0 0,-1 0 1,0 1-1,1-1 0,-2 0 1,1 0-1,0 0 0,-2-4 1,2 4-3,-1 1 1,1 0-1,-1-1 0,1 1 1,0 0-1,1-1 1,-1 1-1,0-1 0,1 1 1,0 0-1,0 0 1,2-6-1,0 2 19,-1 1 0,2-1 0,-1 1-1,7-9 1,-9 13-24,0 0-1,0-1 1,0 1 0,0 0-1,0 0 1,0-1-1,-1 1 1,1-1 0,-1-2-1,5-15 0,-3 16 7,-1-1 0,0 1 1,0 0-1,0 0 0,-1 0 0,1-1 1,-1-4-1,0 6-1,0 1 0,0-1-1,0 1 1,0-1 0,0 1 0,1-1 0,-1 1 0,1-1-1,0 1 1,-1-1 0,1 1 0,0-1 0,1 1 0,-1 0-1,0 0 1,1 0 0,-1 0 0,1 0 0,3-4 0,-5 6-7,1 0 1,-1 0 0,1-1 0,-1 1-1,0 0 1,1-1 0,-1 1 0,1-1 0,-1 1-1,0 0 1,1-1 0,-1 1 0,0-1-1,0 1 1,1-1 0,-1 1 0,0-1 0,0 1-1,0-1 1,0 1 0,0-1 0,1 1-1,-1-1 1,0 1 0,0-1 0,0 0 0,-1 1-1,1-1 1,0 1 0,0-1 0,0 1-1,0-1 1,0 1 0,-1-1 0,1 1 0,0-1-1,0 1 1,-1-1 0,1 1 0,0 0-1,-1-1 1,1 1 0,0-1 0,-1 1 0,1 0-1,-1-1 1,1 1 0,0 0 0,-1-1-1,1 1 1,-1 0 0,0 0 0,0-1 0,0 1 0,1-1-1,-1 1 1,1-1 0,-1 1 0,0-1 0,1 0 0,-1 1 0,1-1 0,-1 0 0,1 1 0,0-1-1,-1 0 1,1 0 0,0 1 0,-1-1 0,1 0 0,0 0 0,0 1 0,-1-2 0,2 1-2,-1 1 1,0 0-1,1-1 1,-1 1 0,1-1-1,-1 1 1,1 0-1,-1-1 1,0 1 0,1 0-1,-1-1 1,1 1-1,0 0 1,-1 0 0,1 0-1,-1-1 1,1 1-1,-1 0 1,1 0 0,-1 0-1,1 0 1,-1 0-1,1 0 1,1 0 0,-2 0-1,1 1 0,-1-1 1,1 0-1,-1 0 0,1 0 1,-1 0-1,1 0 0,-1 0 1,1-1-1,-1 1 0,1 0 1,-1 0-1,1 0 0,-1 0 1,1-1-1,-1 1 0,1 0 1,-1 0-1,0-1 0,1 1 1,-1 0-1,1-1 0,-1 1 1,0 0-1,1-1 0,-1 1 1,0-1-1,1 1 0,-1-1 1,-1-4 11,1 4-12,0 1 0,0 0 0,0 0 0,0-1 0,0 1 0,0 0 0,0-1 0,0 1 0,0 0 0,0-1 0,0 1 1,0 0-1,0 0 0,0-1 0,0 1 0,1 0 0,-1 0 0,0-1 0,0 1 0,0 0 0,0 0 0,0-1 1,1 1-1,-1 0 0,0 0 0,0-1 0,0 1 0,1 0 0,-1 0 0,0 0 0,0 0 0,1-1 0,-1 1 1,0 0-1,1 0 0,4-5 50,-5 4-47,0 1 1,1-1-1,-1 1 1,1 0-1,-1-1 0,1 1 1,-1 0-1,1-1 1,-1 1-1,1 0 1,-1 0-1,1 0 1,-1-1-1,1 1 1,-1 0-1,1 0 0,0 0 1,-1 0-1,1 0 1,-1 0-1,1 0 1,-1 0-1,1 0 1,-1 0-1,1 0 0,0 0 1,-1 1-1,1-1 1,8 1 10,0 1 1,-1-1-1,1 2 0,11 3 1,32 8 107,-43-15-99,-9 1 0,30 3 32,241 81 89,-255-78-97,-2 1 0,1 0 0,26 19 0,-38-21 33,-3-5-78,0 0-1,0 1 1,0-1 0,0 0 0,0 1 0,1-1 0,-1 0 0,0 0 0,0 1 0,0-1 0,0 0-1,0 0 1,1 0 0,-1 1 0,0-1 0,0 0 0,0 0 0,1 0 0,-1 1 0,0-1 0,0 0-1,0 0 1,1 0 0,-1 0 0,0 0 0,0 0 0,1 0 0,-1 0 0,0 1 0,1-1 0,-1 0-1,0 0 1,0 0 0,1 0 0,-1 0 0,0 0 0,1-1 0,16 5 12,1 0-1,-1 1 1,0 1 0,0 1-1,15 8 1,-29-13-12,1-1-1,-1 0 1,0 0-1,1 0 1,-1 0-1,0-1 1,1 1 0,-1-1-1,1 0 1,-1 0-1,1 0 1,3-1 0,-3 1 1,0 0 0,0-1 0,0 2 0,0-1 0,0 0 0,0 1 0,0 0 1,7 2-1,1 0 4,0 0 0,0 0 1,0-1-1,15 1 0,20 3 9,-32-4-6,1-1 0,26-1 0,-20 0-6,4-2-4,-20 2-1,0-1 0,0 1 0,0 0 0,0 0 0,0 1 0,11 2 0,16-30 32,-27 24-30,0 0-1,0 0 1,-1 0 0,1-1 0,-1 0-1,0 0 1,0 0 0,0-1-1,-1 0 1,0 1 0,0-2 0,0 1-1,6-11 1,-9 15-2,0 0 0,0 0 0,0-1 0,0 1 0,0 1 0,0-1 0,0 0 0,1 0 0,-1 0 0,0 0 0,0 1 0,1-1 0,1 0 0,-2 1 0,0 0 0,0-1 0,0 1 1,0 0-1,0-1 0,0 1 0,0-1 1,0 1-1,0-1 0,0 1 0,0-1 1,0 0-1,0 1 0,-1-1 0,1 0 1,0 0-1,-1 1 0,1-1 0,0 0 0,-1 0 1,1 0-1,-1 0 0,1 0 0,-1 0 1,0 0-1,1 0 0,-1 0 0,0 0 1,0 0-1,0 0 0,1 0 0,-1 0 0,0-1 1,-1 0-1,0-2 1,1 3 0,-1 0 0,1-1 0,0 1 0,-1 0 0,1 0 0,0-1 0,0 1 0,-1 0 0,1-1 0,0 1 0,0 0 0,1 0 0,-1-1 0,0 1 0,0 0 0,1-1 0,-1 1 0,0 0 0,1 0 0,-1 0 0,1-1 0,0 1 0,-1 0 0,1 0 0,0 0 0,0 0 0,0 0 0,0 0 0,0 0 0,0 1 0,0-1 0,0 0 0,0 0 0,0 1 0,0-1 0,0 1 0,0-1 0,1 1 0,1-1 0,6-3 13,-1 0 0,-1-1 0,1 1 0,-1-2-1,1 1 1,-1-1 0,-1 0 0,1 0 0,-1-1 0,7-9-1,33-28 130,-42 38-106,0-1-1,0 0 0,-1 0 1,0 0-1,4-13 1,6-13 17,-7 18 9,-6 14-60,1-1-1,-1 1 1,1 0 0,-1 0-1,1 0 1,-1 0 0,1-1-1,0 1 1,0 0 0,-1 0-1,1 0 1,0 0 0,0 1-1,0-1 1,0 0 0,0 0-1,2 0 1,3-4-1,0 0-1,-1 0 1,0 0 0,1-1-1,-2 0 1,1 0 0,-1 0-1,6-11 1,-6 11-1,-1 1 1,1-1-1,0 1 1,1 0-1,-1 0 1,7-5-1,17-20 29,-4-8-5,-23 37-24,-1 0-1,1 1 0,0-1 1,-1 0-1,1 1 1,0-1-1,0 1 0,0-1 1,0 1-1,0-1 1,-1 1-1,1-1 1,0 1-1,0 0 0,0-1 1,2 1-1,-2 0 1,0 0-1,0 0 1,0-1-1,0 1 1,0-1-1,0 1 1,0 0 0,1-1-1,-1 0 1,-1 1-1,1-1 1,0 0-1,0 1 1,0-1-1,0 0 1,0 0-1,-1 0 1,2-1-1,37-41 24,-6-12 8,10-49-9,-39 96-33,-1-1 0,0-1 0,0 1 0,1-17-1,4-10-83,-5 24 124,1 1 0,12-21 0,3-10-107,-19 41 82,0 0 0,1-1 0,-1 1 0,1 0 0,0 0 0,-1 0 0,1 0 0,0 0 0,-1 0 0,1 0 0,0 0 0,0 0 0,0 0 0,0 1 0,0-1 0,0 0 0,0 0 0,0 1 0,0-1 0,1 1 0,-1-1 0,2 0 0,-2 1-4,-1 0 0,0 0 0,1-1 0,-1 1 0,0 0 0,1-1 0,-1 1 0,0 0 0,1-1 0,-1 1 0,0-1 0,0 1 0,0-1 0,1 1 0,-1 0-1,0-1 1,0 1 0,0-1 0,0 1 0,0-1 0,0 1 0,0-1 0,0 1 0,0-1 0,0 1 0,0-1 0,0 1 0,0 0 0,0-1 0,0 1 0,0-1 0,0 1 0,-1-1 0,1 0-2,0 0 0,-1 1 0,1-1-1,0 0 1,0 1 0,0-1 0,0 0 0,0 0 0,0 1-1,0-1 1,0 0 0,0 0 0,0 1 0,0-1 0,0 0-1,1 1 1,-1-1 0,0 0 0,0 0 0,1 1 0,-1-1-1,1 1 1,-1-1 0,0 0 0,1 1 0,-1-1 0,1 1-1,-1-1 1,1 1 0,0-1 0,-1 1 0,2-1-1,0 0 0,-1 1 3,0 0 1,1 0-1,-1 0 0,0-1 0,0 1 0,0 0 1,0-1-1,0 1 0,0-1 0,0 1 1,0-1-1,0 0 0,0 1 0,0-1 0,0 0 1,0 0-1,-1 0 0,1 1 0,0-1 1,-1 0-1,1 0 0,0 0 0,-1 0 0,1 0 1,0-2-1,3-5-8,1 0 1,0 0 0,0 0-1,1 1 1,0 0-1,9-9 1,-1 1-105,-9 11 109,-1-6-26,-3 6 25,1 1-1,-1-1 1,1 1-1,0 0 1,0 0-1,0 0 1,1 0-1,-1 0 1,1 0-1,0 1 1,5-5-1,-4 3 13,0 1 0,0-1 0,0-1-1,0 1 1,5-9 0,-5 3-6,0 0 0,0-1 0,-1 0 1,-1 0-1,0 0 0,1-17 0,-1 11 15,13-24-1185,-11 32-1684,-2 4 1356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5:57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11 539 1688,'-10'14'17309,"35"-23"-16302,-24 8-978,0 1-1,1 0 0,-1-1 1,1 1-1,-1-1 1,0 1-1,1-1 0,-1 0 1,0 1-1,0-1 0,1 0 1,-1 0-1,0 0 1,0 0-1,0 0 0,0 0 1,0 0-1,-1-1 0,1 1 1,0 0-1,1-2 1,4-7 1,42-79 195,-46 86-216,1 0-1,0 0 1,0 0-1,0 1 1,0-1-1,1 1 0,-1 0 1,0 0-1,1 0 1,0 0-1,-1 0 1,7-1-1,38-8 28,-43 11-30,-1 0 0,0 0 0,0 1 0,1-1 0,-1 1 0,0 0-1,0 0 1,0 0 0,0 1 0,0-1 0,4 3 0,7 2 19,-9-3-8,0-1 0,0 2-1,-1-1 1,1 0 0,7 8 0,27 14-6,-14-13 10,1-2-1,0-1 1,1-1 0,55 9 0,-61-13-9,-19-3-10,0 0-1,0 0 0,0-1 1,0 1-1,0-1 0,1 0 0,-1 0 1,0 0-1,0 0 0,0 0 1,0-1-1,4 0 0,-4 0 0,0 1-1,0 0 1,-1 0-1,1 0 1,0 0-1,0 1 1,0-1-1,0 1 1,0 0-1,-1 0 1,1 0-1,0 0 1,-1 0-1,1 0 1,-1 1-1,4 2 1,19 7 0,88 8 39,-103-17-38,-1-1 0,0 0 0,0 0 0,0-1 0,13-1 0,28 1 10,-24 3-2,42-3 0,-29-1 3,-24 1-11,-11 1 0,1-1-1,-1 0 0,0 0 0,1-1 1,-1 1-1,1-1 0,-1 0 0,0 0 0,8-4 1,-1 2 1,0-1-1,0 2 1,0-1 0,1 2 0,16-2 0,-15 2 1,1 0 0,-1-1 0,17-5 0,-9-5 3,-19 11-7,0 0 0,-1-1 0,1 1 0,0 0-1,1 0 1,-1 0 0,0 0 0,0 0 0,0 1-1,4-2 1,34-7-4,-23-1 2,-17 9 2,1 1 0,-1 0 0,0-1 0,1 1 0,-1-1 0,0 1 0,0-1 0,0 1 0,1-1 0,-1 1 0,0-1 0,0 0 0,0 1 0,0-1 0,0 1 0,0-1 0,0 1 0,0-1 0,0 1 0,0-1 0,-1 1 0,1-1 0,0 1 0,0-1 0,0 1 0,-1-1 0,1 1 0,0-1 0,-1 0 0,1 1 0,0-1 0,0 1 0,0 0 0,0-1 0,0 1 0,0-1 1,0 1-1,0 0 0,0-1 0,0 1 0,0-1 0,0 1 0,0 0 0,1-1 1,-1 1-1,0 0 0,0-1 0,0 1 0,0 0 0,1-1 0,-1 1 0,0 0 1,0-1-1,1 1 0,-1 0 0,0 0 0,1-1 0,-1 1 0,0 0 0,1 0 1,-1 0-1,0-1 0,1 1 0,-1 0 0,0 0 0,1 0 0,-1 0 0,1 0 1,-1 0-1,0 0 0,1 0 0,29-8 10,-6 1-3,-16 4-6,0 1 0,-1 0 0,1 0 0,0 0 0,14 0 0,-13 1 0,0 0 0,0 0-1,0-1 1,14-5 0,60-17-9,-80 22 5,-1 1 1,1 0-1,-1-1 0,1 1 1,-1-1-1,0 0 1,1 0-1,-1 0 1,3-4-1,-3 4 4,0 0-1,0 0 0,0 0 0,0 0 1,0 0-1,1 1 0,-1-1 0,1 1 0,-1-1 1,5-1-1,-4 3-2,-1-1 0,0 0 0,0 0 0,0 0 0,0 0 0,0 0 0,0 0 0,0 0 0,-1-1 0,1 1 0,0-1 0,-1 1 0,1-1 0,-1 1 0,1-1-1,-1 0 1,0 0 0,0 0 0,0 0 0,0 0 0,1-4 0,1-4-5,0-1 0,-1 1 0,1-18 0,2-4 23,-4 21-16,0 8-1,-1 1-1,0-1 1,1 1 0,0-1 0,0 1-1,0-1 1,0 1 0,0 0 0,0-1-1,0 1 1,1 0 0,-1 0 0,3-2-1,3-4-3,-5 7 3,-1-1 0,1 0 0,0 0 0,0 0 0,-1 0 0,1 0 1,-1-1-1,0 1 0,0 0 0,0-1 0,0 1 0,1-3 0,-2-1-140,0-1 1,0 1 0,0 0 0,-1 0 0,0-1 0,0 1-1,0 0 1,-1 0 0,0 0 0,0 1 0,-1-1-1,1 0 1,-6-7 0,-12-12-1168,-4 2 562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4:56:01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3345,'-14'2'5908,"11"4"-3457,16 16-2135,-10-18-229,14 14-681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7:54.0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81 446 3385,'-19'-8'8246,"15"8"-7731,-18-7 1813,18 1-2312,0 0 0,0-1 0,1 0 0,0 1 1,0-1-1,1-1 0,-1 1 0,2 0 0,-3-15 1,3 17-10,0-1 11,0 1 0,0 0 0,1-1 0,-1 1 0,1 0 0,1-1 0,-1 1 0,1 0 0,1-7 0,-1 9 18,0 0 0,1 0 0,-1 0 0,0 1 0,1-1 0,0 0-1,0 1 1,-1-1 0,1 1 0,1 0 0,-1 0 0,0-1 0,1 2 0,2-4 0,0 2 21,0-1 1,0 1-1,0 0 0,0 1 1,1-1-1,-1 1 0,1 0 1,0 0-1,-1 1 0,1-1 1,0 1-1,0 0 0,0 1 1,0 0-1,0 0 0,0 0 1,-1 1-1,1-1 1,0 1-1,0 1 0,10 3 1,-13-4-28,1-1 0,-1 1 1,0-1-1,0 1 0,0-1 1,0 0-1,0-1 0,1 1 1,-1 0-1,4-2 0,23-1 294,-12 5-152,37 9 0,-6 0 360,6 9-182,-16-5-248,-31-12-73,-1 0 0,1 0 0,0 0 0,0-1 0,9 1 0,-9-1-3,0 0 0,0 1 0,0-1 1,-1 2-1,1-1 0,-1 1 0,0 0 1,0 1-1,0-1 0,10 11 0,-6-7 32,-1 0-1,23 12 0,156 68 696,-179-84-697,-1 2 1,1 0-1,9 7 0,-12-8-37,1 0 0,-1 0 0,1-1 0,0 0 0,13 5 0,-18-8-21,-1 0-1,0-1 1,1 1-1,-1 0 1,0 0-1,0 0 1,0 1-1,0-1 1,0 1-1,0-1 1,0 1-1,0-1 1,2 4-1,-1-3 24,0 0 0,0 0 0,0 0 0,0-1 0,0 1 0,0-1 0,0 0 0,1 0 0,5 2 0,-8-3 25,25 5 34,78 28 1,-68-21-36,-28-9-35,2 0 1,0 1 0,-1 0 0,1 1 0,10 6 0,-19-11 70,0 4-77,1-1 0,-1 0-1,1 0 1,0 0 0,1 0-1,-1 0 1,0-1 0,1 1-1,-1 0 1,1-1 0,4 3-1,2 3 24,-4-3-8,-4-3-21,0 0-1,1 0 0,-1-1 1,1 1-1,0-1 0,0 1 0,-1-1 1,1 0-1,0 1 0,0-1 1,0 0-1,0 0 0,0 0 1,1-1-1,-1 1 0,0 0 1,4 0-1,8-15 105,-10 11-86,-1 1 0,1-1 0,-1 0 0,0-1 0,0 1 0,0-1 0,-1 1 0,5-8 0,-5 7-7,0 1 0,0-1-1,1 1 1,-1 0 0,1 0 0,0 0 0,0 0 0,0 0 0,4-2 0,-3 0 25,0 0 1,0-1-1,-1 1 1,0-1-1,0 0 1,0 0-1,-1 0 1,3-7 0,0-1-81,0 1 107,-1 0 0,-1-1 0,3-15-1,-1-2 16,-1 14-6,-2 1 0,0-1 0,-1 1 0,-1-1 0,0 1 0,-1-1 0,-3-17 0,1 26-37,0 0 1,-1 0-1,0 0 1,0 1-1,-10-14 1,-7-13 70,19 30-93,-1 1 1,0 0-1,0 0 0,0 0 1,0 0-1,0 0 0,0 0 1,-1 1-1,-6-4 0,-15-12 96,18 12-70,-1-1 0,0 2 0,0-1 0,0 1 0,0 0 0,-1 1 0,0 0-1,0 0 1,0 1 0,-1 0 0,1 1 0,-11-2 0,4 2-22,-1 0 1,1 1-1,-1 1 1,1 1-1,0 0 1,-20 4-1,-7-2 82,36-3-95,0 0 0,0 0-1,0 1 1,0 0 0,0 0 0,-7 3 0,-14 12-22,25-14 22,0 0 0,0 0 1,0 0-1,0 0 0,-1 0 1,1-1-1,-1 0 0,1 1 1,-1-1-1,1-1 0,-8 2 1,-26 6-2,32-6-4,-1-1-1,0 1 1,0-1-1,1 0 1,-1 0-1,-11-1 1,-86-14 2,-26 0-69,88 8 60,-12-4 20,45 8-9,0 1 0,0 0 0,0 0 0,0 0 0,0 1 0,-12 1 0,13 0-4,-1-1 0,1 0 0,-1 0 0,1-1 1,-1 0-1,1 0 0,-13-4 0,16 3 3,0 0 0,0 1 0,0-1 0,-1 1 0,1 0 0,-1 0 0,1 1 0,-1-1 0,1 1 0,-1 0 0,1 0 0,-1 0 0,-6 2 0,9-2 1,-1 0 0,1 1 1,0-1-1,-1-1 0,1 1 0,-1 0 0,1 0 0,0-1 0,-1 0 0,1 1 0,0-1 0,-1 0 0,-1-1 0,-17-5-2,1 11-7,-1-1 1,-56-10-5,70 7 10,-1 0-1,1 1 1,-1 0-1,1 0 1,-1 0-1,1 1 1,-12 4-1,15-4-22,0-1 0,1 0 1,-1 0-1,0 0 0,0 0 0,0-1 1,0 1-1,0-1 0,-5-1 0,2 1-68,15 4-634,21 5 711,1-1-1,0-1 1,0-2 0,1-1 0,-1-2-1,32-1 1,-11 0 46,64 11 0,-64-2-16,91 12 52,-122-19-47,-1 1 0,1 1 0,20 7 0,28 7 43,-56-15-52,-1 0 1,1 0-1,-1 1 1,0 0-1,11 9 1,26 11 30,-42-22-34,0 1 0,0-1 0,0 2 1,0-1-1,8 9 0,18 13 15,2-8-10,2-1 1,-1-2-1,64 18 0,-30-10 11,-62-20 8,-1-1 0,1-1-1,0 1 1,-1-1 0,11 0-1,-17-1-23,-1-1 0,1 1 0,0-1 0,0 1 0,0-1 0,0 1 0,-1-1 0,1 1 0,0-1 0,-1 1 0,1-1 0,0 1 0,-1-1 0,1 1 0,0 0 0,-1-1 0,1 1 0,-1 0 0,1-1 0,-1 1 0,1 0 0,-1 0 0,1 0 0,-1-1 0,0 1 0,-46-22 9,-75-39-16,103 51-8,1-2 1,-22-19 0,34 27 6,1-1 1,0 0-1,0-1 0,1 1 0,0-1 0,0 0 1,0 0-1,1 0 0,-1 0 0,1-1 1,-2-7-1,-4-8 1,7 18-19,1 1 1,-1-1-1,1 1 1,-1-1-1,1 0 1,0 1-1,1-1 1,-2-7-1,5 10 19,0-1 0,0 1 0,0 0 0,0 0 0,0 0 0,0 0-1,0 0 1,0 1 0,1-1 0,-1 1 0,3 0 0,-4 0 0,23-2 18,0 0-1,-1 2 1,1 1-1,44 7 1,-60-6-10,0 1 0,0 0 1,0 1-1,0 0 0,0 0 1,-1 1-1,0 0 0,0 0 0,9 9 1,-1-3 17,-14-10-17,0 0 0,0 0 0,0 0 0,0 0 0,0 1 0,-1-1 0,1 1 0,0-1 0,-1 1 0,1 0 0,-1-1 1,1 1-1,-1 0 0,0 0 0,0 0 0,0 0 0,1 2 75,-4-4-103,1-1 10,-1 0 1,0-1-1,1 1 1,-1 0 0,1 0-1,0-1 1,-1 1-1,1-1 1,0 1-1,0-1 1,0 0 0,0 1-1,0-1 1,0 0-1,-1-2 1,-12-20-1,10 18 7,-7-9-4,1 1 0,1-2 0,0 0 0,-9-24 0,11 21-8,4 14 10,1 0 0,1-1 0,-1 1 0,1 0-1,-1-8 1,1 11 5,1 0-1,1 0 1,-1 0-1,0 0 0,0 0 1,1 0-1,0 0 1,-1 0-1,1 0 1,0 0-1,0 0 0,0 1 1,0-1-1,0 0 1,0 1-1,0-1 0,1 0 1,1-1-1,0-5 33,-3 8-32,0-1-1,0 1 1,0 0-1,0 0 1,0-1-1,0 1 1,0 0 0,0-1-1,0 1 1,0 0-1,0 0 1,1-1-1,-1 1 1,0 0-1,0 0 1,0-1-1,0 1 1,1 0 0,-1 0-1,0-1 1,0 1-1,0 0 1,1 0-1,-1 0 1,0 0-1,0-1 1,1 1 0,-1 0-1,0 0 1,0 0-1,1 0 1,-1 0-1,0 0 1,0 0-1,1 0 1,-1 0 0,0 0-1,1 0 1,-1 0-1,0 0 1,1 0-1,20-4-192,0 1-1,42 0 561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8:23.4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126 1364 2056,'-24'15'481,"13"-8"117,-1 0 0,-51 27 12479,122 2-12867,-54-33-149,0-1 1,0 0 0,0 0 0,1-1 0,7 2 0,9 3 192,-21-6-240,0 1-1,0-1 1,0 1 0,1-1-1,-1 1 1,0-1 0,0 0-1,0 1 1,0-1 0,1 0-1,-1 0 1,0 0-1,0 0 1,1 0 0,-1-1-1,0 1 1,0 0 0,0 0-1,1-1 1,-1 1 0,0-1-1,0 1 1,0-1 0,0 1-1,0-1 1,0 0-1,0 1 1,0-1 0,0 0-1,0 0 1,1-1 0,12-9 147,-12 11-136,1-1 0,0 0 0,0 1 0,0 0 1,0 0-1,0 0 0,0 0 0,0 0 0,0 0 1,0 1-1,-1 0 0,1-1 0,0 1 0,0 0 1,0 0-1,-1 1 0,1-1 0,-1 0 0,1 1 1,-1 0-1,1-1 0,2 4 0,-2-2 2,0-1 0,0 0-1,1 0 1,-1 0 0,1-1 0,-1 1-1,1-1 1,0 0 0,5 2-1,-3-3 0,0 2-1,0-1 0,0 1 0,0 0 0,0 0 0,0 0 0,-1 1 0,1 0 0,6 5 1,-7-5-1,1 1 0,-1-1 1,1 0-1,0-1 1,0 0-1,0 1 1,0-2-1,0 1 0,9 0 1,-8-1 17,-1 1 0,0-1 0,-1 1 0,1 0 0,0 0 0,0 0 0,-1 1 0,0 0 0,10 6 0,-11-6-33,0 0-1,-1-1 1,1 1 0,1-1 0,-1 0-1,0 0 1,0-1 0,1 1-1,-1-1 1,1 0 0,-1 0-1,1 0 1,0-1 0,-1 0 0,7 0-1,-6 1 18,1-1-1,-1 1 1,1 1-1,-1-1 1,1 1-1,-1 0 1,0 0-1,0 1 1,0-1-1,0 1 1,0 0-1,7 7 1,15 7 40,-10-10-48,0-1 0,1 0 0,0-1-1,31 4 1,35 10 38,-68-14-43,14 5 21,31 14 0,-55-22-32,-1 0-1,1-1 1,0 1 0,0-1-1,8 1 1,-8-2-3,0 1 0,-1 0 0,1 0 0,-1 0 0,1 1 0,4 2 0,-4-1-8,-1-1 0,0 0 0,1 0 0,-1 0 1,1 0-1,0-1 0,-1 0 0,1 0 0,0-1 0,0 0 0,-1 0 0,1 0 0,0-1 0,0 1 0,9-4 0,-15 2-22,1 0-1,-1 0 0,0 1 1,0-1-1,0 0 0,0 0 1,0 0-1,0 0 0,0 0 1,-1 0-1,1 0 0,-1 1 1,1-1-1,-1 0 0,0 0 1,-1-2-1,-18-8-8,0 0 1,-28-9-1,42 18 35,0 1 0,-1 1 0,1-1 0,0 1 0,-11-1 0,-7-1 1,-14-3 34,-44-1 0,50 6-1,0-2-1,-56-12 1,67 10-29,17 4-1,0 0 0,0 0 0,0 0 0,0 0 0,0-1 0,0 1 0,0-1 0,0 0 0,1 0 0,-4-3 0,2 1 4,-1 0 0,1 1 0,-1 0-1,1 0 1,-1 1 0,-12-4 0,13 5-1,0-1 0,0 0 1,1 0-1,-1 0 0,0 0 0,1-1 0,-1 1 1,1-1-1,0 0 0,0-1 0,-6-5 1,5 4-1,0 1 0,0 0-1,0 0 1,-1 1 0,0-1 0,1 1 0,-1 0 0,0 1 0,-1 0 0,1 0 0,-10-2 0,-25-10 8,-39-27-3,71 36-6,-3-2 10,0-1-1,1 0 1,-17-16-1,23 21 0,0-1 0,0 1-1,-1 0 1,1 1 0,-1-1-1,1 1 1,-1 0 0,0 0-1,0 1 1,0 0 0,0 0-1,0 0 1,-9 0 0,-24-4 65,-31-16-30,117 28-13,50 2 0,-23-2 43,-7 5-18,-56-8-46,0-2 0,1 1 0,0-1 0,-1-1 0,1 0 0,0-1 0,22-2 0,-28 2-6,0-1-1,0 1 0,0 1 0,11 1 0,-14-1-3,0 0 0,0-1-1,0 1 1,-1-1 0,1 1 0,0-1-1,0 0 1,0 0 0,0-1 0,0 1 0,0 0-1,-1-1 1,1 0 0,0 0 0,0 0-1,-1 0 1,5-2 0,-1-2 9,-5 4-8,-1 1-1,1-1 1,0 1-1,-1-1 1,1 1-1,-1-1 1,1 1-1,-1-1 1,1 0-1,-1 1 0,0-1 1,1 0-1,-1 1 1,0-1-1,1 0 1,-1 0-1,0 1 1,0-1-1,0 0 1,0 0-1,1 1 1,-1-1-1,0-1 1,1-1 8,1 1 1,0-1-1,0 1 1,1 0-1,-1-1 1,0 1-1,1 0 1,-1 1-1,1-1 1,5-2-1,28-23 108,-32 23-108,1 0 0,0 0 0,-1 1 0,2-1 0,-1 1 0,0 0 0,1 1 0,-1-1 0,1 1 0,0 0 0,7-1 0,77-20 28,-60 20-24,-27 4-15,0-1 0,0 0 0,1 0 0,-1-1 0,0 1 0,0-1 0,0 1 0,0-1-1,0 0 1,5-2 0,-8 3-2,0 0-1,0-1 1,1 1-1,-1 0 1,0 0-1,0-1 1,1 1 0,-1 0-1,0-1 1,0 1-1,0 0 1,1-1-1,-1 1 1,0 0-1,0-1 1,0 1-1,0 0 1,0-1-1,0 1 1,0 0-1,0-1 1,0 1 0,0-1-1,0 1 1,0 0-1,0-1 1,0 1-1,0 0 1,0-1-1,0 1 1,0 0-1,-1-1 1,1 1-1,0 0 1,0-1-1,0 1 1,-1 0 0,1-1-1,0 1 1,0 0-1,-1 0 1,1-1-1,0 1 1,-1 0-1,1 0 1,0 0-1,0-1 1,-1 1-1,1 0 1,-1 0-1,1 0 1,-1 0 0,-29-16-2,15 8 13,-46-25 15,52 30-8,-1 0 0,1 0 0,-1 1 0,0 0-1,0 1 1,0 0 0,0 0 0,0 1 0,0 0 0,0 1 0,0 0 0,1 1 0,-1 0 0,-17 6 0,-181 48 393,188-53-415,1-1 0,-28 1 0,28-2 5,14-2-3,0 1-1,0 0 1,-1-1 0,1 0-1,0 0 1,0-1-1,0 1 1,0-1-1,0 0 1,1 0-1,-7-5 1,-5-1-21,15 8 23,-2-1-3,0 0-1,0 0 1,0 0-1,1-1 1,-1 1-1,0-1 1,0 0-1,1 0 1,-1 0-1,1 0 1,0 0-1,0-1 1,-1 1-1,1 0 1,1-1-1,-4-5 1,-16-24 7,17 27 1,1 1-1,0 0 0,0-1 0,0 1 1,-4-10-1,-38-93 83,26 73-67,15 29-16,0 0 0,1-1 0,0 1 0,0-1 0,0 0 0,-1-7 0,-6-16 11,-1-10 40,8-9-3,2 30-19,0 0 0,-6-30 1,5 39-12,1-1 1,1 1-1,-1-1 1,1 1-1,2-11 1,-1-29 69,2 29-70,-3 18-18,1 1-1,-1 0 1,1 0 0,-1-1 0,0 1 0,1 0 0,-1-1 0,0 1 0,0-1 0,0 1-1,0 0 1,0-1 0,0 1 0,-1 0 0,1-1 0,0 1 0,-1 0 0,1-1-1,-1 1 1,1 0 0,-1 0 0,0 0 0,0-1 0,0 0 0,-6-7 18,9 5 13,2-5 71,-4 10-90,0 0-1,0 0 1,0-1-1,0 1 0,0 0 0,0-1 1,0 1-1,0 0 0,0-1 0,1 1 1,-1 0-1,0-1 0,1 1 0,-1 0 1,0-1-1,1 1 0,-1 0 0,1-1 1,-1 1-1,1-1 0,-1 1 0,1-1 1,-1 1-1,1-1 0,-1 0 0,1 1 0,0-1 1,-1 0-1,1 1 0,0-1 0,-1 0 1,1 0-1,0 1 0,-1-1 0,1 0 1,1 0-1,2 1-9,0-1 0,0 1 1,0-1-1,0 0 0,0 0 0,0 0 1,0-1-1,0 1 0,0-1 0,-1 0 0,1 0 1,0-1-1,0 1 0,-1-1 0,1 1 1,-1-1-1,1 0 0,-1-1 0,0 1 0,5-5 1,-2 2 4,0-1 0,-1 0 0,0 0 1,-1 0-1,1-1 0,-1 0 1,0 0-1,-1 0 0,5-13 0,8-16 15,-12 26-5,1 1 0,-2-1-1,6-18 1,-8 24-13,1-1-1,0 1 1,0 0 0,0-1-1,1 1 1,-1 0 0,1 0-1,0 1 1,0-1 0,1 1-1,-1-1 1,1 1 0,-1 0-1,1 0 1,0 0 0,0 1-1,1 0 1,-1-1 0,8-1-1,5-3-12,-1 1-1,1 1 1,0 1-1,21-3 1,-18 5 10,-10 1 17,-1 0 0,0-1 0,0 0 0,0-1 0,14-5 0,2 5 43,-24 3-62,1 0 1,0 0-1,-1 0 1,1 0-1,-1 0 1,1 0-1,0 0 0,-1-1 1,1 1-1,-1 0 1,1-1-1,-1 0 1,1 1-1,-1-1 1,0 0-1,1 0 0,-1 1 1,2-3-1,0 1 0,-1-1 4,1 0 1,-1 0-1,1 1 0,0 0 0,0-1 0,0 1 0,0 0 0,1 0 1,-1 1-1,0-1 0,7-1 0,-1 0-4,0 1 1,0-2-1,-1 1 0,17-10 1,-2-5 50,-22 17-47,0-1 0,1 1 0,-1 0-1,1 0 1,-1 0 0,1 0 0,-1 0 0,1 0-1,0 0 1,0 0 0,-1 0 0,1 1 0,0-1-1,0 1 1,2-1 0,-3 1-4,1-1-1,-1 1 0,1-1 1,-1 0-1,0 1 1,1-1-1,-1 0 0,0 0 1,0 0-1,0 0 1,0 0-1,0 0 1,0-1-1,0 1 0,0 0 1,0 0-1,0-1 1,0 1-1,-1 0 1,1-1-1,0-2 0,0 3 1,-1-1-1,1 0 1,-1 1-1,1-1 1,0 1-1,0-1 1,0 1 0,0-1-1,0 1 1,0 0-1,0 0 1,0-1-1,0 1 1,1 0-1,-1 0 1,0 0-1,1 0 1,-1 1-1,1-1 1,-1 0-1,1 0 1,0 1-1,-1-1 1,1 1-1,1-1 1,12-1 3,0 0 0,-1-2 1,28-9-1,24-6 13,-60 19-14,-1-1-1,0 0 0,0 0 0,0-1 0,0 0 1,-1 0-1,1 0 0,0 0 0,-1-1 0,1 1 1,-1-1-1,0 0 0,7-7 0,18 2-67,-18 5 101,-1 1 1,1 0-1,0 1 1,0 0-1,0 1 0,1 0 1,-1 1-1,14 2 1,-23-2-35,0 0 0,-1 1-1,1-1 1,0 0 0,-1 1 0,1-1 0,-1 1 0,1-1 0,-1 1-1,0 0 1,1 0 0,-1 0 0,0-1 0,0 1 0,0 0 0,-1 0-1,2 3 1,-1-2-2,0-1 1,0 1-1,0 0 0,1-1 0,0 1 0,-1-1 0,1 1 0,0-1 0,4 4 1,-3-4-4,0 1 0,0 0 0,0 0 1,0 1-1,-1-1 0,1 0 1,-1 1-1,0 0 0,0-1 1,0 1-1,-1 0 0,1 0 1,1 6-1,-1 0-4,0 0 0,0 1-1,-1-1 1,0 12 0,0 7 8,-1-12 1,0 1 0,-1 0-1,-3 20 1,3-32-12,0 0 0,1 1-1,0-1 1,0 0 0,1 1-1,-1-1 1,1 1 0,1-1-1,-1 0 1,5 10 0,6-6 12,-11-9 1,1-1 0,-1 1 1,0-1-1,0 1 0,0 0 0,0 0 0,0 0 0,0-1 0,0 1 0,0 0 1,0 0-1,0 0 0,0 1 0,0 0 0,13 24 56,-11-22-64,0 0 0,-1 0 1,1 0-1,-1 1 0,0-1 0,-1 1 1,1 0-1,-1-1 0,0 1 1,1 8-1,-2-4-3,1-3-14,-1-1 0,0 0 1,0 0-1,-1 0 0,1 0 0,-1 0 0,0 0 1,0 0-1,-1 0 0,0 0 0,0 0 0,0 0 1,0-1-1,-5 7 0,3-4 14,0 0 0,0 0 1,-1-1-1,0 0 0,-1 1 0,1-2 0,-1 1 0,-1-1 1,1 1-1,-1-2 0,1 1 0,-1-1 0,-1 0 1,-10 4-1,14-6 8,0-1 0,-1 1 0,1 0 0,0 0 0,1 1 0,-1-1 0,0 1 1,1 0-1,-6 5 0,5-4 1,0-1 1,0 1 0,-1-1 0,1 1-1,-1-1 1,0-1 0,-5 3-1,2 0 3,0 0 0,0 0 0,-13 11 0,16-10-2,-1-2 0,0 1 0,-1-1 0,1 0 0,-1 0-1,0 0 1,-8 2 0,6-3-1,2-1 3,-1 0 1,1 1-1,0 0 0,-9 5 1,14-7-4,1 0 1,0-1-1,-1 1 0,1-1 1,-1 1-1,1-1 1,-1 0-1,1 1 0,-1-1 1,1 0-1,-1 0 1,1 0-1,-1 0 1,-2-1-1,4 1 0,-1 0-1,0 0 1,0 0 0,0 0-1,1 0 1,-1 0-1,0 0 1,0 0 0,0 0-1,0 0 1,1 0 0,-1 0-1,0 0 1,0 1 0,0-1-1,1 0 1,-1 1-1,0-1 1,0 0 0,1 1-1,-1-1 1,0 1 0,1-1-1,-1 1 1,0 0-1,1-1 1,-1 1 0,1 0-1,-1-1 1,1 1 0,0 0-1,-1-1 1,1 1 0,0 0-1,-1 0 1,1 0-1,0-1 1,0 1 0,-1 1-1,-2 12 2,3-12-1,0 1-1,-1-1 0,1 1 1,-1-1-1,1 1 0,-1-1 0,0 0 1,0 1-1,0-1 0,0 0 0,0 0 1,-1 0-1,1 0 0,-1 0 0,1 0 1,-1 0-1,0 0 0,1 0 1,-1-1-1,0 1 0,0-1 0,0 0 1,-1 1-1,1-1 0,0 0 0,0 0 1,-1 0-1,1-1 0,0 1 1,-1 0-1,-3 0 0,4-1-1,-1 1 0,0 0-1,1 0 1,-1 0 0,1 0-1,0 0 1,-1 0 0,1 1 0,0-1-1,0 1 1,-1 0 0,1-1-1,1 1 1,-1 0 0,0 0 0,0 1-1,1-1 1,-3 3 0,-15 19-12,18-23 13,0-1-1,-1 1 1,1 0 0,0 0 0,0-1-1,-1 1 1,1-1 0,0 1 0,-1-1 0,1 0-1,0 1 1,-3-1 0,-13 6 0,12-3 15,-5 10-47,9-12 13,0-1 0,1 1 0,-1-1 0,0 0 0,0 1 0,0-1 0,0 0 1,1 1-1,-1-1 0,0 0 0,0 0 0,0 0 0,0 0 0,0 0 0,1 0 0,-3 0 1,-18 2 203,14 1-184,-1 0 0,1 1 0,-1 0 0,1 1 0,0-1 0,1 1 0,-11 10 0,8-2-12,8-12 10,1-1 0,0 1 0,-1 0-1,1 0 1,-1-1 0,1 1 0,-1 0-1,0-1 1,1 1 0,-1-1 0,0 1 0,1 0-1,-1-1 1,0 1 0,0-1 0,1 0-1,-1 1 1,0-1 0,0 0 0,0 1-1,1-1 1,-1 0 0,0 0 0,0 0 0,0 0-1,0 0 1,0 0 0,0 0 0,1 0-1,-1 0 1,0 0 0,0 0 0,0-1 0,0 1-1,-1-1 1,-1 1-1,-1 0-1,0 0 1,0 0 0,1 1-1,-1-1 1,0 1 0,1 0-1,-1 0 1,0 0 0,1 0-1,-1 1 1,-5 2-1,-1 1 2,5-5-7,1 1 0,0-1 0,-1 0 0,1-1 0,-1 1 0,1-1 0,-1 0 0,1 0 0,0 0 0,0-1 0,-1 1 0,-4-4 0,-16-4-23,13 6 69,-43-12-25,52 14-18,0-1-1,0 1 1,0 0-1,0-1 1,0 1-1,0-1 1,1 0 0,-1 0-1,1 0 1,-1 0-1,1-1 1,0 1-1,-4-6 1,6 8 5,0 0 1,0-1-1,0 1 0,0 0 1,0 0-1,0 0 0,0-1 1,0 1-1,0 0 0,0 0 1,1 0-1,-1 0 0,0-1 1,0 1-1,0 0 0,0 0 1,0 0-1,0 0 0,0-1 1,1 1-1,-1 0 0,0 0 1,0 0-1,0 0 0,0 0 1,1 0-1,-1 0 0,0 0 1,0 0-1,0-1 0,1 1 1,-1 0-1,0 0 0,0 0 1,0 0-1,0 0 0,1 0 1,-1 0-1,0 0 0,0 0 1,0 0-1,1 0 0,-1 1 1,0-1-1,0 0 0,1 0 1,12 1 14,-12-1-14,43 5-6,-32-3 2,0 0 0,0-1 0,0-1 0,0 0 0,22-2 0,-26-1 2,1 1-1,-1-2 0,0 1 0,0-1 1,0 0-1,12-9 0,16-7-11,-34 19 13,-1 1-1,1-1 1,-1 0-1,0 1 1,1-1-1,-1 0 1,0 0-1,0 0 1,1 0-1,-1 0 1,0 0-1,0 0 1,0-1-1,0 1 1,0 0-1,-1-1 1,1 1-1,0 0 1,0-1-1,-1 1 1,1-1-1,-1 1 1,1-3-1,5-14-4,-4 16 4,0 0 1,-1 0 0,1 0-1,0 0 1,0 0 0,0 1-1,0-1 1,0 0 0,1 1 0,-1 0-1,0 0 1,4-2 0,-4 3-1,0-1 1,1 0 0,-1 0 0,0-1 0,0 1 0,0 0 0,0-1-1,0 1 1,-1-1 0,1 1 0,0-1 0,-1 0 0,1 0 0,-1 0-1,0 0 1,1 0 0,0-2 0,-1 2 1,0 0 0,0 1 0,0-1 0,0 0 0,1 1 1,-1-1-1,0 1 0,1-1 0,0 1 0,-1 0 0,1-1 0,0 1 0,-1 0 0,1 0 0,0 0 0,0 0 0,0 1 1,0-1-1,0 0 0,3 0 0,-4 1 0,1 0 0,0 0 1,-1-1-1,1 1 0,-1-1 0,1 0 1,-1 1-1,1-1 0,-1 0 1,1 0-1,-1 0 0,0 0 0,1 0 1,-1 0-1,0 0 0,0 0 0,0-1 1,0 1-1,0 0 0,0-1 1,0 1-1,0-1 0,0-1 0,7-1 19,-1 2 5,-15-4-52,-6 2 2,1 0 0,0 2 0,-1 0 0,-19-1 0,22 2 12,-12 1 7,1 0 0,-1 1-1,0 1 1,-33 8 0,-2 0 53,50-8-40,0-1-1,-1 1 1,1 0-1,0 0 1,0 1 0,0 0-1,1 1 1,-1 0-1,1 0 1,-11 8-1,15-11-6,1 1-1,-1-1 1,0 0-1,0 0 1,0 0-1,0 0 0,1 0 1,-1-1-1,0 1 1,0-1-1,-6 0 1,7 1-7,1-1 1,-1 0 0,0 0 0,1 0 0,-1-1 0,0 1 0,1 0 0,-1-1 0,0 1-1,1-1 1,-1 1 0,1-1 0,-1 0 0,1 0 0,-1 1 0,1-1 0,0 0-1,-1 0 1,1 0 0,0-1 0,-2 0 0,3 1 1,0 0 0,1 1 0,-1-1 0,0 1 0,0-1 0,0 1 0,0-1 0,1 1 0,-1-1 0,0 1 0,0-1 0,1 1 0,-1-1 1,1 1-1,-1-1 0,0 1 0,1-1 0,-1 1 0,1 0 0,-1-1 0,1 1 0,-1 0 0,1-1 0,-1 1 0,1 0 0,22-13 10,-16 9-16,20-8 4,0 0 0,1 2 0,0 1 1,38-7-1,-16 5 1,-33 6 8,1 1 1,20-2-1,3 2 18,0-2 1,-1-2-1,44-15 0,-75 21-9,1 0 0,0 0 0,0 1 0,18 0 0,17-2 30,-34 0 0,-14 0-65,-22 1-106,-36 4 73,1 3-1,-1 2 1,1 3 0,-78 24-1,97-22 66,-1-2 0,-51 6-1,-2 0-23,88-14 8,0 0 0,0-1 0,-1 0 0,1-1 0,0 0 0,-1 0 0,1 0 0,0-1 0,-1 0 0,1 0 0,0-1 0,-9-3 0,15 5 5,1 0-1,-1 0 1,1 0 0,0 0 0,-1 0 0,1 0-1,0-1 1,-1 1 0,1 0 0,0 0 0,-1 0 0,1 0-1,0-1 1,-1 1 0,1 0 0,0 0 0,0-1-1,-1 1 1,1 0 0,0-1 0,0 1 0,0 0-1,-1-1 1,1 1 0,0 0 0,0-1 0,0 1-1,0 0 1,0-1 0,0 1 0,0 0 0,-1-1-1,1 1 1,0-1 0,0 1 0,1 0 0,-1-1-1,0 1 1,0 0 0,0-1 0,0 1 0,0 0-1,0-1 1,0 1 0,0 0 0,1-1 0,-1 1-1,0 0 1,0-1 0,1 1 0,-1 0 0,0-1 0,0 1-1,1 0 1,-1 0 0,0 0 0,0-1 0,1 1-1,19-10-54,-19 9 65,98-41-32,-42 17 49,105-32-1,-96 42 25,0 4 0,69-4 0,133 8 233,-253 8-271,-55 0-687,-330-27 227,333 26 492,-1 2-1,1 1 0,-1 2 1,-68 18-1,106-23-41,-2 0 3,0 0 1,0 1-1,0-1 0,0 0 1,0 1-1,0 0 1,0-1-1,0 1 1,0 0-1,1 0 0,-1 0 1,0 0-1,1 0 1,-1 1-1,0-1 1,1 0-1,-1 1 0,1-1 1,0 1-1,0 0 1,-1-1-1,1 1 1,0 0-1,-1 2 0,15-4-129,37 0 118,0-3 0,1-2 1,94-23-1,-65 14 56,2 4-1,-1 2 1,103 6 0,-179 2-42,11 0 41,0 0 1,0 1-1,29 7 1,-71-8-582,-9 2 445,-133-6-79,-237-35 0,276 12 273,128 27-103,0 0 0,0-1-1,0 1 1,0 0-1,0-1 1,0 1 0,0-1-1,1 1 1,-1-1 0,0 1-1,0-1 1,0 1 0,1-1-1,-1 0 1,0 1-1,1-1 1,-1 0 0,1 0-1,-1-1 1,1 2-1,0-1 0,0 0-1,0 1 1,0-1 0,0 1 0,1-1-1,-1 1 1,0-1 0,0 0 0,1 1-1,-1-1 1,0 1 0,1-1 0,-1 1-1,1-1 1,-1 1 0,1 0 0,-1-1-1,1 1 1,-1 0 0,1-1 0,-1 1-1,1 0 1,-1-1 0,1 1 0,-1 0-1,1 0 1,0 0 0,-1-1 0,1 1-1,-1 0 1,1 0 0,0 0 0,-1 0-1,2 0 1,23-5 6,36-10 50,2 3-1,103-7 0,111 19 135,-222-4-30,-53 4-113,-14 1-438,-58 4 194,-113 4-27,159-9 203,-104-3-20,112 2 61,1-1-1,-1-1 1,0 0 0,1-1-1,-28-11 1,42 15-18,0-1 0,0 1 1,0-1-1,0 0 0,0 1 1,0-1-1,0 0 0,0 1 0,0-1 1,0 0-1,0 0 0,1 0 0,-1 0 1,-1-1-1,2 2-3,0-1 0,0 1 0,0-1 0,0 1 0,0-1 0,0 1 0,0 0 0,0-1 0,0 1 0,0-1 0,0 1 1,0-1-1,0 1 0,1 0 0,-1-1 0,0 1 0,0-1 0,0 1 0,0 0 0,1-1 0,-1 1 0,0 0 0,1-1 0,-1 1 0,0 0 0,1-1 0,4-3-3,0 1 0,1 0 0,-1 0 1,12-4-1,-4 1 24,20-7 3,0 2 0,0 1-1,1 1 1,42-4 0,8 4 24,-41 6-3,1-2-1,-1-2 0,57-17 0,-86 17-62,-20 2-109,-27 3-85,30 2 216,-44 1-102,-60 8 1,75-4 124,-1-2 0,0-1 0,0-1 0,-53-7 0,86 6-28,-1 0 0,0 0 0,0 0 0,0 0 0,1-1 0,-1 1 0,0 0 0,0 0 1,1 0-1,-1-1 0,0 1 0,0 0 0,1-1 0,-1 1 0,0-1 0,1 1 0,-1-1 0,1 1 0,-1-1 0,1 1 0,-1-1 0,1 0 0,-1 1 1,1-1-1,-1 0 0,1 1 0,0-1 0,-1 0 0,1 0 0,-1 0 0,2-1-2,-1 1-1,0-1 1,0 1 0,1-1 0,-1 1-1,1-1 1,0 1 0,-1-1-1,1 1 1,0-1 0,0 1 0,-1 0-1,1 0 1,2-2 0,1-2 2,0 1 0,0 0 0,1 0 1,-1 0-1,1 1 0,0 0 0,0 0 0,10-5 1,29-3 60,1 2 0,87-6 0,12-1 46,-50 1-12,-83 16-83,-26 3-656,-2-3 219,0 1-1,0 1 1,1 1-1,-1 0 0,-22 10 1,28-9 209,1 1 0,-1 0 0,-16 14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8:34.6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2569,'0'7'7750,"2"19"-6124,22 26 199,-23-49-1796,0-1 1,0 0 0,0 1 0,0-1 0,1 0 0,-1 0 0,1 0 0,0 0 0,0 0-1,0 0 1,0 0 0,0-1 0,0 1 0,0-1 0,0 1 0,1-1 0,-1 0 0,0 0-1,1 0 1,-1 0 0,4 0 0,16 29 442,-16-27-417,0 0 1,0 1-1,-1 0 0,1 0 0,-1 0 0,0 1 0,8 10 1,0-6 104,-12-8-151,0-1 0,0 1 0,0-1-1,0 1 1,0-1 0,0 1 0,0 0 0,-1 0-1,1-1 1,0 1 0,0 0 0,-1 0 0,1 0 0,0 0-1,-1-1 1,1 1 0,-1 0 0,1 2 0,-1-2-5,1 0 1,-1 0-1,1 0 1,0 0-1,-1 0 1,1 0-1,0 0 1,0 0 0,-1 0-1,1 0 1,0-1-1,0 1 1,0 0-1,0 0 1,0-1-1,0 1 1,0-1-1,0 1 1,3 0 0,20 13 14,13 23-3,-36-36-13,1 1 0,-1-1 0,1 1-1,-1-1 1,0 1 0,0 0 0,0-1-1,0 1 1,0 0 0,0 0 0,0 0-1,0 0 1,-1 0 0,1 3 0,2 7 19,-3-11-16,0-1-13,-2-2-325,0 0 305,0 0 1,1 1-1,-1-1 1,0 0-1,-1 1 1,1 0-1,0-1 0,0 1 1,0 0-1,-1 0 1,-2-1-1,-1-1-9,-29-21 42,30 21-3,1-1-1,-1 1 0,1 0 0,-1 0 1,0 1-1,0 0 0,-1-1 1,-8-1-1,12 3 2,0 1 0,0-1 0,0 0 0,0 0 0,0 0 0,0-1 0,0 1 0,0 0 0,1-1 0,-4-2 0,4 3-2,0-1 1,0 1-1,-1 0 1,1 0-1,-1 0 1,1 0-1,-1 0 1,1 0-1,-1 0 1,1 0-1,-1 1 1,0-1-1,0 1 1,1-1-1,-4 0 1,1 1-1,1 0 1,0-1 0,0 1-1,-1-1 1,1 0-1,0 0 1,0 0-1,0 0 1,0-1 0,0 1-1,0-1 1,-4-3-1,-2-3 282,16 12 65,19 11-140,-23-12-201,0-1 1,-1 1 0,0 0-1,1-1 1,-1 1-1,0 0 1,-1 1 0,3 4-1,-2-4-7,8 18-1821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9:09.4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74 889 1880,'-74'-10'13494,"74"11"-13470,1 0 1,-1 0-1,1 0 0,-1 0 1,1-1-1,0 1 0,-1 0 1,1 0-1,0-1 0,0 1 1,-1 0-1,1-1 0,0 1 1,0-1-1,0 1 0,0-1 1,0 1-1,0-1 0,-1 1 1,1-1-1,0 0 0,0 0 1,2 1-1,25 12 147,-20-7-144,7 6 65,0-2-1,2 1 1,21 9-1,278 105 2082,-169-60-1621,-138-61-492,-1 0 1,0 1-1,0 0 1,10 9-1,12 6 99,0-5 96,48 16 1,-57-23-119,4 3-6,14 4 18,-34-13-131,-1-1 0,1 1 0,-1-1 0,1 1 0,-1 1 0,0-1 0,1 0 0,-1 1 0,0 0 0,4 4 0,21 13 103,-7-10-63,-18-9-51,0 1 0,0-1 0,0 1 0,0 0 0,0 0 0,-1 0 0,7 6-1,-5-5 14,-1 0 0,1-1 0,0 1 0,0-1 0,0 0 0,0 0 0,0-1 0,0 0 0,0 0 0,0 0 0,1 0 0,-1-1-1,8 0 1,-7 0 13,1 0 0,-1 1 1,0-1-1,0 1 0,0 1 0,0-1 0,0 1 0,0 0 0,7 4 0,10 7 22,1-1 0,0 0 0,1-2 0,31 8 0,-55-17-42,0-1 0,0 1 1,1-1-1,-1 1 0,0-1 1,0 1-1,0 0 0,0 0 1,0 0-1,0-1 0,0 1 1,0 0-1,0 0 0,-1 0 1,2 2-1,8 8 16,14 3 0,41 33 0,-38-21 61,-25-23-84,0-1 0,1 1 1,-1-1-1,1 0 0,0 1 1,-1-1-1,1 0 0,0-1 1,4 3-1,62 35 17,-52-28-36,-14-9 9,-1 0 0,1 0 0,-1-1 0,1 1 1,0-1-1,-1 1 0,6 1 0,-6-3-19,-2-10-297,1 1 268,0-1-1,1 1 0,3-10 0,-4 13 46,1 1 1,-1-1 0,0 0 0,0 0-1,0 1 1,-1-1 0,0 0 0,0 0 0,0 0-1,-1 1 1,0-1 0,0 0 0,-3-7-1,2 7 29,0 0 1,1 0-1,-1-1 0,2 1 0,-1-1 0,0 1 1,1-1-1,0 1 0,1-1 0,1-10 0,11-14 101,-10 21-109,-3 8-12,1-1 0,-1 1-1,1-1 1,0 1 0,0-1 0,0 1 0,0 0 0,0 0 0,1-1 0,-1 1 0,1 0 0,1-2 0,-2 3-1,0 0-1,-1 1 1,1-1 0,0 0 0,-1 0 0,1 0 0,-1 0-1,1 0 1,-1 1 0,0-1 0,1 0 0,-1 0 0,0 0-1,0 0 1,1-2 0,-1 2 0,0 0-1,0-1 1,1 1 0,-1 0 0,0-1-1,1 1 1,-1 0 0,1 0-1,0 0 1,-1-1 0,1 1 0,0 0-1,0 0 1,1-1 0,4-5-1,-1-1 1,0 1-1,0-1 0,-1 0 1,0 0-1,0 0 1,-1-1-1,4-15 1,7-15 3,-12 35 3,0-1 0,1 1 1,0-1-1,0 1 1,0 0-1,0 0 0,1 0 1,0 0-1,-1 1 0,1-1 1,1 1-1,-1 0 1,0 1-1,1-1 0,6-2 1,6-2 13,0 1 0,0 1 0,20-3 0,20-6 33,-46 10-32,-8 4-17,-1 0 0,1-1 0,-1 1 1,1-1-1,-1 0 0,0 0 1,1 0-1,-1 0 0,0 0 1,5-4-1,31-8 75,-38 13-66,1 0 0,-1 0 0,0 0 0,0 0 0,1 0 0,-1 0 0,0 0 1,0 0-1,1 0 0,-1-1 0,0 1 0,0 0 0,1 0 0,-1 0 0,0 0 0,0-1 0,0 1 0,1 0 1,-1 0-1,0 0 0,0 0 0,0-1 0,0 1 0,0 0 0,1 0 0,-1-1 0,0 1 0,0 0 0,0 0 1,0-1-1,0 1 0,0 0 0,0 0 0,0-1 0,0 1 0,0-1 0,-6-10 295,-14-9-131,14 15-145,0 0-1,0 0 1,1-1 0,-1 1-1,1-1 1,1-1 0,-1 1-1,-4-10 1,6 11 0,0 0 0,1 0 0,0 0 0,0-1 0,0 1 0,1 0 0,-1-1 0,1 0 0,1 1 0,-1-1 0,1 0 0,0-9 0,7-9 275,1-12 4,7-13 67,-4-32 156,-9 77-511,0 0 1,0 0 0,1 0 0,-1 1-1,1-1 1,4-4 0,1-1 0,-2 2-11,0 0-1,1 1 0,0 0 1,0 0-1,14-7 0,2-4 14,23-15 28,-44 29-58,0-1 1,0 1 0,0-1-1,-1 0 1,1 1 0,-1-1 0,0 0-1,0 0 1,0 0 0,0-4-1,3-42 43,-7 12-40,2 31-1,1 0 0,-1 1 0,1-1 0,0 0 0,0 1-1,3-12 1,-3 16 1,0 0-1,0-1 0,0 1 0,0 0 1,0 0-1,0 0 0,-1 0 1,1 0-1,-1 0 0,1-1 0,-1 1 1,-1-3-1,1 4 3,0-1 0,0 0 0,0 0 0,1 0 0,-1 1 0,0-1 0,1 0 1,0 0-1,0 0 0,-1 0 0,1 0 0,0 0 0,1 0 0,-1 0 0,0 0 0,0 0 0,1 0 0,-1 0 0,2-2 0,-2 3 0,1 0-1,-1 0 0,0 0 1,1-1-1,-1 1 1,0 0-1,0 0 0,0-1 1,0 1-1,0 0 1,0-1-1,0 1 1,0 0-1,-1 0 0,1-1 1,0 1-1,-1 0 1,1 0-1,-1 0 0,0-2 1,0 2-1,0 0 1,1-1 0,-1 1-1,1 0 1,-1 0 0,1-1-1,0 1 1,-1 0 0,1-1 0,0 1-1,0 0 1,0-1 0,0 1-1,0-3 1,-4-25 57,15-17-56,-6 25 0,0 0 0,-1-1 0,1-29 1,-6 48 6,1 0 0,0-1 0,-1 1 1,0 0-1,0-1 0,0 1 1,0 0-1,-1 0 0,1 0 0,-1 0 1,1 0-1,-1 0 0,0 0 1,0 1-1,-1-1 0,1 1 0,0-1 1,-1 1-1,0 0 0,1 0 1,-1 0-1,0 0 0,0 1 0,0-1 1,0 1-1,0 0 0,-1 0 1,1 0-1,0 0 0,0 0 0,-1 1 1,1-1-1,0 1 0,-1 0 1,1 0-1,-1 0 0,-3 1 0,-70 10-92,73-10 82,1 0-1,-1 0 1,0 1 0,0-1 0,1 1 0,-1 0 0,-4 3-1,6-4 2,1 1-1,-1-1 0,0 0 1,0 0-1,1-1 0,-1 1 1,0 0-1,0-1 0,0 1 1,0-1-1,0 1 0,0-1 1,0 0-1,0 0 0,-2 0 1,-6 0 4,1 0 0,0 1 0,-1 0 1,1 0-1,0 1 0,-1 0 0,1 1 0,1 0 1,-1 0-1,-12 7 0,16-8-2,1 1-1,-1-1 0,1-1 1,-1 1-1,-9 1 1,10-2-2,-1 0 0,1 1 0,-1-1 0,1 1 0,0 0 0,0 0 0,-6 4 0,0-1-2,0 0 0,0 0 0,-1-1 0,1-1 0,-13 3 0,14-3 5,-62 14 6,-40-5-36,81-10 12,14-2 8,0 0 0,0-2 1,0 0-1,-21-5 1,-7-1-22,8-5 25,10 3 9,-89-18 6,72 19 16,28 7-24,-1 1 0,1 0 0,0 1 0,-19 2 0,-15 1 12,40-3-9,0 2 0,-1-1-1,1 1 1,0 0 0,-17 7-1,16-5-5,-1 0-1,0-1 1,-17 2-1,23-5-3,0 1 0,0 0 0,0 0-1,0 0 1,1 1 0,-1 0 0,0 0-1,1 0 1,-1 0 0,1 0 0,0 1-1,-8 6 1,9-8-3,-1 1 0,0-1 1,-1 0-1,1-1 0,0 1 0,0-1 1,0 1-1,0-1 0,0-1 0,0 1 0,-1-1 1,1 1-1,0-1 0,0 0 0,0 0 1,-5-3-1,2-2-21,6 6 29,0-1-1,0 0 0,1 0 1,-1 1-1,0-1 1,0 0-1,0 1 1,0-1-1,0 1 1,0-1-1,0 1 1,0 0-1,-1-1 1,1 1-1,0 0 1,0 0-1,0 0 1,0 0-1,0 0 1,0 0-1,-1 0 1,1 0-1,0 0 1,0 1-1,0-1 1,-2 1-1,-26 5 19,-30 10 17,55-15-37,0 1 0,1 0 0,-1 0 0,1 0 0,-1 0 0,1 1 0,0-1 0,0 1 0,0 0 0,0 0 0,1 0 0,-5 6 0,-47 84 23,43-75 5,-22 29 1,-5 9 6,21-28-29,-1-1-1,-23 27 1,32-43 3,-11 27-11,19-34 9,-1 1 0,1-1-1,-1 0 1,-1 0 0,1 0-1,0 0 1,-1 0 0,0-1-1,0 1 1,0-1-1,-4 4 1,0-1-18,1 0 0,0 0 0,0 1 0,1-1 0,0 1 0,0 1 0,0-1 1,1 0-1,0 1 0,1 0 0,0 0 0,-3 11 0,0-15-34,5-4 42,1 0-1,0 0 1,-1 0-1,1 0 1,0 0 0,-1 0-1,1 0 1,0 0 0,0 0-1,-1 0 1,1 1 0,0-1-1,-1 0 1,1 0-1,0 0 1,0 0 0,-1 1-1,1-1 1,0 0 0,0 0-1,-1 0 1,1 1-1,0-1 1,0 0 0,0 0-1,-1 1 1,1-1 0,0 0-1,0 1 1,0-1 0,0 0-1,0 0 1,0 1-1,-1 0 1,1 8-20,-1 0 0,1 0 0,0 0 0,1 0 0,0 0 0,1 0 0,0 0 0,0 0-1,1-1 1,7 17 0,-10-23 14,1-1 0,0 0 0,0 1 0,0-1 1,0 0-1,0 0 0,0 1 0,0-1 0,0 0 0,1 0 0,-1 0 0,0 0 0,1 0 0,-1-1 0,1 1 0,-1 0 0,1-1 0,1 1 0,5 3-31,24 11-10,0-1 0,39 11 0,25 9 68,-26 0 31,-2 2 0,69 50 0,-109-71-28,1 0 1,0-3-1,1 0 0,56 14 0,26 9 29,89 29 38,-105-36-66,-40-17-6,-47-10-10,0 0 0,0 1-1,0 0 1,0 0-1,10 5 1,-4-1 14,0-1 0,23 4-1,-25-6-6,1 1 1,-1 0-1,18 8 0,-13-6 1,-18-5-14,0-1 0,0 0 0,1 0 0,-1 0 0,0 0-1,0 1 1,1-1 0,-1 0 0,0 0 0,1 0 0,-1 0 0,0 0 0,1 0 0,-1 0 0,0 0 0,1 0 0,-1 0-1,0 0 1,0 0 0,1 0 0,-1 0 0,0 0 0,1 0 0,-1-1 0,0 1 0,1 0 0,-1 0 0,0 0 0,0 0 0,1-1-1,-1 1 1,0 0 0,0 0 0,0 0 0,1-1 0,-1 1 0,0 0 0,0 0 0,0-1 0,1 1 0,-1 0 0,0-1-1,0 1-9,-69-33-523,33 17 504,1-2 0,0-2 0,-39-29 0,39 24 52,-1 2 1,-62-29-1,-84-26 20,33 16 14,94 41-38,-18-8 22,67 25-38,0 1 0,0-1 0,1 0 1,-1 0-1,1 0 0,0-1 0,0 0 0,0 0 0,-4-7 1,-2-1 0,0 0 0,-1 1 0,0 0 1,-1 1-1,-1 1 0,1-1 0,-2 2 1,1 0-1,-1 1 0,0 1 0,-1 0 1,0 1-1,-17-4 0,5 3 11,21 6-14,1 0 0,-1-1 0,1 1 0,-1-2 0,1 1 0,0-1 0,-9-4 0,-21-10 11,15 8 5,21 9-25,-1-1 1,1 1-1,0 0 1,0 0-1,0-1 1,0 1-1,0 0 1,0 0-1,-1-1 1,1 1 0,0 0-1,0-1 1,0 1-1,0 0 1,0 0-1,0-1 1,0 1-1,0 0 1,0-1-1,0 1 1,0 0-1,0-1 1,1 1-1,-1 0 1,0 0-1,0-1 1,0 1 0,0 0-1,0 0 1,1-1-1,-1 1 1,0 0-1,0 0 1,0-1-1,1 1 1,-1 0-1,0 0 1,0 0-1,1 0 1,-1-1-1,0 1 1,0 0-1,1 0 1,-1 0 0,0 0-1,0 0 1,1 0-1,-1 0 1,0 0-1,1 0 1,-1 0-1,0 0 1,1 0-1,-1 0 1,0 0-1,0 0 1,1 0-1,-1 0 1,0 0-1,1 0 1,176 20-23,-152-17 34,-1 2 0,0 0 0,0 2 0,0 1 0,42 20 0,12 3 31,43 15 61,81 28 69,59 21 29,-257-94-206,42 20-63,-31-14 74,0 0 0,0-1 1,28 7-1,203 43 33,-215-49-37,-8-2 1,0-1 0,34 1 0,-52-8-329,-11-2-58,-13-5 85,4 6 257,0 0 0,0-1 0,0-1 0,1 0 1,0-1-1,-22-14 0,13 7-12,-46-21 0,-17-3 83,-127-77-1,175 95 13,-1 2 0,-1 1 0,-1 3 0,-56-14-1,-67-23-16,113 32-19,22 9 19,0-1-1,0-2 1,1 0-1,-27-19 1,47 26 21,-1-1 1,1 2-1,-2-1 0,1 1 1,-13-5-1,22 10-42,0 0 1,-1 0-1,1 0 0,0 0 0,0-1 1,0 1-1,0 0 0,-1 0 0,1 0 1,0-1-1,0 1 0,0 0 0,0 0 1,0 0-1,0-1 0,0 1 0,0 0 1,-1 0-1,1-1 0,0 1 1,0 0-1,0 0 0,0 0 0,0-1 1,0 1-1,0 0 0,0 0 0,0-1 1,1 1-1,-1 0 0,0 0 0,0-1 1,0 1-1,0 0 0,0 0 0,0 0 1,0-1-1,1 1 0,-1 0 0,0 0 1,0 0-1,0 0 0,0-1 0,1 1 1,-1 0-1,0 0 0,0 0 0,0 0 1,1 0-1,-1 0 0,0 0 0,0-1 1,0 1-1,1 0 0,-1 0 0,0 0 1,0 0-1,1 0 0,-1 0 0,0 0 1,0 0-1,1 0 0,-1 0 0,0 0 1,0 0-1,0 0 0,1 1 0,10-1 12,-1 1 0,1 0-1,0 0 1,0 1 0,16 6-1,-12-4-4,395 95 193,-357-84-152,67 28 0,-56-9-10,-49-25-30,1 0 1,0-1-1,32 11 0,191 60 55,-165-51-3,-44-16-27,45 11-1,54 10-61,-114-31-21,-15-2 45,0 0 1,0 0-1,1 0 0,-1 0 0,0 0 0,0 0 0,0 0 0,0 0 0,0 0 0,0 0 0,1 0 0,-1 0 1,0 0-1,0 0 0,0-1 0,0 1 0,0 0 0,0 0 0,0 0 0,0 0 0,1 0 0,-1 0 1,0 0-1,0 0 0,0-1 0,0 1 0,0 0 0,0 0 0,0 0 0,0 0 0,0 0 0,0 0 1,0-1-1,0 1 0,0 0 0,0 0 0,0 0 0,0 0 0,0 0 0,0-1 0,0 1 0,0 0 0,0 0 1,0 0-1,0 0 0,0 0 0,0 0 0,0-1 0,0 1 0,-1 0 0,-2-4-72,-1 0 0,1 0-1,-1 0 1,0 0 0,-8-5 0,-25-16 47,-1 1 0,-1 2 0,-1 2-1,-47-17 1,-12 2 1,-111-45 47,114 38 13,24 9 43,-146-45-1,-60 0 133,245 67-146,0-1 1,-45-26-1,59 29 47,19 9-109,0 0-1,0 0 1,1 0-1,-1 0 1,0 0-1,0 0 1,0 0-1,0 0 1,0 0 0,0 0-1,0 0 1,0 0-1,0 0 1,0 0-1,0 0 1,0-1-1,0 1 1,0 0-1,0 0 1,0 0 0,0 0-1,0 0 1,0 0-1,1 0 1,-1 0-1,0 0 1,0 0-1,0 0 1,0 0-1,0 0 1,0 0 0,0 0-1,0 0 1,0-1-1,0 1 1,0 0-1,0 0 1,0 0-1,0 0 1,0 0-1,0 0 1,0 0 0,0 0-1,0 0 1,-1 0-1,1 0 1,0 0-1,0 0 1,0 0-1,0 0 1,0 0-1,0-1 1,0 1-1,0 0 1,0 0 0,0 0-1,0 0 1,0 0-1,0 0 1,0 0-1,11-1-49,22 0 84,95 8 32,-1 5 0,149 33 0,-101-5 28,123 23 94,-61-40-108,-204-19-63,-20-3 4,1 1 0,0 1 0,22 6 0,-23 0 10,-24-15-358,9 5 319,1 0 0,-1 0 0,1 0 0,-1 1 0,1-1 0,-1 1 0,0-1 0,1 1 0,-1-1 0,1 1 0,-1 0 0,0 0 0,-2 0 0,-13-2-7,-9-2 13,-25-5 25,-69-2 0,52 6-20,1-2 0,-118-30 0,21 4 17,-190-47 161,311 69-112,-66-14 117,109 25-188,1 0 0,-1 0 1,0 0-1,0 0 0,0 0 1,0 0-1,0 0 0,0 0 1,0 0-1,0 0 0,0 0 1,1 0-1,-1 0 1,0 0-1,0 0 0,0-1 1,0 1-1,0 0 0,0 0 1,0 0-1,0 0 0,0 0 1,0 0-1,0 0 0,0 0 1,0 0-1,0 0 0,0 0 1,0-1-1,0 1 1,0 0-1,0 0 0,0 0 1,0 0-1,0 0 0,0 0 1,0 0-1,0 0 0,0 0 1,0-1-1,0 1 0,0 0 1,0 0-1,0 0 1,0 0-1,0 0 0,0 0 1,0 0-1,0 0 0,0 0 1,0 0-1,0-1 0,0 1 1,0 0-1,0 0 0,0 0 1,0 0-1,-1 0 1,1 0-1,0 0 0,0 0 1,0 0-1,13-4-203,372-12 124,-30 27 141,-9-1 66,-331-10-102,-1 0 1,1 0-1,-1-2 0,0 0 1,0 0-1,0-1 1,0-1-1,16-7 0,-16 2 78,-14 9-96,0 0 0,0 0 0,-1 0 0,1 0 0,0 0 0,0 0 0,0 1 0,0-1 0,-1 0 0,1 0 0,0 0 0,0 0 0,0 0 0,0 0 0,-1 0 0,1 0 0,0 0 0,0 0 0,0 0 0,0 0 0,-1 0 0,1-1 0,0 1 0,0 0 0,0 0 0,0 0 0,0 0 0,-1 0 0,1 0 0,0 0 0,0 0 0,0 0 0,0-1 0,0 1 0,0 0 0,0 0 0,-1 0 0,1 0 0,0 0 0,0 0 0,0-1 0,0 1 0,0 0 0,0 0 0,0 0 0,0 0 0,0-1 0,0 1 0,0 0 0,0 0 0,0 0 0,0 0 0,0-1 0,0 1 0,0 0 0,0 0 0,0 0 0,0 0 0,0-1 0,0 1 0,0 0 0,0 0 0,0 0 0,0 0 0,1 0 0,-1 0 0,0-1 0,0 1 0,0 0 0,-614-17-245,479 5 211,68 4 126,1 3 0,-1 3 0,-101 10 0,152-7-117,32-1-1108,295-7 894,172 3 505,-138-3 16,-316-1-186,-29 8-98,0 0 0,0 0 0,1 0 0,-1 0 0,0 0-1,0 0 1,0 0 0,0 0 0,0 0 0,0 0 0,0 0 0,1 0 0,-1-1 0,0 1 0,0 0 0,0 0-1,0 0 1,0 0 0,0 0 0,0 0 0,0 0 0,0-1 0,0 1 0,0 0 0,0 0 0,0 0 0,0 0 0,0 0-1,0 0 1,0-1 0,0 1 0,0 0 0,0 0 0,0 0 0,0 0 0,0 0 0,0-1 0,0 1 0,0 0 0,0 0-1,0 0 1,0 0 0,0 0 0,0 0 0,0 0 0,0-1 0,0 1 0,-1 0 0,1 0 0,0 0 0,0 0-1,-17-5-76,-609-87 444,609 86-313,17 5-54,0 1 0,0 0 0,0 0-1,0-1 1,0 1 0,0 0 0,0-1-1,0 1 1,0 0 0,0-1 0,0 1 0,0 0-1,0-1 1,0 1 0,0 0 0,0-1-1,0 1 1,0 0 0,0 0 0,0-1 0,1 1-1,-1 0 1,0-1 0,0 1 0,0 0-1,0 0 1,1-1 0,-1 1 0,0 0 0,1-1-1,29-17-88,-13 11 108,0 1 0,0 1 0,1 0 0,0 2 1,24-3-1,98 0 127,-85 5-118,44-1 21,63-3 226,-159 5-257,-1 0 0,1 0 1,0 0-1,-1 0 0,1 0 1,0 1-1,0-1 0,-1 1 1,1 0-1,-1 0 0,1 0 1,4 2-1,-7-3-15,0 0 0,0 0-1,1 1 1,-1-1 0,0 0 0,0 0 0,0 0 0,0 0 0,0 1-1,0-1 1,1 0 0,-1 0 0,0 0 0,0 1 0,0-1 0,0 0 0,0 0-1,0 0 1,0 1 0,0-1 0,0 0 0,0 0 0,0 1 0,0-1-1,0 0 1,0 0 0,0 0 0,0 1 0,0-1 0,0 0 0,0 0-1,0 0 1,-1 1 0,1-1 0,0 0 0,0 0 0,0 0 0,0 1-1,0-1 1,0 0 0,-1 0 0,1 0 0,0 0 0,0 1 0,-24 7-27,-9 2-50,-47 18 1,-3 2 110,-201 35 163,78-23-130,83-16-62,-160 14 0,237-35 19,0-2-1,-1-2 0,0-2 1,-59-9-1,86 6-45,-1 2 1,-29-2-1,49 5 24,1 0-1,-1-1 0,0 1 1,0 0-1,0 0 0,0-1 1,1 1-1,-1 0 0,0 0 1,1 0-1,-1 0 1,1 0-1,-1 0 0,1 0 1,0 0-1,-1 0 0,1 0 1,0 0-1,0 0 0,-1 2 1,-9 22 27,-6 0-13,-32 56 69,-4 8-204,51-89 90,1 0-1,0 0 1,0 1 0,0-1 0,-1 2-434,1-2 434,0 0-1,0 0 1,0 0 0,0 1 0,0-1 0,0 0 0,0 0 0,0 0-1,0 0 1,0 0 0,0 1 0,0-1 0,0 0 0,0 0 0,0 0-1,0 0 1,0 0 0,0 0 0,2 2-380,11-6 145,-7 1 282,-1 0 0,0 0 0,-1 0 0,1-1 0,-1 1 0,6-6 0,27-37 1,-36 45-19,1 0 1,-1 0-1,0 0 0,0 0 0,0-1 0,0 1 1,0 0-1,0-1 0,-1 1 0,1-1 0,0 1 1,-1-1-1,1 1 0,-1-1 0,1 1 0,-1-1 1,0 0-1,0 1 0,0-1 0,0 0 0,0 1 1,0-4-1,0 4-1,0 1 0,0-1 0,1 1 0,-1-1 0,1 1 0,-1-1 0,0 1-1,1-1 1,-1 1 0,1 0 0,-1-1 0,1 1 0,-1 0 0,1-1 0,0 1 0,-1 0-1,1-1 1,-1 1 0,1 0 0,0 0 0,-1 0 0,1 0 0,-1 0 0,1 0-1,0 0 1,-1 0 0,1 0 0,0 0 0,-1 0 0,2 0 0,7 1 1181,-3 33-836,-5-33-338,-1 1 1,0-1-1,1 0 0,-1 0 0,0 0 0,0 0 1,1 0-1,-1 1 0,0-1 0,0 0 0,0 0 0,0 0 1,-1 0-1,1 1 0,0-1 0,0 0 0,-1 0 0,1 0 1,-1 0-1,1 0 0,-1 0 0,1 0 0,-1 0 0,1 0 1,-1 0-1,-1 1 0,-1 1 9,-1-1 0,1 0 0,-1 0 0,0 0 0,0 0 0,-5 2 1,-20 9 27,7 1-20,13-8-20,-1 0 1,0 0 0,0-1-1,-1 0 1,-11 3-1,-54 19-22,-59 17-24,133-43 38,0 0 1,-1 1-1,1-1 1,0 1-1,0-1 1,0 1-1,0 0 1,0 0-1,1 0 1,-1 0-1,0 0 1,1 0-1,0 1 1,-1-1-1,0 3 1,-10 1 26,10-2 4,0 0 1,0-1-1,0 1 0,0-1 1,-1 0-1,1 1 1,-1-1-1,-4 3 1,-12 16-1546,9 13-4104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19:14.3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12 620 3481,'0'0'1647,"-12"-5"9278,14 1-10756,1-1 1,0 1 0,-1 0 0,1 1-1,0-1 1,1 0 0,-1 1-1,1 0 1,-1 0 0,8-5 0,5-6 421,106-126 1094,-120 137-1580,1 0-1,-1 0 0,1-1 1,-1 1-1,0-1 0,3-6 1,-4 6-2,1 1 1,-1-1-1,1 1 1,0 0-1,0 0 1,5-6-1,-3-3 375,-4 11-465,0 0-1,0 0 1,0 1-1,0-1 0,0 0 1,1 0-1,-1 1 1,0-1-1,0 0 1,0 0-1,1 1 1,-1-1-1,0 0 0,1 1 1,-1-1-1,1 0 1,-1 1-1,1-1 1,-1 1-1,1-1 1,-1 1-1,2-1 0,5-4 55,-5 4-37,-1 0 0,1 0-1,-1 0 1,1 0 0,-1 0-1,1 0 1,-1-1 0,1 1-1,-1 0 1,0-1-1,0 1 1,0-1 0,0 1-1,0-1 1,0 0 0,1-2-1,10-36 124,-9 32-84,0 0 0,-1 0-1,0 0 1,0 0-1,0-1 1,-1-10 0,0 14-44,-1 0 0,1 0 1,0 0-1,1 0 0,-1 1 1,1-1-1,0 1 0,0-1 1,0 1-1,1 0 0,-1-1 1,1 1-1,6-6 0,0 1 53,-8 9-76,0-1 1,0 0-1,0 1 0,0-1 1,-1 0-1,1 1 1,0-1-1,0 0 0,-1 0 1,1 0-1,-1 1 1,1-1-1,-1 0 0,1 0 1,-1 0-1,1 0 0,-1 0 1,0 0-1,0 0 1,1 0-1,-1 0 0,0 0 1,0-1-1,1-1 2,1 1 1,-1-1-1,1 1 0,0 0 1,0 0-1,0 0 0,0 0 1,0 0-1,1 0 0,1-1 1,7-6 42,-2 1-30,1 0 0,1 1 0,-1 0 0,21-9 0,-15 7-3156,-7 8 2161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20:02.46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 1486 352,'-9'-16'4873,"10"15"-4773,11-19 80,-9 17-164,-1 1 1,1-1-1,-1 0 0,1 0 1,-1 0-1,0 0 0,0 0 0,-1 0 1,4-7-1,5-10 101,10-14-53,19-50-22,-33 71-34,7-9 24,-9 18-30,-1-1 1,0 1-1,-1-1 0,1 1 1,-1-1-1,0 0 1,2-8-1,10-19 9,8-11-11,23-29 8,-38 58-7,-2 1-1,1-1 0,-2 0 0,4-18 1,-7 31-1,8-14 3,-9 14 16,1 0-1,0 0 1,0 0-1,-1 0 1,1 1-1,0-1 1,-1 0 0,1 0-1,-1-1 1,1 1-1,-1 0 1,0 0-1,1 0 1,-1 0-1,0 0 1,0 0-1,0 0 1,0-1-1,0 1 1,0 0-1,0 0 1,0 0-1,0 0 1,0 0 0,-1-2-1,-3-4 2,-1-1-1,1 1 0,-2 0 1,1 0-1,-1 1 1,0-1-1,0 1 1,-11-8-1,-6-7 574,-37-30-390,33 33-116,21 11-87,1 0 0,0-1 0,0 0 0,0 0 0,1 0 0,1 0 0,-1 0 0,2-1 0,-5-15 0,3 3 0,0 1 0,-1-34 0,5 49-1,1 0 1,-1-1-1,1 1 1,0 0-1,0 0 1,1 0-1,1-4 1,-2 7 0,0 1-1,0-1 1,-1 1 0,1-1 0,-1 0 0,1 1-1,-1-1 1,0 1 0,0-1 0,1 0-1,-1 0 1,0 1 0,0-1 0,-1 0 0,1 1-1,0-1 1,-1 0 0,0-2 0,1 3 0,-1 0 0,1 0 1,-1 0-1,1 0 1,0 0-1,-1 0 1,1 0-1,0 0 1,0 0-1,0 0 0,0 0 1,0 0-1,0-1 1,0 1-1,0 0 1,0 0-1,1-2 0,-1 3 1,1-1-1,-1 1 1,0-1-1,0 0 0,0 1 1,0-1-1,0 0 0,0 1 1,0-1-1,0 0 1,0 1-1,0-1 0,0 1 1,0-1-1,0 0 1,0 1-1,0-1 0,-1 1 1,1-1-1,0 0 0,-1 1 1,1-1-1,0 1 1,-1-2-1,0-1 2,0 0 0,0 0 0,1 0 1,-1 0-1,1 0 0,0-1 0,0 1 0,0 0 0,1-6 0,0-4 0,0-27-2,6-49 0,2 42 12,-6 30-3,0 1 0,2-31 1,-5 45-11,0 0 1,1 0-1,-1 0 1,1 0 0,0 0-1,-1 0 1,1 0-1,0 0 1,0 1-1,0-1 1,0 0 0,0 1-1,1-1 1,-1 0-1,0 1 1,1 0-1,-1-1 1,3 0 0,5-6 1,-7 5 0,1 1 0,0 0 0,-1 0 0,1 0 0,0 0 0,0 0 0,0 0 0,0 1 0,0 0 0,1-1 0,-1 1 0,0 0 1,7 0-1,-8 0-2,-1 1 0,0 0 0,0 0-1,1 0 1,-1-1-1,0 1 1,0 0 0,0-1-1,1 1 1,-1-1-1,0 0 1,0 1 0,0-1-1,0 0 1,0 1-1,2-3 1,1 2 0,0 1 0,0-1 1,0 1-1,0 0 0,0 0 0,0 0 0,6 1 0,1 0-9,-5-1 2,-4-1-7,1 1 1,-1 0-1,0-1 0,1 1 1,-1 0-1,1 1 0,-1-1 1,0 0-1,1 1 1,-1-1-1,0 1 0,0-1 1,1 1-1,-1 0 0,0 0 1,0 0-1,0 1 1,0-1-1,0 0 0,0 1 1,0-1-1,-1 1 0,1 0 1,0-1-1,-1 1 0,1 0 1,1 4-1,5 10-80,2 3-7,-5-16 1082,-5-10-975,-1 0-1,1-1 1,-1 1-1,0 0 1,-1 0-1,0-1 1,0 1-1,0 0 1,-1 1 0,0-1-1,-8-12 1,-4 1-63,8 8-103,6 9 149,0 0 0,0 0-1,1 1 1,-1-1 0,0 0 0,0 1 0,0-1 0,0 1-1,0-1 1,0 1 0,0 0 0,0-1 0,0 1 0,0 0-1,0 0 1,0 0 0,-1 0 0,1 0 0,0 0-1,0 0 1,0 0 0,0 0 0,0 0 0,0 0 0,0 1-1,-2 0 1,-31 8-38,29-7 46,0 1-1,0 0 1,0 0-1,0 0 0,1 0 1,-1 1-1,1 0 1,0 0-1,-6 7 0,-6 7 157,16-18-143,-1 0 0,1 1 1,0-1-1,0 0 0,0 0 1,0 0-1,-1 1 0,1-1 0,0 0 1,0 0-1,0 0 0,-1 0 1,1 0-1,0 1 0,0-1 1,-1 0-1,1 0 0,0 0 1,0 0-1,-1 0 0,1 0 1,0 0-1,0 0 0,-1 0 1,1 0-1,0 0 0,0 0 1,-1 0-1,1 0 0,0 0 0,0 0 1,-1 0-1,1 0 0,0 0 1,0-1-1,-1 1 0,1 0 1,0 0-1,0 0-8,0-1 1,0 1-1,0 0 1,0-1-1,0 1 0,0 0 1,0-1-1,0 1 1,0 0-1,0-1 0,0 1 1,0 0-1,1 0 0,-1-1 1,0 1-1,0 0 1,0-1-1,0 1 0,1 0 1,-1 0-1,0-1 1,0 1-1,1 0 0,-1 0 1,0 0-1,0 0 1,1-1-1,-1 1 0,0 0 1,1 0-1,-1 0 0,0 0 1,1 0-1,-1 0 1,1 0-1,44-20-182,-47 22 147,0-1-1,1 0 1,-1 1 0,1-1 0,0 1 0,-1 0 0,1 0 0,0-1 0,0 1 0,0 0 0,-1 3 0,0-1 33,1-1 1,-1 0-1,1 0 1,-1 0-1,0-1 1,0 1-1,0 0 0,-1-1 1,1 1-1,-4 2 1,-3 0-2,1 0 0,-1 1 1,2 0-1,-1 0 0,1 1 1,0-1-1,0 2 0,0-1 0,1 1 1,1 0-1,-1 0 0,1 1 1,-7 16-1,12-25 8,0 0 1,0 0 0,0 0-1,0 0 1,0 0-1,0 0 1,0 0-1,0-1 1,0 1-1,0 0 1,0 0-1,0 0 1,0 0-1,0 0 1,0 0 0,0 0-1,0 0 1,0 0-1,-1 0 1,1 0-1,0 0 1,0-1-1,0 1 1,0 0-1,0 0 1,0 0-1,0 0 1,0 0 0,0 0-1,0 0 1,0 0-1,0 0 1,-1 0-1,1 0 1,0 0-1,0 0 1,0 0-1,0 0 1,0 0-1,0 0 1,0 0 0,0 0-1,0 0 1,0 0-1,-1 0 1,1 0-1,0 0 1,0 0-1,0 0 1,0 0-1,0 0 1,0 0 0,0 0-1,0 0 1,0 0-1,0 1 1,0-1-1,1-11 158,6 2-150,0 0 0,1 0 0,0 1 0,16-12 0,-10 8-4,-10 8-15,21-22 58,-24 24-72,0 0 0,-1-1 0,1 1 0,0 0 0,-1 0 0,1 0 1,-1-1-1,0 1 0,0 0 0,0-5 0,0 7-29,-18 25-258,-29 19 252,39-33 51,6-7 2,-1 0 1,1 0-1,-1 0 1,0-1-1,-1 0 1,1 1-1,-6 3 1,41-22 319,58-19-271,-59 16 2,-29 17-70,-1 0 1,1 0-1,-1 0 1,1 0-1,-1 0 1,1 1-1,-1-1 0,1 0 1,0 1-1,0-1 1,-1 1-1,1 0 1,0-1-1,-1 1 0,1 0 1,0 0-1,0 0 1,0 0-1,-1 1 1,1-1-1,0 0 1,-1 1-1,1-1 0,0 1 1,-1 0-1,1-1 1,2 3-1,103 42-408,-98-41 706,-1 0 0,1 1 0,11 7 0,12 7 336,48 34-646,-72-49 38,0 1-1,0 0 1,0 0 0,9 9-1,5 2 7,-20-14-9,0-1 0,0 0 0,0 0 0,1 0 0,-1 0 0,1 0 0,-1 0 0,1 0-1,-1-1 1,1 1 0,-1-1 0,1 0 0,-1 0 0,1 0 0,0 0 0,-1 0 0,1-1 0,-1 1 0,1-1 0,3-1 0,-3 1-1,0 0 0,1 0 0,-1 1 0,0-1 0,0 1 0,0 0 0,1 0 0,2 0 0,80 22 13,-52-30 66,-17 6-73,0 0 1,0 0-1,0 2 0,29 2 1,-30 0-3,1-1 0,0-1 0,-1-1 0,21-3 0,72-21 10,-84 19-14,1 2 0,0 1 0,42 0 0,-7 2 19,-19-1-50,1 3-1,54 7 1,-94-7 20,1 0 0,-1 0 0,1 1-1,-1-1 1,0 1 0,1 0 0,-1 0 0,4 3-1,-5-3 5,0 0-1,0-1 0,1 1 1,-1-1-1,1 1 1,-1-1-1,1 0 0,0 0 1,-1 0-1,1-1 0,0 1 1,3 0-1,-4 1 5,-1-1 0,1 1 1,-1 0-1,1 0 0,-1 0 0,0 0 0,0 0 1,1 0-1,-2 0 0,3 4 0,2 5-14,1-1 12,1 2 4,0 1 0,0-1-1,7 23 1,14 22-18,-23-42 17,-7-11 4,1 1 0,-1 0 0,0-1 0,0 1 0,-1-1 0,1 0 0,-5 6 0,4-6-3,0 1 1,1 0-1,-1 0 1,1 0 0,-2 8-1,-12 22 45,16-35-46,0 0 0,0 0 1,0 1-1,0-1 1,-1 0-1,1 0 1,0 1-1,0-1 1,0 0-1,0 0 1,0 0-1,0 1 1,-1-1-1,1 0 1,0 0-1,0 0 1,0 0-1,0 1 1,-1-1-1,1 0 1,0 0-1,0 0 1,-1 0-1,1 0 1,0 0-1,0 1 1,0-1-1,-1 0 1,1 0-1,0 0 0,0 0 1,-1 0-1,1 0 1,0 0-1,0 0 1,-1 0-1,1 0 1,-1 0-1,1-1 1,0 1-1,-1 1 1,1-1-1,0 0 1,0 0-1,-1 0 1,1 0-1,0 0 1,-1 0-1,1 0 1,0 0-1,0 0 1,-1 0-1,1 1 1,0-1-1,0 0 1,-1 0-1,1 0 1,0 1-1,0-1 1,0 0-1,-1 0 1,1 0-1,0 1 1,0-1-1,0 0 1,0 1-1,-1-1 1,-2 9 52,-1 3 166,5-11-212,-1-1-1,1 1 0,-1-1 1,1 1-1,-1-1 1,1 0-1,-1 1 1,1-1-1,-1 1 1,1-1-1,-1 0 0,1 1 1,-1-1-1,1 0 1,0 0-1,-1 0 1,1 1-1,0-1 1,-1 0-1,1 0 0,0 0 1,-1 0-1,1 0 1,1 0-1,0 0 9,0 0 0,0 0 1,0-1-1,0 1 0,0 0 0,-1-1 0,1 1 0,0-1 0,0 1 0,0-1 0,0 0 0,-1 0 0,1 0 0,0 0 0,-1 0 1,1 0-1,0 0 0,-1-1 0,0 1 0,1-1 0,-1 1 0,0-1 0,0 1 0,0-1 0,0 0 0,0 1 0,1-4 0,3-6-83,-2 1-1,1-2 0,3-19 0,1-4 58,19-38-47,-19 61 10,-8 12 48,0 0 1,1 0-1,-1-1 0,0 1 1,0 0-1,1-1 0,-1 1 1,0 0-1,0-1 0,1 1 0,-1 0 1,0-1-1,0 1 0,0 0 1,1-1-1,-1 1 0,0 0 1,0-1-1,0 1 0,0-1 1,0 1-1,0 0 0,0-1 0,0 1 1,0-1-1,0 1 0,0 0 1,0-1-1,0 1 0,0-1 1,-1 1-1,1 0 0,0-1 1,0 1-1,0 0 0,0-1 0,-1 1 1,1-1-1,0 1 0,0 0 1,-1 0-1,1-1 0,0 1 1,-1 0-1,1 0 0,0-1 1,-1 1-1,1 0 0,0 0 0,-1 0 1,1-1-1,-1 1 0,1 0 1,0 0-1,-1 0 0,1 0 1,-1 0-1,1 0 0,-23-8 0,-1 0 0,1 2-1,-1 0 1,-43-3 0,72 9 1,-10-2-26,-17-1-30,6 22-281,13-10 356,1 1 1,1 0-1,0-1 0,-1 13 1,2-20 13,14 2 54,-13-4-83,0 1 0,0-1 0,0 1 1,0-1-1,0 0 0,0 1 1,0-1-1,1 0 0,-1 0 1,0 0-1,0 0 0,0 0 0,0 0 1,1 0-1,-1 0 0,0 0 1,1-1-1,87-27 80,-88 27-85,0 1 0,0-1 0,1 1-1,-1-1 1,0 0 0,0 0 0,0 0 0,0 0 0,0 1-1,0-1 1,0-1 0,0 1 0,-1 0 0,1 0-1,0 0 1,0 0 0,0-3 0,-1 4-1,0-1 0,1 1 0,-1-1 0,0 0 0,0 1 0,1-1 0,-1 1 0,0-1 0,1 1 0,-1-1 0,1 1 0,-1 0 0,0-1 0,1 1 0,-1-1 0,1 1 0,-1 0 0,1-1 0,0 1 0,-1 0 0,1 0 0,-1-1 0,1 1 0,-1 0 1,1 0-1,0 0 0,0 0 0,14-7-134,-2 1 72,-8 6 165,0 0-1,0 0 1,-1 1-1,1 0 1,-1 0-1,1 0 0,7 3 1,-10-3-78,-1 0 0,1 0 0,-1-1 1,1 1-1,-1 0 0,1 0 0,-1 1 0,0-1 0,0 0 0,1 0 1,-1 1-1,0-1 0,0 1 0,0-1 0,0 1 0,-1-1 0,1 1 1,0-1-1,-1 1 0,1 0 0,0 2 0,9 20 7,-8-22-25,-1 0-1,0 0 1,0 0-1,0 0 1,0 0 0,0 0-1,0 0 1,0 0 0,-1 0-1,1 0 1,-1 1 0,1 3-1,-2-1 0,0 0 0,0 0 0,0 0-1,-1-1 1,1 1 0,-1 0 0,0 0-1,-1-1 1,1 0 0,-1 1 0,0-1-1,0 0 1,0 0 0,-4 3 0,-4 8 3,6-10 8,-1-1 1,1 0-1,-1 1 0,0-2 0,0 1 0,-1-1 0,-8 4 1,11-6-13,1 0 1,-1 1-1,1 0 1,0-1-1,0 1 1,0 0-1,0 0 1,0 1-1,-2 2 1,-9 0 5,13-5-10,0 0 0,0 0 0,0 1 0,0-1 0,0 0-1,0 0 1,0 1 0,0-1 0,0 1 0,0-1 0,0 1 0,0-1-1,1 1 1,-1-1 0,0 1 0,-1 1 0,-16 14-14,-8 9 21,0 23 12,17-41 32,8-7-50,1 0 0,-1 0 0,1 1 0,-1-1 0,0 0 0,1 1 0,-1-1 0,1 0 0,-1 1 0,1-1 0,0 1 0,-1-1 0,1 1 0,-1-1 0,1 1 0,0-1 0,-1 1 0,1-1 0,0 1 0,0 0 0,-1-1 1,1 1-1,0 0 0,0-1 0,0 1 0,0-1 0,0 1 0,0 0 0,0-1 0,0 1 0,0 0 0,0-1 0,0 1 0,0 0 0,1-1 0,-1 1 0,0-1 0,0 1 0,1-1 0,-1 2 0,2 4-4,-2-5 8,0 1 1,0-1 0,1 1-1,-1-1 1,0 1 0,1-1-1,-1 1 1,1-1 0,0 0-1,-1 1 1,1-1 0,0 0-1,0 0 1,0 1 0,-1-1-1,2 0 1,-1 0 0,0 0 0,0 0-1,0 0 1,0-1 0,0 1-1,1 0 1,-1 0 0,0-1-1,1 1 1,-1-1 0,1 1-1,1 0 1,4 2-294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20:17.8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1542 979 760,'-5'1'6016,"6"-5"-5802,0 0-1,0 0 1,0-1-1,0 1 1,-1 0-1,0-8 1,1-1-51,9-36 103,-7 36-108,0 1 0,-1-1 1,0-15-1,-4 6 224,2 21-368,-1 0 1,1 0-1,0 0 1,0 0-1,-1-1 1,1 1-1,0 0 1,0 0-1,0 0 1,0 0-1,1-1 1,-1 1-1,0 0 1,0 0 0,1 0-1,-1 0 1,0 0-1,1 0 1,-1 0-1,1 0 1,0 0-1,-1 0 1,1 0-1,0 0 1,0 0-1,-1 0 1,1 0-1,0 0 1,0 1-1,1-2 1,1 1 26,-1-1 0,1 1 1,-1-1-1,1 0 0,-1 1 0,0-1 0,0-1 1,1 1-1,-2 0 0,1 0 0,0-1 0,0 1 1,-1-1-1,1 1 0,-1-1 0,0 0 1,0 0-1,0 1 0,0-1 0,-1 0 0,2-4 1,-2-22 59,0 29-93,-7-19 143,1 16-150,-1-1 1,1 1-1,-1 1 0,1-1 1,-1 1-1,0 0 1,0 0-1,0 1 1,0 0-1,0 1 0,0-1 1,0 1-1,-1 1 1,1-1-1,-12 4 0,14-2 0,1 1-1,-1 0 0,1 0 0,0 0 0,0 1 1,0-1-1,1 1 0,-1 0 0,1 0 1,0 1-1,-3 4 0,0 0 4,0 0 0,3-5 3,0 1 1,0-1 0,-1 0 0,1 0-1,-1 0 1,0-1 0,-6 5-1,-5-1-23,-1-2-1,0 0 1,0 0-1,-27 3 1,26-6-55,0 1 0,1 1 0,-1 1 0,-25 11 0,33-13 69,1 1 0,0 1 0,0-1 1,0 1-1,1 0 0,-1 1 0,1 0 0,-12 13 0,7-7 8,11-11-4,0-1 1,0 1-1,0 0 0,0 0 0,0 0 0,-1-1 0,1 1 0,0-1 0,-1 1 0,1-1 0,0 0 0,-1 1 1,1-1-1,-1 0 0,-1 0 0,2 0 1,1 0 0,-1 0 0,0 0 0,0 0 0,0 1 0,0-1 0,0 0 0,0 0 0,0 1 0,0-1 0,0 0 0,0 1 0,0-1 0,1 1 0,-1-1 1,0 1-1,0 0 0,0-1 0,1 1 0,-1 0 0,0-1 0,1 1 0,-1 0 0,1 0 0,-1 0 0,1-1 0,-1 2 0,-7 7 114,7-9-116,1 1-1,-1-1 1,1 1-1,-1-1 0,0 1 1,1-1-1,-1 1 1,1-1-1,-1 1 1,1-1-1,0 1 0,-1 0 1,1-1-1,0 1 1,-1 0-1,1-1 1,0 1-1,0 0 1,0 0-1,-1-1 0,1 1 1,0 0-1,0 0 1,0-1-1,0 1 1,0 0-1,1 1 0,-1 3 16,0 1-1,0 0 0,1 0 0,0-1 0,0 1 0,0-1 0,1 1 0,4 9 0,-5-14 1,0 1-14,0-1 0,-1 1 0,1-1 0,0 1 0,-1-1 0,1 1 0,-1 0 0,0-1 0,1 1 0,-1-1 0,0 1 0,0 0 0,0-1 0,0 1 0,0 0 0,-1 2-1,1-2 6,-5 8 20,5-9-25,0-1 0,0 0 0,0 1 0,0-1 0,0 1 0,0-1 0,0 0 0,0 1 0,0-1 0,-1 0 0,1 1 0,0-1 0,0 1 0,0-1 0,-1 0 0,1 0 0,0 1 0,0-1 0,-1 0 0,1 1 0,0-1 0,-1 0 0,1 0 0,0 1 0,-1-1 0,1 0 0,0 0 0,-1 0 0,0 0 0,-21 23 6,3-15 6,-5 6 29,1 4-35,21-15-7,-1 0 0,1 0 0,-1-1 0,1 1 0,-1-1 0,0 0 0,0 0 0,-3 3 0,3-4 0,1 0 0,0 1-1,-1 0 1,1-1 0,0 1 0,0 0-1,0 0 1,0 0 0,1 0-1,-1 1 1,-2 3 0,0 0 3,0 1 1,-1-1-1,0 0 1,0 0-1,-7 7 1,-12 13 6,-48 73-19,62-87 10,0 1-1,0 0 0,1 0 1,1 1-1,-8 17 0,14-26 1,1 0-1,1 0 1,-1 0-1,1 1 1,0-1-1,0 0 1,0 1-1,1-1 1,0 0-1,2 9 0,-2-8 3,0 0 0,-1 1-1,0-1 1,0 1-1,0-1 1,-1 1-1,0-1 1,-2 10-1,2-12 5,0 0 1,-1 0-1,1 0 0,-1 0 0,1 0 0,-1 0 0,0 0 0,-1-1 0,1 1 0,-1-1 1,1 1-1,-1-1 0,-5 4 0,8-7-2,0 1-1,-1-1 1,1 0 0,-1 0 0,1 1-1,-1-1 1,1 0 0,-1 0 0,1 1-1,-1-1 1,1 0 0,-1 0 0,1 0-1,-1 0 1,1 0 0,-1 0 0,1 0-1,-1 0 1,1 0 0,-1 0 0,1 0-1,-1 0 1,0 0 0,1 0 0,-1 0-1,1 0 1,-1-1 0,1 1-1,-1 0 1,1 0 0,0-1 0,-1 1-1,1 0 1,-1-1 0,1 1 0,0-1-1,-1 1 1,1 0 0,-1-1 0,1 1-1,0-1 1,0 1 0,-1-1 0,1 1-1,0-1 1,0 1 0,0-1 0,0 1-1,-1-1 1,1 1 0,0-1 0,0 1-1,0-2 1,-2-33-65,2 31 79,0-7 80,0 1 0,0-1 0,1 1 0,1-1 0,0 1 0,6-20 0,-7 25-59,0-1 1,0 0-1,0 1 1,-1-1-1,0 0 1,0 0-1,0 1 1,-2-10-1,-1 12-41,1 0 1,0 1-1,-1-1 0,0 0 0,0 1 0,0 0 1,0-1-1,0 1 0,0 0 0,0 1 0,-1-1 1,-5-2-1,4 2 0,0 0 1,0 0 0,1-1-1,-1 0 1,-6-5 0,7 5-4,0-1 0,0 2 0,-1-1 0,1 0 0,-1 1 0,0 0 0,1 0 0,-1 0 0,-6-1 0,-49-9-78,48 10 64,-3 1 13,-1 1 0,0 0 1,1 1-1,-1 0 0,-28 7 1,23-4 21,0-1 0,-24 1 0,-128 9 59,171-13-75,0 0 0,0-1 0,0 1 0,-1-1-1,1 0 1,0 0 0,0 0 0,0 0 0,0 0 0,0 0 0,1 0-1,-1 0 1,0-1 0,0 1 0,1-1 0,-1 0 0,1 1-1,0-1 1,-1 0 0,1 0 0,0 0 0,0 0 0,0 0 0,0 0-1,0 0 1,1 0 0,-1 0 0,1 0 0,-1 0 0,1 0 0,0-1-1,-1 1 1,1 0 0,1 0 0,-1-4 0,1 5-2,0-1 0,0 1 0,0-1 0,0 1 0,1 0 0,-1-1 0,0 1 0,1 0 0,-1 0 0,1 0 0,1-1 0,-1 1 0,0 0 0,0-1 0,0 1-1,-1 0 1,1-1 0,0 1 0,-1-1 0,0 0 0,1 1 0,1-4-1,6-10-8,4-13-12,-12 25 17,0 0 0,0 1 0,0-1 0,0 0-1,1 1 1,-1-1 0,1 1 0,-1 0 0,1 0 0,0-1 0,0 1 0,0 0 0,0 0 0,0 1 0,1-1 0,-1 0 0,0 1 0,4-2-1,15-13-13,-9 6 19,0-2-116,-10 22 57,-3 11 14,-2-16 46,1 0-1,-1 0 1,0 0 0,0-1 0,0 1 0,0 0-1,-1-1 1,0 0 0,0 0 0,0 0 0,0-1-1,-7 5 1,-25 24 13,29-26 3,-1 1 0,1-2 0,-1 1 0,0-1-1,-17 7 1,25-12-14,0 0 0,0 0-1,0 0 1,0-1 0,0 1-1,0 0 1,0 0 0,0 0 0,0 0-1,0-1 1,0 1 0,0 0-1,0 0 1,0 0 0,0-1 0,0 1-1,0 0 1,0 0 0,0 0-1,0 0 1,0 0 0,0-1 0,0 1-1,0 0 1,0 0 0,0 0 0,-1 0-1,1 0 1,0-1 0,0 1-1,0 0 1,0 0 0,0 0 0,-1 0-1,1 0 1,0 0 0,0 0-1,0 0 1,0 0 0,0 0 0,-1 0-1,1 0 1,0 0 0,0 0-1,0 0 1,-1 0 0,1 0 0,0 0-1,0 0 1,0 0 0,0 0-1,-1 0 1,1 0 0,0 0 0,0 0-1,0 0 1,0 0 0,0 0 0,-1 0-1,1 0 1,0 0 0,0 0-1,0 1 1,0-1 0,0 0 0,-1 0-1,8-10 19,61-31 6,-44 27-22,-1 0 0,26-22 1,-8 7-5,0 2 0,2 2 0,69-30 0,-36 18-8,-62 30-2,2 0 0,-1 1 0,1 0-1,0 1 1,0 1 0,32-4 0,-47 8 5,0 0 1,0 0-1,-1 0 0,1 0 1,0 1-1,0-1 0,-1 0 1,1 0-1,0 1 1,-1-1-1,1 1 0,0-1 1,-1 0-1,1 1 0,0-1 1,-1 1-1,1-1 1,-1 1-1,1 0 0,-1-1 1,1 1-1,-1-1 1,0 1-1,1 0 0,-1 0 1,0-1-1,1 1 0,-1 0 1,0-1-1,0 1 1,0 0-1,1 0 0,-1 0 1,0-1-1,0 1 0,0 0 1,0 0-1,-1-1 1,1 1-1,0 1 0,0 1 1,-1-1-1,1 0 1,0 0 0,-1 1-1,0-1 1,1 0-1,-1 0 1,0 0-1,0 0 1,0 0 0,0 0-1,-1 0 1,1 0-1,-3 3 1,-26 22-22,-46 54 0,46-48-12,-40 36 1,43-46 22,5-5 34,0 1 1,-36 41-1,54-51 28,8-6 24,19-8 37,15-12-49,42-26 1,-10 6-54,158-97 9,-193 112-29,-1-2 1,38-36-1,-67 56 5,1 0 0,-1 0 1,1 1-1,0-1 0,0 1 0,7-2 0,5-3-47,-16 7-28,-15 5-131,9-1 201,1 0-1,0 0 1,0 0 0,0 1 0,0 0 0,0-1-1,1 1 1,0 0 0,0 0 0,0 1 0,0-1-1,-1 7 1,-17 28-37,10-27 50,-1 0-1,-1-1 1,0 0 0,0-1 0,-29 18-1,-73 29 14,82-42-8,-24 19 43,42-24-6,-1-1 0,-19 9 0,21-16 131,13-11 57,2 5-215,0 0 0,0 0 0,1 0 0,0 0 1,0 0-1,4-4 0,15-15-13,17-18 14,55-47 0,-85 82-17,43-38 5,-49 40-8,1 0-1,-1 0 1,1 0 0,-1-1 0,-1 1 0,1-1-1,0 0 1,-1 0 0,0 0 0,1-5 0,-6 15-53,1 0 0,-2 0 0,1 0 0,0 0 0,-1-1 1,0 1-1,0-1 0,-9 6 0,-40 34 96,17-20-22,-54 27 1,60-35-6,12-7 13,1-2-1,-1 0 0,-1-1 0,1 0 0,-1-2 1,0 0-1,-1-1 0,1-1 0,-34-1 1,49-2-19,0 1 0,0-1 0,1 1 1,-1-1-1,1-1 0,-1 1 1,1 0-1,-1-1 0,1 1 0,0-1 1,-1 0-1,-3-4 0,5 5-4,1 0-1,1 0 0,-1 0 1,0 0-1,0 0 0,0 0 1,0 0-1,1-1 1,-1 1-1,0 0 0,1 0 1,0-1-1,-1 1 0,1 0 1,-1-1-1,1 1 0,0 0 1,0-1-1,0 1 0,0-1 1,0 1-1,0 0 1,0-1-1,1 1 0,-1 0 1,0-1-1,1 1 0,-1 0 1,1-1-1,-1 1 0,1 0 1,0 0-1,0 0 1,1-3-1,3-13 3,-5 15-5,0 1-1,0-1 0,0 1 0,0 0 0,1-1 0,-1 1 0,0 0 0,1-1 0,-1 1 0,1 0 0,0 0 0,-1 0 0,1-1 0,0 1 0,0-1 1,7-4-6,-1 1 1,0-1-1,1 1 1,0 1-1,0-1 1,11-3-1,19-10-9,42-28-1,51-32 22,-76 42-1,96-72 16,-104 75 3,-34 26-18,-1-1 0,0-1 0,-1 0 0,11-12 0,-21 21-16,-1 0 1,0-1-1,1 1 1,-1 0-1,0 0 1,0-1 0,1 1-1,-1 0 1,0-1-1,0 1 1,1 0-1,-1-1 1,0 1 0,0 0-1,0-1 1,1 1-1,-1 0 1,0-1-1,0 1 1,0 0 0,0-1-1,0 1 1,0-1-1,0 1 1,0 0-1,0-1 1,0 1 0,0-1-1,0 1 1,0 0-1,-1-1 1,-11 1-135,6 2 141,0 0 1,0 1-1,0-1 0,1 1 0,-8 5 0,-5 6 5,-2 1 6,-1 0-1,-39 21 0,9-13 11,1 2 1,-66 46 0,84-38 22,21-22 18,24-27-16,-5 8-50,0 1 1,0-1 0,1 1 0,-1 1-1,1 0 1,18-9 0,65-24-44,-45 20 41,54-24-7,174-69 46,-258 106-27,177-70 2,-191 75-21,-1-1 0,1 1 0,0 0-1,0 0 1,-1 0 0,1 0 0,0 1-1,0-1 1,0 1 0,0 0 0,0 0-1,0 0 1,0 0 0,0 0 0,5 2-1,-7-2-56,-2 2-32,1 0 105,-1-1-1,1 1 0,-1 0 0,0 0 1,0-1-1,0 1 0,0 0 0,0-1 1,0 1-1,0-1 0,0 1 0,-1-1 1,1 0-1,-1 0 0,1 1 0,-1-1 1,1 0-1,-1 0 0,-3 1 0,-7 7 1,-14 10 1,-2 0 1,0-2-1,-59 27 0,9-19-4,42-14-1,-44 19 1,69-25 2,0 1 1,1 0-1,0 0 1,0 1-1,1 0 1,-1 1 0,1 0-1,-9 11 1,13-14 3,0 0-1,-1 0 1,0-1 0,0 0 0,0 0 0,-1 0 0,1-1 0,-1 0-1,-11 3 1,8-2 4,0 0 0,0 1 0,-14 8 0,24-13-6,0 0-1,1 0 1,-1 0 0,0 0 0,0 0 0,0 0 0,0 0-1,1 0 1,-1 0 0,0 0 0,0 0 0,0 0 0,0 1 0,1-1-1,-1 0 1,0 0 0,0 0 0,0 0 0,0 0 0,0 0-1,0 0 1,1 1 0,-1-1 0,0 0 0,0 0 0,0 0 0,0 0-1,0 0 1,0 1 0,0-1 0,0 0 0,0 0 0,0 0-1,0 0 1,0 1 0,0-1 0,0 0 0,0 0 0,0 0-1,0 0 1,0 1 0,0-1 0,0 0 0,0 0 0,0 0 0,0 0-1,0 1 1,0-1 0,0 0 0,0 0 0,0 0 0,0 0-1,0 1 1,-1-1 0,1 0 0,0 0 0,0 0 0,0 0 0,0 0-1,0 0 1,-1 1 0,22-3 60,-5-3-37,1-1-1,-1-1 1,-1-1 0,1 0 0,25-19-1,20-11-5,254-95 44,-146 67-45,-168 65-17,10-2 2,-1-1 1,0-1 0,0 0-1,0 0 1,0-1 0,-1-1-1,0 1 1,15-15 0,-12 11-116,-11 9-115,-6 3 43,-4 2 135,-48 21 18,-26 9 0,-415 138 206,484-169-45,10-9 13,5 4-131,-1 0 0,1 0 0,-1 1 0,1-1 0,0 0 0,0 1 0,0-1 1,0 1-1,0-1 0,0 1 0,1-1 0,1-1 0,9-8-7,1 0 0,0 1-1,1 0 1,0 1 0,21-10-1,79-29-75,-48 23-14,-9 1-2,96-43-293,15-14-390,-165 79 732,0 0 1,0 0 0,1 0-1,-1-1 1,0 1 0,-1-1-1,1 0 1,3-4 0,-1 1-64,-5 6 88,0 1 0,0-1 0,0 0 0,0 0 0,0 0 0,0 0 0,0 0 0,0 1-1,0-1 1,0 0 0,0 0 0,1 0 0,-1 0 0,0 0 0,0 1 0,0-1 0,0 0 0,0 0 0,0 0 0,0 0 0,0 0 0,1 0 0,-1 0-1,0 1 1,0-1 0,0 0 0,0 0 0,0 0 0,1 0 0,-1 0 0,0 0 0,0 0 0,0 0 0,0 0 0,0 0 0,1 0 0,-1 0 0,0 0-1,0 0 1,0 0 0,0 0 0,1 0 0,-1 0 0,0 0 0,0 0 0,0 0 0,0 0 0,0 0 0,1 0 0,-1-1 0,0 1 0,0 0-1,-6 17-286,-8-4 209,0 0 0,-1-1 0,0-1 0,0 0 0,-24 11 0,-92 39 197,77-38-105,-176 57 201,87-35 32,141-45-229,-52 15 191,52-14-174,-1-1 0,0 1 0,1-1 0,-1 0 0,0 0-1,0 0 1,1 0 0,-1 0 0,0-1 0,1 1 0,-1-1 0,0 0-1,1 0 1,-1 0 0,1 0 0,0 0 0,-5-3 0,6 4-12,1-1 0,-1 0 0,1 1 1,0-1-1,-1 1 0,1-1 0,-1 0 1,1 1-1,0-1 0,0 0 0,-1 0 1,1 1-1,0-1 0,0 0 0,0 0 1,0 1-1,0-1 0,0 0 0,0 1 1,0-1-1,0 0 0,0 0 0,0 1 1,1-1-1,-1 0 0,0 0 0,0 1 1,1-1-1,-1 0 0,0 1 0,1-1 1,-1 1-1,2-2 0,16-17 71,19-7-55,2 2 0,0 1 0,53-21 0,51-12-9,-82 34-13,94-48 0,-146 64-12,0 0 1,-1 0 0,0-1-1,-1 0 1,1-1 0,6-8-1,28-27-160,-39 38-388,-16 9 260,-30 18 225,12-1 69,13-9 5,0 0 0,-1 0-1,-37 15 1,-24-1 11,-134 26-1,110-30-6,78-15 2,-35 15-1,-16 4 79,54-19 62,19-5 3,12-6 2,160-83 387,-126 64-492,36-18 2,71-42 22,-122 66-65,-1-2 0,0-1 0,29-28 0,-28 21-46,53-39 0,-94 78-407,0-1 0,-12 15 1,-54 47 457,50-49-15,0-2 0,-1-2 0,-52 26 0,54-33 11,-148 74 111,157-77-57,0 0 0,-1-1 1,-1-1-1,1-1 0,-1-2 1,0 0-1,-26 3 0,34-11 138,14-4 6,2 5-186,0 1 1,0-1-1,0 0 0,0 1 1,0-1-1,0 1 1,0 0-1,5-2 1,30-16 37,0-1 1,66-47 0,-9 5-22,47-30-13,-129 83-23,0-1-1,-1 0 1,0-1-1,13-16 1,10-11-215,-43 93-783,6-47 1004,0 1 0,0-2 0,-1 1 0,0 0 0,0-1 0,-1 0 0,0 0 0,0 0 0,-1 0 0,1-1 0,-1 0 0,-1 0 1,-9 6-1,16-12-1,0 0 1,0 0 0,0 0 0,0 0 0,0 0 0,0 0 0,0 0-1,0-1 1,-1 1 0,1 0 0,0 0 0,0 0 0,0 0 0,0 0 0,0 0-1,0 0 1,0 0 0,0-1 0,0 1 0,0 0 0,0 0 0,0 0-1,0 0 1,-1 0 0,1 0 0,0 0 0,0 0 0,0 0 0,0 0-1,0 0 1,0 0 0,0 0 0,0 0 0,-1 0 0,1 0 0,0 0 0,0 0-1,0 0 1,0 0 0,0 0 0,0 0 0,0 0 0,-1 0 0,1 0-1,0 0 1,0 0 0,0 0 0,0 0 0,0 0 0,0 0 0,0 0-1,0 0 1,-1 0 0,1 0 0,0 0 0,0 0 0,0 1 0,0-1 0,10-11 145,27-13-149,91-54 18,-103 68-51,0 1 0,1 1 0,0 2 0,46-7 0,-48 10-45,-23 3 61,-1 0 1,1 0 0,0 0 0,-1 0-1,1 0 1,0 0 0,-1 0 0,1 1-1,0-1 1,-1 0 0,1 0-1,0 1 1,-1-1 0,1 1 0,-1-1-1,1 0 1,-1 1 0,1-1 0,-1 1-1,1-1 1,-1 1 0,1-1 0,-1 1-1,0 0 1,1-1 0,-1 1 0,0 0-1,0-1 1,1 1 0,-1-1-1,0 1 1,0 0 0,0 0 0,0-1-1,0 1 1,0 1 0,1 1 5,-1 0 0,0 0 1,0 0-1,0 0 0,-1 0 0,1 0 1,-1 0-1,1 0 0,-1-1 0,-2 5 1,0 0 17,-1 1 0,0-1 0,0-1 0,-1 1 0,0-1 0,0 1 0,0-1 0,-1-1 0,0 1 0,0-1 0,-1 0 0,-10 6 0,-53 29 75,-50 25-9,101-57-60,1 0 0,-1-2 0,-1 0-1,-34 6 1,-57 8 48,107-19-59,0 0 0,1 0-1,-1 0 1,1 0 0,-1 0 0,1 1-1,0 0 1,0 0 0,-1 0-1,1 0 1,1 0 0,-1 1-1,0-1 1,0 1 0,1-1 0,-4 6-1,6-8-2,0 1-1,0-1 0,0 1 1,-1-1-1,1 1 1,0-1-1,0 1 0,-1-1 1,1 1-1,0-1 0,-1 1 1,1-1-1,0 0 1,-1 1-1,1-1 0,0 0 1,-1 1-1,1-1 1,-1 0-1,1 1 0,-1-1 1,1 0-1,-1 0 0,0 1 1,1-2 7,-1 1 0,1 0 0,0 0 0,-1 0 0,1 0 0,0 0 0,0-1 0,-1 1 0,1 0 0,0 0 0,-1-1 0,1 1 0,0 0 0,0 0 0,-1-1 1,1 1-1,0 0 0,0-1 0,0 1 0,0 0 0,-1-1 0,1 1 0,0 0 0,0-1 0,0 1 0,0 0 0,0-1 0,0 1 0,0-1 0,0 1 0,0 0 0,0-1 0,0 1 0,0 0 0,0-1 0,42-15 71,-34 13-78,36-14 25,-42 16-28,1 0 0,0-1 0,0 1 1,-1-1-1,1 0 0,-1 1 0,0-1 0,1 0 1,-1 0-1,0-1 0,0 1 0,0 0 1,1-3-1,-21 10-563,12-5 555,0 2-1,0-1 1,0 1 0,-10 4 0,5 0-11,1 1 0,1 1 0,-16 14 0,19-15 2,0-1-1,0 0 0,0 0 1,-1 0-1,0-1 1,0 0-1,-1 0 0,1-1 1,-1 0-1,0 0 0,-11 3 1,8-3 1,-36 15-41,-178 81 100,193-84 10,21-11-7,0 0 0,1 1 0,-1 0 0,1 1 0,-12 11 0,54-50 945,52-42-919,-44 42-46,-36 29-47,-1 1 0,1-1 1,-1 1-1,1 0 0,0 1 1,0-1-1,0 1 0,0-1 1,8 0-1,-16 4-72,1 0 0,0 0-1,0 0 1,0 0 0,0 1 0,0-1-1,-3 5 1,0-2 39,-174 153-85,152-132 149,23-20 14,0 0 0,-1-1 0,0 0 0,-1 0-1,-12 8 1,19-12-15,-1-1 0,1 0 0,0 0 0,0 0-1,0 0 1,0 0 0,0 0 0,-1 1 0,1-1-1,0 0 1,0 0 0,0 0 0,-1 0 0,1 0 0,0 0-1,0 0 1,0 0 0,-1 0 0,1 0 0,0 0-1,0 0 1,0 0 0,0 0 0,-1 0 0,1 0-1,0 0 1,0 0 0,0 0 0,-1 0 0,1 0 0,0 0-1,0-1 1,0 1 0,0 0 0,-1 0 0,1 0-1,0 0 1,0 0 0,0 0 0,0-1 0,0 1 0,-1 0-1,1 0 1,0 0 0,0 0 0,0-1 0,0 1-1,0 0 1,6-9 181,17-2-158,-1-2 1,-1 0-1,20-17 0,-22 16-1,127-91 137,-137 97-419,-18 9-141,-25 15 174,-14 22 177,-48 36-20,78-62 72,0 0 1,-26 26 0,42-36 13,0-1 0,1 1 0,-1-1 0,0 1 0,0-1 0,0 0 0,0 1 0,0-1 0,-4 1 0,6-2 94,7-20 260,6 9-376,0 1 1,1 0-1,0 0 1,1 1-1,20-8 0,-34 17-2,11-5-53,-11 5 52,-1 0 0,0 0-1,0 0 1,0 0 0,1 0-1,-1 0 1,0 0 0,0 0 0,0 0-1,1 0 1,-1 0 0,0 0-1,0 0 1,0 0 0,1 1-1,-1-1 1,0 0 0,0 0-1,0 0 1,0 0 0,1 0-1,-1 0 1,0 0 0,0 1 0,0-1-1,0 0 1,0 0 0,0 0-1,0 0 1,1 1 0,-1-1-1,0 0 1,0 0 0,0 0-1,0 1 1,0-1 0,0 0-1,0 0 1,0 0 0,0 1-1,0-1 1,0 0 0,0 0 0,0 0-1,0 1 1,0-1 0,0 0-1,0 0 1,0 0 0,0 1-1,-1-1 1,1 0 0,0 0-1,0 1 1,-19 18-64,18-17 67,0 0 1,0-1 0,0 1-1,0 0 1,0-1 0,-1 1 0,1-1-1,-1 1 1,1-1 0,-1 0-1,-2 2 1,-16 13 10,-20 17-4,8-12 0,30-21-9,1 0 0,0 1 0,0-1 0,-1 1 0,1 0 0,0-1 0,0 1 0,0 0 0,0 0 0,0 0 0,0 0 0,0-1 0,1 1 0,-1 0 0,0 1 1,0-1-1,1 0 0,-1 0 0,0 0 0,1 0 0,-1 1 0,1 0 0,-1 0 3,0 0 0,-1 0 0,1-1 0,0 1 0,-1 0 0,1-1 0,-1 1 0,1-1 0,-1 0 0,0 1 0,0-1 1,1 0-1,-1 0 0,0 0 0,0 0 0,0 0 0,0-1 0,0 1 0,-3 0 0,5-1 2,0 0 0,-1 0 0,1 0 0,0 0-1,0 0 1,0 0 0,0-1 0,-1 1 0,1 0 0,0 0 0,0 0-1,0 0 1,0 0 0,0 0 0,0-1 0,0 1 0,-1 0 0,1 0-1,0 0 1,0 0 0,0-1 0,0 1 0,0 0 0,0 0 0,0 0-1,0 0 1,0-1 0,0 1 0,0 0 0,0 0 0,0 0 0,0 0 0,0-1-1,0 1 1,0 0 0,0 0 0,0 0 0,0-1 0,0 1 0,0 0-1,0 0 1,1 0 0,-1 0 0,0 0 0,0-1 0,0 1 0,0 0-1,0 0 1,0 0 0,1 0 0,-1 0 0,0 0 0,0 0 0,0-1-1,0 1 1,0 0 0,1 0 0,-1 0 0,0 0 0,0 0 0,1 0 0,13-15 128,-7 7-127,30-36 31,24-34 24,-53 67-61,0 2-1,1-1 1,0 1 0,1 1-1,-1 0 1,12-7 0,68-40-40,-74 47 42,49-28-4,73-44-12,-134 77 14,0 0-1,0 0 1,0 0 0,0 0 0,-1 0 0,4-5-1,-4 5 1,-1 1-1,1-1 1,0 1-1,0 0 0,0 0 1,0 0-1,0 0 1,0 0-1,0 0 0,1 0 1,-1 1-1,5-3 1,8-1-7,9-4-4,-24 9 11,1 0 0,0-1-1,-1 1 1,1-1 0,-1 1-1,1-1 1,-1 1 0,1-1-1,-1 1 1,1-1 0,-1 1-1,0-1 1,1 0 0,-1 1-1,0-1 1,0 0 0,1 1-1,-1-1 1,0 0 0,0 1-1,0-1 1,0 0 0,0 1-1,0-1 1,0 0-1,0 1 1,0-2 0,-1-6 6,-3-12-134,4 19 121,0 1 0,-1 0-1,1-1 1,-1 1-1,1 0 1,-1-1-1,1 1 1,-1 0-1,0 0 1,1 0-1,-1-1 1,1 1 0,-1 0-1,1 0 1,-1 0-1,1 0 1,-1 0-1,0 0 1,1 0-1,-1 0 1,1 1-1,-1-1 1,1 0 0,-1 0-1,1 0 1,-1 0-1,0 1 1,1-1-1,-1 0 1,1 1-1,0-1 1,-1 0-1,1 1 1,-1-1 0,1 0-1,-1 1 1,1-1-1,-1 1 1,-27 20-174,-9 7 46,-2-2 0,-75 39 0,19-16 111,68-33 87,-2-1 0,0-1 1,0-2-1,-53 15 0,79-27-56,3 1 2,0-1 1,-1 0-1,1 0 0,0 0 0,0 0 0,0 1 0,-1-1 0,1 0 0,0 0 1,0 0-1,-1 0 0,1 0 0,0 0 0,-1 0 0,1 0 0,0 0 1,0 0-1,-1 0 0,1 0 0,0 0 0,0 0 0,-1 0 0,1 0 0,0 0 1,0 0-1,-1-1 0,1 1 0,0 0 0,0 0 0,-1 0 0,1 0 0,0 0 1,0-1-1,0 1 0,-1 0 0,1 0 0,0 0 0,0-1 0,0 1 0,0 0 1,-1 0-1,1-1 0,0 1 0,0 0 0,0 0 0,0-1 0,0 1 0,0 0 1,0 0-1,0-1 0,0 1 0,0 0 0,0-1 0,0 1 0,0 0 0,0 0 1,0-1-1,0 1 0,20-8 56,-11 4-63,-1-1 1,1 0-1,-1 0 0,0-1 1,0 0-1,-1 0 0,7-8 1,8-7 2,107-78 24,32-31-58,-154 123 20,-3 3-7,0 0 1,-1 1-1,1-1 1,0 1-1,1-1 1,-1 1-1,0 0 1,1 1-1,0-1 1,0 1-1,0 0 1,9-3-1,-7 7-166,-13 2-180,-6 3 136,8-1 227,0 1 0,0-1 0,0 0 0,-1 0 0,0-1 0,-1 1 0,1-1 0,-1-1 1,-9 8-1,-3 1 5,-135 92 100,39-28 117,113-77-220,-12 8 111,13-8-104,0 0 0,0 0 0,-1-1 0,1 1 0,0 0 0,0 0 0,-1 0 0,1 0 0,0 0 0,0-1 0,-1 1 0,1 0 0,0 0 0,0 0 0,-1-1 0,1 1 0,0 0 0,0 0 0,0-1 0,0 1 0,0 0 0,-1 0 0,1-1 0,0 1 0,0 0 0,0-1 0,0 1 0,0 0 0,0 0 0,0-1 0,0 1 0,0 0 0,0-1 0,0 1 0,0 0 0,0 0 0,0-1 0,0 1 0,0 0 0,1-1 0,13-9 11,87-57 7,24-15 15,-70 50-58,69-54-1,-115 79 101,-5 4-492,-4 10-78,-1 3 402,0 0 71,0-1 1,-1 1-1,0-1 1,0 0-1,-1 0 0,-1 0 1,-7 15-1,5-10 3,0-2 5,-1 0 0,0-1 0,-1 1 0,0-1 0,-1-1 0,0 1 0,-17 14 0,-5-1 15,-41 27 0,27-21 6,-159 134 68,74-56 89,121-99-7,13-10 16,26-13 62,-14 6-267,-10 5 25,16-6 33,-1-2 0,0-1 0,-1 0 0,26-22 0,-32 24-154,-18 22-161,-22 31 136,18-32 141,0 1 0,0 0 1,-1 0 0,0-1 0,-22 19 0,9-13 5,15-12 4,0-1-1,1 1 1,0 1 0,0-1 0,0 1-1,0 0 1,1 0 0,0 1-1,-4 7 1,-6 20 253,14-35-252,1 0 0,-1 0-1,1 0 1,0 1-1,-1-1 1,1 0-1,0 0 1,0 0-1,0 0 1,0 1-1,0-1 1,0 0-1,0 0 1,0 0-1,0 0 1,0 0 0,0 0-1,0 1 1,1-1-1,-1 0 1,1-1-1,6-19 32,1 8-36,1 0-1,1 1 0,0 0 0,0 0 1,1 1-1,1 1 0,18-14 0,-8 6 0,24-21-12,2 2 1,2 2-1,95-50 1,-68 50-2,-29 13-26,75-45 1,-111 57-114,-11 5-157,-2 5 279,-1 0-1,1 0 1,0 0-1,-1 0 1,1 1 0,0-1-1,-1 0 1,1 1-1,0-1 1,0 1-1,-1 0 1,1-1 0,0 1-1,0 0 1,-2 1-1,-48 37 32,40-29 0,-1 0-1,-1-2 0,0 1 0,0-2 0,-21 10 0,-29 10 16,14-7 64,1 3-1,-71 43 1,111-58-35,-2 0 63,10-8-103,0 0-1,0 0 1,0 0-1,0 1 1,0-1 0,0 0-1,-1 0 1,1 0-1,0 0 1,0 0-1,0 0 1,0 0-1,0 0 1,0 0 0,0 0-1,-1 0 1,1 0-1,0 0 1,0 0-1,0 0 1,0 0-1,0 0 1,0 0 0,0 0-1,-1 0 1,1 0-1,0 0 1,0 0-1,0 0 1,0 0 0,0 0-1,0 0 1,0 0-1,-1 0 1,1 0-1,0 0 1,0-1-1,0 1 1,0 0 0,0 0-1,0 0 1,0 0-1,0 0 1,0 0-1,0 0 1,0 0-1,-1-1 1,1 1 0,0 0-1,0 0 1,0 0-1,0 0 1,0 0-1,0 0 1,0 0-1,0-1 1,0 1 0,0 0-1,0 0 1,0 0-1,0 0 1,0 0-1,0 0 1,1-1-1,3-3 48,52-39-8,-43 32-36,1 0 0,0 1 0,1 1 0,18-10 0,-1 3 9,-5 3 1,-1-1 0,0-1 0,35-28 0,-15 8 10,-38 30-30,0 1-1,-1-2 1,1 1 0,-2-1-1,1 0 1,-1-1-1,1 0 1,-2 0-1,1 0 1,-1 0-1,0-1 1,6-14-1,-10 20-13,-1 0 1,1-1-1,0 1 0,0 0 0,0-1 1,0 1-1,0 0 0,1 0 1,-1 0-1,1 0 0,-1 0 0,1 0 1,0 1-1,0-1 0,0 1 0,0-1 1,3-2-1,-7 2-51,2 1 63,0 1 1,0 0 0,0 0-1,0-1 1,0 1 0,0 0-1,0-1 1,-1 1 0,1 0-1,0 0 1,0-1 0,0 1-1,0 0 1,-1 0-1,1 0 1,0-1 0,0 1-1,0 0 1,-1 0 0,1 0-1,0-1 1,0 1 0,-1 0-1,1 0 1,0 0 0,-1 0-1,1 0 1,0 0 0,0 0-1,-1 0 1,1 0 0,0 0-1,-1 0 1,1 0 0,0 0-1,-1 0 1,1 0 0,0 0-1,0 0 1,-1 0 0,0 0-1,-22 9-33,-33 19 1,35-17 17,-1 0 0,-33 10 0,14-7 34,12-4 35,-1-1 0,-56 10-1,86-19-49,0 0 0,-1 0 0,1 0 0,0 0 0,0 0 0,0 0 0,-1 0 0,1 0-1,0 0 1,0 0 0,0 0 0,-1 0 0,1 0 0,0 0 0,0 0 0,0 0-1,0 0 1,-1 0 0,1-1 0,0 1 0,0 0 0,0 0 0,0 0 0,-1 0-1,1 0 1,0 0 0,0-1 0,0 1 0,0 0 0,0 0 0,0 0 0,0-1-1,-1 1 1,1 0 0,0 0 0,0 0 0,0 0 0,0-1 0,0 1 0,0 0-1,0 0 1,0 0 0,0-1 0,0 0 2,1 1 1,-1-1-1,0 0 0,1 1 0,-1-1 1,1 0-1,-1 1 0,1-1 1,-1 1-1,1-1 0,-1 1 0,1-1 1,-1 1-1,1-1 0,-1 1 0,1 0 1,0-1-1,-1 1 0,2-1 1,14-7-3,-1 0 0,0-2 1,25-19-1,-21 14 0,1 0 0,24-12 0,13-2-2,-38 21-4,-1-1-1,0-1 1,0-1 0,27-22-1,-44 33 3,0-1-1,-1 1 1,1-1-1,0 1 1,-1-1 0,1 1-1,-1-1 1,1 0-1,-1 1 1,1-1-1,-1 0 1,0 1 0,1-1-1,-1 0 1,0 0-1,1 1 1,-1-1-1,0 0 1,0 0 0,0 0-1,0 0 1,0 1-1,0-1 1,0 0-1,0 0 1,0 0 0,0 0-1,0 1 1,0-1-1,0 0 1,-1 0-1,1 1 1,0-1 0,-1 0-1,1 0 1,-1 1-1,1-1 1,-1 0-1,1 1 1,-1-1 0,1 0-1,-1 1 1,0-1-1,1 1 1,-1-1-1,0 1 1,1-1 0,-1 1-1,0 0 1,0-1-1,1 1 1,-1 0-1,0 0 1,0-1 0,-1 1-1,-5 1-43,1 0-1,0 1 1,-1-1 0,1 2-1,0-1 1,0 0 0,0 1-1,0 0 1,0 1 0,-8 6-1,-1-1 10,-95 41 20,6-2 49,63-30 5,-59 34-1,100-51-32,0-1 0,-1 0 0,1 1 0,-1-1 0,1 1 0,0-1 0,-1 0 0,1 1 0,-1-1 0,1 0 0,-1 0 0,1 1 0,-1-1 0,1 0 0,-1 0 0,1 0 0,-1 1 0,1-1 0,-1 0 0,1 0 0,-1 0 0,1 0 0,-1 0 0,1 0 0,-1 0 0,0 0 0,1 0 0,-1-1 0,1 1 0,-1 0 0,1 0 0,-1 0 0,1-1 0,-1 1 0,1 0 0,0 0 0,-1-1 0,1 1 0,-1-1 0,1 1 0,-1-1 0,1 0 1,0 0 0,0 1-1,0-1 1,0 0 0,0 0-1,1 0 1,-1 1 0,0-1-1,0 0 1,1 0 0,-1 1-1,0-1 1,1 0 0,-1 0-1,1 1 1,-1-1 0,1 0-1,-1 1 1,1-1 0,-1 1-1,1-1 1,0 1 0,-1-1-1,1 1 1,0-1 0,0 1-1,7-5 7,73-43 54,92-39 0,-158 81-83,-1-1 0,1 0-1,-1-2 1,-1 1 0,19-16-1,-32 24 15,0 0 0,0 0 0,0 0 0,0 0 0,0 0 0,0 0-1,0 0 1,0 0 0,0 0 0,0 0 0,0 0 0,0 0 0,0 0 0,0 0 0,0 0 0,0 0-1,0 1 1,0-1 0,0 0 0,0 0 0,0 0 0,0 0 0,0 0 0,0 0 0,0 0-1,0 0 1,0 0 0,1 0 0,-1 0 0,0 0 0,0 0 0,0 0 0,0 0 0,0 0 0,0 0-1,0 0 1,0 0 0,0 0 0,0 0 0,0 0 0,0 0 0,0 0 0,0 0 0,0 0 0,0 0-1,1 0 1,-1 0 0,0 0 0,0 0 0,0 0 0,0 0 0,0 0 0,0 0 0,-4 10-85,-11 12-16,-12 2 32,-2-1 0,0-2-1,-39 21 1,-101 45 92,120-64 9,31-14 22,0-1 0,-1-1-1,0-1 1,0 0 0,-32 4-1,51-10-37,0 0-1,-1 0 1,1 1-1,-1-1 0,1 0 1,-1 0-1,1 0 1,-1 0-1,1 0 1,-1 0-1,1 0 0,0 0 1,-1 0-1,1 0 1,-1 0-1,1 0 0,-1-1 1,1 1-1,-1 0 1,1 0-1,0 0 0,-1-1 1,1 1-1,-1 0 1,1 0-1,0-1 0,-1 1 1,1 0-1,0-1 1,-1 0-1,1 1-8,0-1 0,1 0 1,-1 0-1,1 1 0,-1-1 0,0 1 0,1-1 0,-1 0 1,1 1-1,-1-1 0,1 1 0,0-1 0,-1 1 0,1-1 1,0 1-1,-1-1 0,1 1 0,0 0 0,-1-1 0,2 1 1,46-24 16,55-32 28,-89 46-39,0-1 0,-1 0 0,16-17-1,20-18 10,-42 34-204,-10 9 55,-6 8 62,-22 23 43,20-18 19,-1 0 0,1 0 0,-2-1 0,1 0-1,-1-1 1,-1-1 0,1 0 0,-28 10 0,-22 7-5,53-19 22,-1 0-1,1-1 1,-1 0-1,0-1 1,0 0-1,-1-1 1,-19 2-1,24-4 28,-4-1 215,11 0-250,0 1 0,0-1 0,-1 1 0,1-1 0,0 1 0,1-1 0,-1 0 1,0 1-1,0-1 0,0 1 0,0-1 0,0 1 0,0-1 0,1 1 0,-1-1 1,0 1-1,1-1 0,-1 1 0,0-1 0,1 1 0,-1-1 0,0 1 0,1-1 1,9-11-4,-1 1 0,2 0 0,19-17 0,-16 15 0,39-33-10,76-51 0,-76 60-42,-51 35 44,1 0 0,0 0 0,0 1 1,1-1-1,-1 1 0,0-1 1,0 1-1,1 1 0,-1-1 0,0 0 1,1 1-1,-1-1 0,5 1 0,-7 0 1,1 0 0,0 0 0,-1 1 0,1-1 0,-1 0 0,1 1-1,0-1 1,-1 1 0,1 0 0,-1-1 0,1 1 0,-1 0-1,0 0 1,1 0 0,-1 0 0,0 0 0,0 0 0,1 0-1,-1 0 1,0 1 0,0-1 0,0 0 0,0 1 0,-1-1-1,1 1 1,1 2 0,-1 0-3,1 0-1,-1 0 0,0 0 1,0 0-1,0 0 1,-1 0-1,1 6 0,-2-8 10,1 0-1,-1 0 0,0 0 0,0 1 0,1-1 1,-1 0-1,-1 0 0,1 0 0,0-1 1,0 1-1,-1 0 0,1 0 0,-1-1 0,1 1 1,-3 1-1,-20 20 10,1-1 6,-35 27 0,51-44 12,0 0 1,-1 0 0,1-1 0,-1 0 0,0 0 0,0-1-1,-1 0 1,1-1 0,-16 4 0,24-6-22,-1 0-1,1-1 1,0 1 0,-1 0 0,1 0 0,0 0-1,-1 0 1,1 0 0,0 0 0,0-1 0,-1 1 0,1 0-1,0 0 1,0 0 0,-1-1 0,1 1 0,0 0-1,0 0 1,0 0 0,-1-1 0,1 1 0,0 0-1,0-1 1,0 1 0,0 0 0,0 0 0,0-1-1,0 1 1,-1 0 0,1-1 0,0 1 0,0 0-1,0-1 1,0 1 0,0 0 0,0-1 0,1 1-1,-1 0 1,0 0 0,0-1 0,0 1 0,0 0-1,0-1 1,0 1 0,0 0 0,1 0 0,-1-1-1,7-19-51,-6 18 53,-1 1-7,1-3-4,1 0 0,0 0 0,0 1-1,0-1 1,0 1 0,6-7 0,18-16-18,1 1 0,1 1 0,0 2 0,2 1 0,1 1 0,63-30 0,-66 37-12,51-20-58,-73 31 63,1 0 0,0 0 0,0 1 1,0-1-1,0 2 0,0-1 0,1 1 1,-1 0-1,10 2 0,-15-2 12,1 1-1,-1 0 0,1 1 1,-1-1-1,0 0 1,0 1-1,0-1 0,0 1 1,0 0-1,0-1 0,0 1 1,-1 0-1,1 0 1,-1 0-1,1 0 0,-1 1 1,0-1-1,0 0 1,1 0-1,-2 1 0,1-1 1,1 5-1,-1-3 23,0 0 1,0 0-1,-1 0 0,1 0 0,-1 0 0,0 0 0,0 0 1,0 0-1,0 0 0,-1 1 0,0-1 0,0 0 0,0 0 1,-2 4-1,3-7-1,0-1 0,-1 1 0,1-1 1,0 1-1,0 0 0,0-1 0,0 1 1,0-1-1,0 1 0,0-1 0,0 1 0,0 0 1,0-1-1,0 1 0,0-1 0,0 1 1,1-1-1,-1 1 0,0-1 0,1 2 1,-1-2-1,1 1 0,-1 0 0,0 0 0,0-1 0,1 1 0,-1 0 0,0 0 0,0-1 0,0 1 0,0 0 0,0 0 0,0-1 0,0 1 0,0 0 0,0 0 0,0-1 0,0 1 0,-1 0 0,1 0 0,0-1 0,-1 1 0,1 0 0,-1 1 0,-4 5 4,-1 1 1,0-1 0,0 0-1,0 0 1,-1 0 0,0-1-1,0 0 1,-1-1 0,0 0-1,0 0 1,0 0 0,0-1-1,-1 0 1,0-1 0,-14 4-1,-9 8 38,29-13-38,0 0 0,0-1 0,0 1 0,0 0 1,0-1-1,0 0 0,-1 1 0,1-1 0,0-1 0,-1 1 0,1 0 0,-1-1 0,1 0 0,0 0 0,-7 0 0,-1-7-21,15 0-77,23-7-65,-14 9 203,39-20-59,72-45 0,-113 63 3,1 0-1,0 1 1,0 1-1,0 0 0,1 1 1,18-4-1,-18 4-11,-4 1 3,-17 4-246,-17 3-52,-4 5 300,1 1 0,1 1 0,0 1 0,-28 18 0,35-20 17,-1 0 1,0-2 0,0 0-1,-1-1 1,-28 4-1,-26 9 22,52-13-3,0-1-1,-41 5 1,54-10-6,1 0 0,-1-1 0,0 0 0,0-1-1,1 0 1,-1-1 0,0 0 0,-17-6 0,25 7-1,1 0 1,-1 0-1,0 0 1,0-1-1,1 1 1,-1-1 0,1 0-1,0 0 1,-1 0-1,1 0 1,0 0-1,0 0 1,0 0 0,0-1-1,1 1 1,-1-1-1,1 1 1,-1-1-1,1 0 1,0 1 0,0-1-1,0 0 1,0 0-1,1 0 1,-1 0-1,1 0 1,-1 0 0,1 0-1,0 0 1,0 0-1,1 0 1,0-6-1,2 0-7,0 0-1,0 0 0,0 1 1,1-1-1,0 1 1,1-1-1,0 1 0,1 1 1,8-11-1,-4 8-17,0 0 1,20-15-1,-20 18-10,0-1 0,-1 0 1,0 0-1,14-17 0,-19 15-411,-22 25-81,2 0 600,-151 114-216,149-117 122,2-2 7,1 1-1,1 0 1,-19 18 0,30-27 16,1 0 0,-1 0 0,1 0 0,-1 0 0,0-1-1,0 0 1,0 1 0,0-1 0,0 0 0,0 0 0,0-1 0,0 1 0,0-1 0,-6 1 0,10-1 1,0-1 0,0 1 0,0-1 0,-1 1 0,1-1 0,0 1 0,-1-1 0,1 0 1,0 1-1,-1-1 0,1 0 0,-1 1 0,1-1 0,-1 0 0,1 0 0,-1 1 0,1-1 0,-1 0 0,0 0 0,1-1 0,10-30 99,-9 23-104,1 0 0,0 0 0,0 1 0,7-12 0,-2 10-4,0 1 1,0 0 0,12-9-1,11-12 4,-13 10-20,1 2-1,0 0 1,23-16 0,-11 9-118,-31 24 118,0 1 0,0 0 0,0 0 0,-1-1 0,1 1 1,0 0-1,0 0 0,0 0 0,-1-1 0,1 1 0,0 0 0,0 0 0,0 0 0,-1 0 0,1 0 1,0 0-1,0-1 0,-1 1 0,1 0 0,0 0 0,0 0 0,-1 0 0,1 0 0,0 0 0,-1 0 1,1 0-1,0 0 0,0 0 0,-1 0 0,1 0 0,0 0 0,0 0 0,-1 0 0,1 0 1,0 1-1,0-1 0,-1 0 0,1 0 0,0 0 0,0 0 0,-1 0 0,1 1 0,0-1 0,0 0 1,0 0-1,0 0 0,-1 1 0,1-1 0,0 0 0,0 0 0,0 1 0,0-1 0,0 0 0,0 0 1,-1 1-1,1-1 0,0 1 0,-10 16-5,0 1 12,0-1 0,-1 0-1,-26 28 1,30-37 14,-1-2 0,1 1 1,-1-1-1,-11 6 0,17-10-3,0-1 0,0 0 1,-1 0-1,1 0 0,-1 0 1,1-1-1,-1 1 0,1 0 1,-5-1-1,6 0-3,0 0 1,0 0-1,0 0 1,0 0-1,1 0 1,-1-1-1,0 1 1,0 0-1,0-1 1,0 1-1,1-1 1,-1 1-1,0-1 1,0 1-1,1-1 1,-1 1-1,0-1 1,1 0-1,-1 1 1,1-1 0,-1 0-1,1 0 1,-1 1-1,1-1 1,-1 0-1,0-1 1,11-20 230,-9-8-128,-1 21-90,0 0 0,0-1 0,1 1 1,1 0-1,2-9 0,0 6-20,1 0 0,0 1 0,1 0 0,1 0 1,-1 0-1,2 1 0,-1 0 0,1 1 0,1-1 0,0 2 0,13-11 0,-16 13-228,-10 8-118,-10 11 193,2 3 157,-2 2 47,1 1 0,-17 30 0,30-48-34,0-1 0,0 1 0,-1 0 0,1-1 0,0 1 0,0-1 0,-1 0 0,1 1 0,0-1 0,0 1 0,-1-1 0,1 1 0,-1-1 0,1 0 0,0 1 0,-1-1 0,1 0-1,-1 1 1,1-1 0,-1 0 0,1 1 0,-1-1 0,1 0 0,-1 0 0,1 0 0,-1 1 0,-6-11 201,1-22-165,6 22-51,0 6-2,-1 0 1,1 0 0,0 1 0,1-1 0,-1 0 0,1 0 0,-1 1 0,1-1-1,0 0 1,0 1 0,1-1 0,-1 1 0,1 0 0,3-7 0,-4 9-11,-1 1 0,1-1 0,0 0 0,-1 0 1,0 0-1,1 0 0,-1 0 0,1 0 0,-1 0 1,0 0-1,0 0 0,0-1 0,0 1 0,0 0 1,0-1-1,0 1 8,0 1 0,0-1 0,0 1 0,-1 0 0,1-1-1,0 1 1,0 0 0,-1 0 0,1-1 0,0 1 0,-1 0 0,1 0 0,0-1 0,-1 1 0,1 0 0,-1 0 0,1 0 0,0 0 0,-1-1 0,1 1 0,0 0-1,-1 0 1,1 0 0,-1 0 0,1 0 0,0 0 0,-1 0 0,1 0 0,-1 0 0,1 0 0,-1 0 0,1 0 0,0 1 0,-1-1 0,1 0 0,0 0-1,-1 0 1,1 1 0,0-1 0,-1 0 0,1 0 0,0 0 0,-1 1 0,1 0 0,-3 0-307,-5 3 883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21:19.24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649 1613 1176,'-13'-1'977,"-16"1"855,28 0-1791,0 0-1,0 0 1,0 0 0,0 0 0,0 1-1,0-1 1,0 0 0,0 1 0,0-1-1,0 0 1,1 1 0,-1-1 0,0 1-1,0-1 1,0 1 0,1 0 0,-1-1-1,0 1 1,1 0 0,-1 0 0,1-1-1,-1 1 1,1 0 0,-1 1 0,0 0 9,0 0 1,0-1 0,0 1 0,0 0-1,-1-1 1,1 1 0,0-1 0,-1 0-1,1 1 1,-1-1 0,-2 2 0,-11 12 179,14-15-211,1 0 0,0 0 0,-1 1 0,1-1 0,0 0 0,-1 0 0,1 0 0,0 0 0,-1 0 0,1 0 0,-1 0 0,1 0 0,0 0 0,-1 0 0,1 0 0,-1 0 0,1 0 0,0 0 0,-1 0 0,1-1 0,0 1 0,-1 0 0,1 0 0,0 0 0,-1-1 0,1 1 0,0 0 0,-1 0 0,1-1 0,0 1 0,-1 0 0,1 0 0,0-1 0,0 1 0,0 0 0,-1-1 0,1 1 0,0 0 0,0-1 0,0 1 0,0-1 0,0 1 0,0 0 0,-1-1 0,1 1 0,0-1 0,0 1 0,0 0 0,0-1 0,0 1 0,1 0 0,-1-1 0,0 1 0,0-1 0,0 1 0,0 0 0,0-1 0,0 1 0,1 0 0,-1-1 0,0 1 0,0 0 0,1-1 0,-1 1 0,0 0 0,1-1 0,13-10 35,-10 8-46,1-1-1,-1 1 1,0-1 0,1 0-1,3-6 1,2-2-4,-3 5 2,-1-1-1,0 1 0,9-18 1,-14 24-3,1 0 0,0 0 1,0 1-1,0-1 1,0 0-1,0 1 1,0-1-1,0 1 0,0 0 1,0 0-1,0-1 1,0 1-1,0 1 1,1-1-1,-1 0 0,0 0 1,0 1-1,0-1 1,3 2-1,5 0 34,5-5 23,-13-4-39,2-7-9,-3 13-11,0-1 0,0 1-1,0-1 1,0 1-1,0-1 0,0 1 1,0 0-1,1 0 1,-1-1-1,0 1 1,1 0-1,-1 0 0,1 0 1,-1 1-1,1-1 1,-1 0-1,1 0 1,0 1-1,1-1 1,0-7 18,-3 6-14,0 1 1,0 0-1,0 0 1,0-1-1,1 1 0,-1 0 1,0 0-1,1 0 0,-1-1 1,1 1-1,-1 0 0,1 0 1,-1 0-1,1 0 0,0 0 1,0 0-1,-1 0 1,1 0-1,2-1 0,28-30-19,-27 29 3,-1-1 0,1 1 1,-1-1-1,0 0 1,0 0-1,4-5 1,11-16 44,8-16 478,-19 19-269,-2 3-184,18-5 74,-3 2-106,-12 13 51,-7 8-74,0 1-1,-1-1 1,1 0 0,0 0 0,0 0 0,-1 1-1,1-1 1,0 0 0,-1 0 0,1 0-1,-1 0 1,1 0 0,-1 0 0,0 0 0,1 0-1,-1 0 1,0-1 0,14-11 205,-7-10-180,0 0 0,-2-1-1,-1 0 1,0 0 0,-2 0-1,-1 0 1,-2-29 0,1 42-28,3-60-82,1 66 67,0 1 0,0 0 1,1 0-1,-1 0 0,1 0 1,0 1-1,5-3 0,-3-1 27,0 0 0,0 0-1,-1-1 1,0 0-1,0 0 1,-1 0 0,0-1-1,6-16 1,-3 10-8,-7 13-1,-1 1 0,1-1-1,-1 1 1,1 0 0,-1-1 0,1 1 0,-1-1 0,0 1 0,0-1-1,0 1 1,0-1 0,0 1 0,0-1 0,0 1 0,0-1 0,-1 1-1,1 0 1,0-1 0,-1 1 0,1-1 0,-1 1 0,0 0 0,0-1-1,1 1 1,-1 0 0,0 0 0,0 0 0,0-1 0,0 1 0,0 0-1,0 0 1,0 0 0,-1 1 0,0-2 0,-10-11 29,8 7-2,-1 0 0,0 1 0,-1-1 0,1 1 1,-1 0-1,0 1 0,0-1 0,-1 1 0,-11-6 0,5 3-5,-3-1 4,-5-4 3,16 9-24,0-1 1,0 2-1,0-1 0,0 0 0,-7-1 0,-4-3 9,-38-10-2,0-10-8,53 26-7,0 1 0,0-1 0,1 1-1,-1-1 1,0 1 0,0-1-1,1 0 1,-1 1 0,0-1 0,1 0-1,-1 1 1,1-1 0,-1 0 0,1 0-1,-1 0 1,1 0 0,0 0-1,-1 1 1,1-3 0,0 2-1,0 1 1,-1-1-1,1 1 0,0-1 1,0 0-1,-1 1 0,1-1 1,0 1-1,0-1 0,-1 0 1,1 1-1,-1-1 0,1 1 1,-1-1-1,1 1 0,0 0 1,-1-1-1,0 1 0,1-1 1,-1 1-1,1 0 0,-1-1 1,0 1-1,-30-8 15,27 7-12,0 1 1,0-1-1,0 0 0,1 0 0,-1 0 0,0 0 0,1-1 1,-1 0-1,1 1 0,0-1 0,-1-1 0,1 1 0,0 0 1,-3-3-1,3 1 1,-1 1 0,1 0 0,-1 1 0,0-1 0,0 1 0,0-1 0,-8-2 0,8 4-2,0-1 1,1 0-1,-1 0 0,0 0 0,1 0 1,-1-1-1,1 1 0,0-1 1,0 0-1,-3-4 0,4 5-1,0 1-1,1 0 1,-1-1-1,0 1 1,0 0-1,1 0 1,-1 0 0,0 0-1,0 1 1,0-1-1,0 0 1,0 1-1,-1-1 1,1 1-1,0 0 1,0 0 0,0 0-1,0 0 1,0 0-1,0 0 1,0 0-1,-4 2 1,-19-2 2,19-3 0,1 0 0,0 0 1,0 0-1,0 0 0,-6-7 0,-3 0 3,-66-55 112,77 62-119,1 0 0,-1 0 0,0 0 0,1 0 0,-1 0 0,1 0 0,0-1 0,0 1 0,-1-6 0,0 4 11,1 1 0,-1-1 0,1 0-1,-1 1 1,-1 0 0,-5-7-1,-45-37 46,37 32-50,0-1 0,-25-34 0,28 34-4,-29-37 38,42 53-39,-5-6 8,-1 0 0,-1 1 0,1-1 0,-1 1 0,-17-9 0,23 14-8,-1 0 0,0 0 0,0 1 1,0-1-1,1 1 0,-1-1 0,0 1 0,0 0 1,0 0-1,-4 1 0,4-1-1,1 1 0,-1-1 1,0 0-1,0 0 0,0-1 0,0 1 0,1-1 1,-1 1-1,0-1 0,-3-1 0,6 2 1,0 0-1,0 0 0,-1 0 1,1 0-1,0 0 0,0 0 1,0 0-1,0 0 1,-1 0-1,1 0 0,0 0 1,0 0-1,0 0 0,0 0 1,0 0-1,-1 0 0,1 0 1,0 0-1,0 0 1,0 0-1,0 0 0,0 0 1,-1 0-1,1 1 0,0-1 1,0 0-1,0 0 1,0 0-1,0 0 0,0 0 1,0 0-1,0 0 0,-1 1 1,1-1-1,0 0 1,0 0-1,0 0 0,0 0 1,0 0-1,0 1 0,0-1 1,0 0-1,0 0 1,0 0-1,0 0 0,0 1 1,-1 12-22,4 13-12,-3-25 31,0 6-5,1-1-1,0 1 1,1 0-1,0-1 1,0 1-1,0-1 1,1 1-1,0-1 1,0 0-1,0 0 1,1 0-1,5 6 0,8 13 22,-15-20-12,1 1 1,0-1 0,0 0 0,0-1-1,6 8 1,2 0-3,59 62-43,-67-70 44,0 0-1,0 0 1,0 1 0,-1-1 0,1 0 0,-1 1 0,2 5 0,-3-7 13,0 0 1,0 0 0,0 0 0,0-1-1,1 1 1,-1 0 0,1-1 0,0 1 0,0-1-1,0 1 1,3 2 0,-7-7-6,0 0 0,0 0 0,0 0 0,0 0 0,1 0 0,-1 0 0,1-1 0,-1 1 1,1-1-1,0 1 0,0-1 0,-1-3 0,-10-20-56,-14-18-35,24 41 65,0 0 0,0 0 0,0 1 0,-1-1 0,0 0 0,1 1 0,-1 0 0,0-1 0,0 1 0,0 0-1,0 1 1,-1-1 0,1 1 0,0-1 0,-1 1 0,1 0 0,-7-1 0,-3 0-40,1 1 1,-1 0 0,-18 2-1,13-1 25,18 0 26,0 0 1,0 0-1,0 0 0,-1 0 0,1 0 0,0 0 0,0 0 0,0 0 0,0 1 0,0-1 0,0 0 0,-1 0 0,1 0 0,0 0 0,0 0 1,0 0-1,0 0 0,0 0 0,0 0 0,0 1 0,0-1 0,0 0 0,0 0 0,-1 0 0,1 0 0,0 0 0,0 0 0,0 1 0,0-1 1,0 0-1,0 0 0,0 0 0,0 0 0,0 0 0,0 1 0,0-1 0,0 0 0,0 0 0,0 0 0,0 0 0,0 0 0,0 0 0,1 1 1,-1-1-1,0 0 0,0 0 0,0 0 0,0 0 0,0 0 0,0 1 0,8 11-87,-6-9 83,0-1 0,0 1 0,1 0 0,-1-1 0,1 0-1,0 0 1,5 4 0,-2-4 3,0 1 0,-1 0 0,1 0 0,-1 0 0,0 1 0,0 0 0,0 0 0,0 0 0,-1 1 0,6 6 0,12 13-25,-16-19 29,0 0 1,1 0-1,-1 0 0,1-1 0,0 0 1,0-1-1,0 1 0,1-1 1,-1-1-1,1 1 0,0-1 1,9 1-1,-16-3 21,-2-2 10,1 0 0,-1 0 0,0 0 1,-1 0-1,1 0 0,0 1 0,0-1 0,-1 0 0,1 1 0,-1-1 0,1 1 0,-1-1 0,0 1 0,0 0 0,1 0 0,-1 0 1,-2-1-1,-19-15-5,-40-38-6,62 54-21,0 0 1,0 0-1,0 0 1,0 0-1,0 0 1,-1 0-1,1 1 1,0-1-1,0 0 1,0 1-1,-1-1 1,1 1-1,0 0 1,-3-1-1,9 14-171,29 28-11,-29-38 180,16 14-23,0 1 1,32 35-1,-15 1-15,-34-46 41,1 0-1,0 0 1,1-1-1,-1 0 1,1 0-1,1 0 1,-1-1 0,1 1-1,10 5 1,-9-6 3,-1 1 0,1-1 1,-1 1-1,-1 1 0,1-1 1,-1 1-1,-1 0 0,8 14 1,-5-8-14,1-1 0,14 16 1,1-1-2,-18-19 12,1-1 0,0 0 0,1 0-1,8 6 1,-5-4 8,0-1 0,-1 2 0,-1-1 0,1 1 0,-2 1 0,0 0 0,0 0 0,-1 0 0,0 1 0,9 26 0,-16-36-4,1 0 1,-1 0 0,0 0-1,0 0 1,0-1-1,0 1 1,0 0 0,-1 4-1,0-5 1,1 0 0,-1 0 0,1 0 0,0 0 0,0 0 0,0 0 0,0 0 0,0 0 0,0 0 0,1 0 0,-1 0 0,0-1 0,1 1 0,0 0 0,-1 0 0,1 0 0,0 0 0,0-1 0,0 1 0,3 3 0,-7 2-1,1 0 1,0 0-1,0 0 0,1 1 1,-1 11-1,2-6 1,0 15 19,-2 0 0,-1-1 0,-1 1 0,-1-1 0,-10 33 0,8-42-2,4-9-10,0-1 0,-1 1 1,0-1-1,-8 13 0,6 1 17,3-5 10,3-16-35,0-1 0,0 1 1,-1-1-1,1 0 0,0 1 0,0-1 1,0 0-1,-1 0 0,1 1 0,0-1 1,0 0-1,-1 1 0,1-1 0,0 0 1,-1 0-1,1 0 0,0 1 0,-1-1 1,1 0-1,0 0 0,-1 0 0,1 0 1,0 0-1,-1 1 0,1-1 0,0 0 1,-1 0-1,1 0 0,-1 0 0,1 0 1,0 0-1,-1 0 0,0-1 0,0 1 1,0 0-1,-1 0 0,1 0 1,0 0-1,0 0 0,-1 0 0,1 0 1,0 0-1,0 1 0,-1-1 1,1 0-1,0 1 0,0-1 1,0 1-1,0-1 0,0 1 1,-1 0-1,1-1 0,0 1 0,0 0 1,1 0-1,-1 0 0,0-1 1,0 1-1,0 0 0,0 0 1,1 1-1,-1-1 0,1 0 1,-1 0-1,1 0 0,-1 0 1,1 0-1,-1 2 0,-1 1 0,-1 1 5,2-5-5,1 1-1,-1 0 1,1 0 0,-1 0-1,1 0 1,0 0 0,-1 0 0,1 0-1,0 0 1,0 0 0,0 0-1,-1 0 1,1 0 0,0 0-1,0 0 1,1 0 0,-1 0 0,0 0-1,1 1 1,-1 0-21,4-1-14,0 0 40,0 1 0,-1-1 0,1 1 0,0 0 1,0 0-1,4 4 0,7 3 8,14 9-5,-18 1 4,-9-18-10,-1 1 0,1-1 0,-1 1 0,0 0 0,0 0-1,0 0 1,0 0 0,0 0 0,0 0 0,0 0 0,0 0 0,-1 0 0,1 0 0,-1 1 0,0-1 0,0 0 0,1 0 0,-1 0 0,-1 1 0,1-1 0,0 0 0,0 0-1,-1 0 1,1 0 0,-1 1 0,0-1 0,0 0 0,0 0 0,0 0 0,-2 3 0,-19 20-123,22-24 117,-1 0 0,0-1 0,1 1 0,-1-1-1,0 1 1,0-1 0,1 1 0,-1-1 0,0 0 0,0 1 0,0-1 0,0 0 0,0 0-1,1 1 1,-1-1 0,0 0 0,0 0 0,0 0 0,0 0 0,0 0 0,0 0 0,0 0-1,0-1 1,0 1 0,1 0 0,-1 0 0,0-1 0,0 1 0,0-1 0,0 1 0,1-1-1,-1 1 1,0-1 0,0 1 0,0-2 0,0 0 3,1 0 0,0 0 0,0 1-1,0-1 1,0 0 0,0 0 0,0 0 0,0 0 0,1 0 0,-1 0 0,1 0-1,-1 0 1,1 0 0,0 1 0,0-1 0,0 0 0,0 1 0,2-3 0,4-15 2,-6 15 8,0 1-1,0-1 1,-1 1-1,0-1 1,0 1 0,0-1-1,0 1 1,0-1 0,-1 0-1,1 1 1,-1-1-1,0 1 1,0-1 0,0 1-1,-1 0 1,1 0 0,-1-1-1,-2-2 1,-2-1-2,0 1 1,0 0-1,-1 0 1,0 1-1,0 0 1,-8-4-1,3 1-25,-26-11 8,32 16 1,-1 1 0,1-1 0,-1-1 0,1 0 0,0 1 0,-10-10 0,-15-15-40,22 14 45,0 0 1,2-1-1,-1 0 0,2 0 1,0 0-1,1-1 0,1 1 1,-4-24-1,6 30-18,1 0 1,0-1 0,1 1-1,0-1 1,1 1-1,0-1 1,0 1-1,1 0 1,0-1-1,1 1 1,0 0-1,0 0 1,6-11-1,-5 16 15,0 0 0,-1 0 0,2 0 0,-1 1 0,8-6 0,-9 7 11,1-1 1,0 1-1,-1-1 0,0 0 0,0 0 1,0 0-1,0-1 0,0 1 0,0-1 0,3-7 1,9-15 68,-13 24-50,0 0-1,0-1 0,-1 1 1,1-1-1,-1 1 0,0-1 1,0 0-1,0 0 0,0 0 1,0 1-1,-1-1 0,1 0 1,0-6-1,-13 38 97,2-12-107,-2 5-7,-26 33 0,30-44-1,-23 24-19,14-15-10,15-17 24,1 0 0,0 0 0,0 0 0,0 0 0,1 1 0,-1-1 0,1 0 0,0 6 0,-2 3 7,0 2-21,0 0 0,1 0 1,0 19-1,1-32 3,3 24-33,-3-24 60,8 33 15,-9-27 81,-5-14-208,4 4 82,1 1 0,-1-1 0,1 1 0,0-1 0,0 0 0,0 0 0,0 0-1,0-2 1,-4-128 37,6 131-31,-1 0 0,0 0 1,1 0-1,-1 0 0,1 0 0,0 0 1,-1 0-1,1 0 0,0 0 0,0 1 1,0-1-1,0 0 0,1 1 0,-1-1 1,0 1-1,4-3 0,32-23-2,-5 3-8,-29 20 32,-1-1 0,0 1 0,1-1 0,-1 0 0,-1 0 0,2-6 0,1 0 0,15-63 25,-18 68-38,0 1 1,-1-1-1,1 0 1,-1 1-1,-1-1 1,1 0-1,-1 1 1,0-1-1,0 1 1,-3-9-1,-3-20 0,7 32 2,0 0 0,-1 0 1,1 0-1,-1 0 0,1-1 0,-1 1 0,0 0 1,0 0-1,0 0 0,0 0 0,0 1 1,0-1-1,0 0 0,-1 0 0,1 1 0,-1-1 1,1 1-1,-1-1 0,0 1 0,1-1 0,-4 0 1,2-1-8,0 0 1,0-1-1,1 1 1,-1-1-1,1 1 1,0-1-1,0 0 1,0 0-1,-2-5 1,-13-42 25,15 43-39,-7-16 31,-2 1 0,0-1 0,-15-21 0,-4-10 18,27 51-26,-1 0-1,1 0 1,-1 0-1,0 0 1,0 1-1,0-1 0,0 1 1,0 0-1,-1 0 1,1 1-1,-1-1 1,-7-2-1,3 1 3,-45-37 79,47 37-94,4 3 2,-1-1 1,0 0-1,1 0 1,0-1-1,0 1 1,-1-1-1,1 1 1,1-1 0,-1 0-1,-4-6 1,7 7-2,-1 0-1,1 0 1,-1 0 0,1 0 0,0 0 0,0 0 0,0 0 0,0 0-1,0 0 1,0 0 0,1 0 0,-1 0 0,1 0 0,-1 0 0,1 0 0,0 0-1,0 0 1,0 0 0,0 0 0,0 1 0,0-1 0,0 0 0,0 1-1,1-1 1,-1 1 0,1-1 0,0 1 0,1-2 0,5-2-13,0-1 0,1 1 0,0 1-1,13-6 1,-14 7 3,-4 1-10,1 1-1,-1 0 1,0 0-1,0 0 0,0 0 1,1 1-1,-1 0 1,0 0-1,1 0 0,-1 0 1,0 1-1,1 0 1,-1 0-1,0 0 0,0 0 1,0 0-1,0 1 1,0 0-1,0 0 0,0 0 1,-1 0-1,8 6 1,2 4-2,1 0 0,-2 0 0,23 29 0,-19-21 56,53 60 4,-63-73-26,-1 0 0,0 0 0,-1 1 0,1-1 0,3 12 0,12 18 8,-8-15 1,0 0 1,-2 1-1,0 0 0,10 42 1,-12-38-7,1 0 0,2 0 0,16 30 0,-25-51-4,0-1-1,0 0 0,-1 0 1,1 1-1,-1-1 1,0 1-1,-1-1 0,1 1 1,-1 0-1,-1 6 0,1-7 2,0 1-1,0-1 0,0 1 0,1-1 0,0 0 1,0 1-1,0-1 0,0 0 0,1 1 0,0-1 1,3 5-1,-4-6 5,1 0 1,-1 0-1,1 0 1,-1 0-1,0 1 1,-1-1-1,1 0 1,-1 1-1,0-1 1,0 1-1,0-1 1,0 0-1,-1 1 1,0-1-1,-1 5 1,-3 30 53,1 5-14,3-34-39,0 0-1,0 0 1,1 0-1,1 16 1,2-10-3,-1-9-1,-1 0-1,0 1 1,0-1-1,0 0 1,-1 1-1,0-1 1,-1 1-1,0-1 0,-1 9 1,1-14-6,0-1 1,1 0-1,-1 1 0,1-1 1,0 0-1,-1 1 1,1-1-1,0 1 0,0-1 1,0 1-1,0-1 0,0 1 1,0-1-1,0 0 1,1 1-1,-1-1 0,0 1 1,1-1-1,-1 0 0,1 1 1,-1-1-1,1 0 0,0 1 1,0-1-1,0 0 1,0 0-1,-1 0 0,1 0 1,1 0-1,-1 0 0,0 0 1,0 0-1,0 0 1,0 0-1,3 0 0,-3 0 158,-2-6-19,-2-28-101,-2 0 0,-1 0 1,-2 0-1,-21-58 0,17 49-7,1-1-1,-5-49 1,7 32-34,2 39-37,7 21 37,0 0-1,0 0 1,0 0-1,-1 0 1,1 0 0,0 0-1,0 0 1,-1 0-1,1 1 1,0-1-1,0 0 1,0 0 0,-1 0-1,1 0 1,0 0-1,0 0 1,0 1 0,0-1-1,-1 0 1,1 0-1,0 0 1,0 0-1,0 1 1,0-1 0,0 0-1,0 0 1,0 0-1,-1 1 1,1-1 0,0 0-1,0 0 1,0 0-1,0 1 1,0-1 0,0 0-1,0 0 1,0 1-1,0-1 1,0 0-1,0 0 1,0 1 0,-6 45-63,-8 44 73,5-39-16,-5 80 0,13-88 0,-1-24 3,2 0-1,0-1 0,4 23 0,-2-26 42,-3-37 182,16-259-114,-15 271-108,0 5-5,-1 0 1,2 0-1,-1 0 1,0 0-1,1 0 1,0 1 0,0-1-1,0 0 1,1 0-1,0 1 1,3-7-1,-4 17-19,0 1-1,-1 0 0,0 0 0,0-1 0,-1 13 0,-2 15 39,0 23 24,-3 0 1,-22 92-1,28-149-31,0 1 0,0-1-1,0 1 1,0-1-1,0 1 1,0-1 0,0 1-1,-1-1 1,1 1-1,0-1 1,0 1 0,0-1-1,-1 1 1,1-1-1,0 0 1,-1 1 0,1-1-1,0 1 1,-1-1-1,1 0 1,-1 1 0,1-1-1,0 0 1,-1 1-1,1-1 1,-1 0-1,1 0 1,-1 0 0,0 1-1,-7-14 47,-5-39-17,11 44-33,-3-17 2,-33-130 55,26 134-33,12 20-24,0 1 0,-1-1-1,1 1 1,0-1 0,-1 1 0,1 0 0,0-1 0,0 1 0,-1-1-1,1 1 1,-1 0 0,1 0 0,0-1 0,-1 1 0,1 0 0,-1 0 0,1-1-1,-1 1 1,1 0 0,-1 0 0,1 0 0,-1 0 0,1 0 0,-1-1-1,1 1 1,-1 0 0,1 0 0,-1 0 0,1 1 0,0-1 0,-1 0 0,1 0-1,-1 0 1,1 0 0,-1 0 0,1 0 0,-1 1 0,1-1 0,-1 1-1,0 0 2,-1 0 0,1 1-1,0 0 1,0-1-1,0 1 1,0 0-1,0-1 1,0 1-1,1 0 1,-1 0-1,1 0 1,-1-1-1,1 1 1,0 0-1,-1 4 1,-3 18 5,-36 145-20,43-211-129,-2 37 137,1 0 0,0 0 0,0 1 0,0-1 0,0 1 0,1-1-1,-1 1 1,1 0 0,0 0 0,1 0 0,-1 1 0,1-1 0,-1 1 0,8-5 0,-9 6 3,1 1 1,-1 0 0,1 0 0,-1 0-1,1 0 1,0 1 0,0-1-1,-1 0 1,1 1 0,0 0 0,0 0-1,-1 0 1,1 0 0,0 0-1,0 1 1,-1-1 0,1 1 0,0 0-1,-1-1 1,1 1 0,0 0 0,-1 1-1,0-1 1,1 0 0,-1 1-1,0 0 1,1-1 0,-1 1 0,0 0-1,0 0 1,0 0 0,1 3-1,13 13 4,-1 0 0,0 1 0,-2 1-1,0 0 1,12 29 0,-18-32 0,-4-10 0,0 1 0,0-1 0,1 1 0,-1-1 0,7 7 0,-10-14 1,1 1 0,-1 0 1,1-1-1,-1 1 0,1-1 0,-1 0 0,1 1 0,-1-1 1,1 1-1,0-1 0,-1 0 0,1 1 0,0-1 0,-1 0 1,1 0-1,0 0 0,-1 0 0,1 1 0,0-1 0,0 0 1,-1 0-1,1 0 0,0 0 0,-1 0 0,1-1 0,0 1 1,-1 0-1,1 0 0,0 0 0,-1-1 0,1 1 0,0 0 0,-1-1 1,1 1-1,0 0 0,-1-1 0,1 1 0,-1-1 0,1 1 1,-1-1-1,1 1 0,-1-1 0,1 1 0,-1-1 0,0 0 1,1 1-1,-1-1 0,0 0 0,1 0 0,16-36 50,-17 37-51,19-63 25,-14 42-22,1 0 0,13-27 0,2 6-1,-5 11 15,20-55 0,-26 58-2,2 2 0,1-1 1,27-41-1,-37 63-15,9-33-1,-1 23-126,-11 15 125,0 0 0,1 0 0,-1 0 0,0 0 0,1 0 0,-1 0 0,0 0 0,1 0 0,-1 0 0,0 0 0,0 0 0,1 0 0,-1 0 0,0 0 0,1 0 0,-1 0 0,0 0 0,1 0 0,-1 1 0,0-1 0,0 0 0,1 0 0,-1 0 0,0 0 0,0 1 0,1-1 0,-1 0 0,0 0 0,0 0 0,0 1 0,0-1 0,1 1 0,15 38 1,-15-35 5,-1-4-3,5 14 5,-1-1 0,-1 1 1,0 0-1,-1 0 1,1 26-1,-2 12 14,0-27-5,-1 1 0,-4 32 0,-31 123 91,35-180-101,0 1 0,-1-1-1,1 0 1,0 0 0,-1 1 0,1-1 0,-1 0 0,1 0 0,-1 0 0,1 1-1,-1-1 1,0 0 0,0 0 0,0 0 0,0 0 0,0 0 0,0 0 0,0-1-1,-1 2 1,1-2-3,0 0 0,1 0 1,-1 0-1,0 0 0,1 0 0,-1 0 0,0 0 0,1 0 0,-1-1 0,0 1 0,1 0 0,-1 0 0,1-1 0,-1 1 1,0 0-1,1-1 0,-1 1 0,1-1 0,-1 1 0,1-1 0,-1 1 0,1-1 0,-1 1 0,1-1 0,-1 0 1,-1-2-2,0 0 0,0 0 0,1-1 0,-1 1 0,1 0 0,0-1 0,0 1 0,0-1 0,0 1 0,0-1 0,1 0 0,-1-5 0,13-63 1,2-21 20,-12 62-14,2 0 0,1 1 0,2 0 0,12-36 0,0-14-6,-15 59-15,1 0 0,12-34 0,-17 54 10,0 1-1,0-1 1,0 1 0,0-1-1,0 1 1,0-1 0,0 1 0,1-1-1,-1 1 1,0-1 0,0 1-1,1 0 1,-1-1 0,0 1 0,1-1-1,-1 1 1,0 0 0,1-1-1,-1 1 1,0 0 0,1-1 0,-1 1-1,1 0 1,-1-1 0,1 1-1,-1 0 1,1 0 0,-1 0 0,1 0-1,-1-1 1,1 1 0,-1 0-1,1 0 1,-1 0 0,1 0 0,-1 0-1,1 0 1,-1 0 0,1 0-1,-1 1 1,1-1 0,-1 0 0,1 0-1,-1 0 1,1 0 0,-1 1-1,0-1 1,1 0 0,-1 0 0,1 1-1,-1-1 1,1 0 0,-1 1-1,0-1 1,1 1 0,-1 0 0,2 1-4,0 0 0,0 1 0,-1-1 0,0 0 0,1 1 0,-1 0 0,0-1 1,0 1-1,1 3 0,1 23 8,-2 0 1,0 0 0,-2 0-1,-1 0 1,-1 0 0,-2-1-1,-8 32 1,5-25 8,-4 55 0,9-54-2,-12 47-1,13-64 5,2-19-11,0 1 1,1 0-1,-1-1 0,0 1 0,0-1 1,0 1-1,0 0 0,0-1 0,0 1 1,0-1-1,0 1 0,-1-1 0,1 1 1,0 0-1,0-1 0,0 1 0,-1-1 0,1 1 1,0-1-1,0 1 0,-1-1 0,1 1 1,0-1-1,-1 1 0,1-1 0,-1 1 1,1-1-1,-1 0 0,1 1 0,-1-1 1,1 0-1,-1 1 0,0-1 0,-1 8 114,-1-7-67,3-9-27,4-20-18,1-1-1,16-50 0,-4 19-2,-1-2 2,23-105 4,-38 157-30,-2 13-28,-7 25-23,-79 266 177,75-261-87,0-1 0,-19 34 0,-3 6 14,29-62-16,0 0-1,-1 0 0,0 0 1,-8 8-1,11-14-1,0-1 1,0 1-1,-1 0 0,1-1 0,-1 0 0,0 0 1,0 0-1,0 0 0,0-1 0,-1 1 0,-6 2 1,10-6-16,0 1 1,0 0 0,0-1 0,0 1 0,0-1 0,1 1 0,-1-1-1,0 0 1,0 1 0,0-1 0,1 0 0,-1 1 0,0-1 0,1 0-1,-1 0 1,1 0 0,-1 1 0,1-1 0,-1 0 0,1 0-1,0 0 1,-1 0 0,1 0 0,0 0 0,0 0 0,0 0 0,0 0-1,0 0 1,0-2 0,-1-2-5,0 0 0,1 0 1,-1-1-1,1 1 0,0 0 0,1 0 0,0-6 0,20-55-7,11-48 38,24-133 49,-48 195-46,-3-1 1,-3-104-1,-2 146-19,-1 1 0,-1 0 0,-4-17 1,-1-3 12,6 24 31,-1-3-263,2 9 206,-1 0 0,1 0 0,-1 0 0,1 0 0,-1 0 0,1 0 0,0 0 0,-1 0 0,1 1 1,-1-1-1,1 0 0,0 0 0,-1 1 0,1-1 0,-1 0 0,1 0 0,0 1 0,-1-1 0,1 0 0,0 1 0,0-1 0,-1 0 0,1 1 0,0-1 0,0 1 0,-1-1 0,1 1 0,-7 11-12,0 0-1,1 1 1,0 0 0,1 0-1,-6 22 1,10-33 16,0 5-7,0 0 1,0 0-1,0 0 1,0 0-1,1 1 0,1-1 1,-1 0-1,1 0 0,0 0 1,1 1-1,0-2 0,0 1 1,0 0-1,1 0 1,0-1-1,5 9 0,4 12-21,-10-22 23,1 1 0,0 0 1,0-1-1,0 1 0,1-1 1,-1 0-1,1 0 0,8 6 1,-11-9 9,0-1 1,0 0 0,0 0 0,1 0-1,-1-1 1,0 1 0,1 0-1,-1 0 1,1-1 0,-1 1-1,1-1 1,-1 1 0,1-1-1,-1 0 1,1 0 0,-1 0-1,1 1 1,0-1 0,-1-1-1,1 1 1,-1 0 0,1 0 0,-1-1-1,1 1 1,-1 0 0,1-1-1,-1 0 1,1 1 0,-1-1-1,1 0 1,-1 0 0,0 0-1,0 0 1,1 0 0,-1 0-1,0 0 1,2-2 0,-1 0 9,0-1 0,1 1 0,-1-1 0,-1 0 0,1 1 0,0-1 0,-1 0 0,0 0 0,0 0 1,0 0-1,0-7 0,2-50 70,-3 55-75,1-19 8,-1 0 0,-2-1 0,0 1 1,-2 0-1,-1 0 0,-12-39 0,9 39-5,6 20-8,1 0-1,-1-1 0,0 1 0,0 0 0,0 0 0,-1 0 1,0 1-1,-5-8 0,7 12-4,1 0 1,0-1-1,0 1 1,-1 0-1,1 0 1,0 0-1,0-1 1,-1 1-1,1 0 1,0 0-1,-1 0 1,1 0-1,0 0 1,0 0-1,-1 0 1,1 0-1,0 0 1,-1 0-1,1 0 1,0 0-1,-1 0 1,1 0-1,0 0 1,-1 0-1,1 0 1,0 0-1,0 0 1,-1 0-1,1 1 1,0-1-1,-1 0 1,1 0-1,0 0 1,0 0-1,-1 1 1,1-1-1,0 0 1,0 0-1,0 1 1,-1-1-1,1 0 1,0 0-1,0 1 1,0-1-1,0 0 1,0 0-1,0 1 1,-1-1-1,1 1 1,-10 27-66,-1 31 18,9-11 41,2-28 3,-1 0 0,-1 0 1,-1 0-1,-8 33 0,10-50 8,0 0 0,0 0 0,0 0 0,0 0 0,1 0 0,0 0 0,-1 0 1,1 0-1,0 0 0,1 1 0,-1-1 0,0 0 0,2 4 0,-2-7-1,0 0 1,0 1-1,0-1 1,0 0-1,0 0 0,0 1 1,0-1-1,-1 0 1,1 0-1,0 0 1,0 1-1,0-1 1,0 0-1,0 0 0,-1 1 1,1-1-1,0 0 1,0 0-1,0 0 1,-1 0-1,1 0 1,0 1-1,0-1 0,-1 0 1,1 0-1,0 0 1,0 0-1,-1 0 1,1 0-1,0 0 1,0 0-1,-1 0 0,1 0 1,0 0-1,0 0 1,-1 0-1,1 0 1,0 0-1,0 0 1,-1 0-1,1 0 0,0 0 1,-1 0-1,-12-1 46,4-4-30,0-1 0,0 0 0,0 0 0,1-1 0,0 0 0,0-1 1,0 0-1,1 0 0,-11-17 0,-1 0 2,3 5-5,-20-38 0,12 18-13,-7-25-120,25 50-115,23 53 128,4 14 85,29 65-102,-40-98 110,0-1 0,-1 2 0,-1-1 0,-1 1-1,4 21 1,-9-35 10,0 1-1,0-1 1,0 0-1,6 11 1,-7-15 7,0 0 0,0-1 1,0 1-1,0-1 0,0 1 1,0-1-1,0 1 1,1-1-1,-1 0 0,0 1 1,1-1-1,-1 0 0,1 0 1,-1 0-1,1 0 0,0 0 1,-1-1-1,1 1 0,0 0 1,0-1-1,2 1 0,-14-29 227,7 16-205,1 0 0,0 0 0,1-21 0,1 20-10,-1 0-1,0 1 1,-5-19 0,2 9-4,0 0-1,1-1 1,2 0-1,1-28 1,0 35-10,0 16-3,0 0 0,0-1 1,0 1-1,0 0 1,1 0-1,-1-1 1,0 1-1,0 0 1,0 0-1,0-1 0,0 1 1,0 0-1,0-1 1,0 1-1,0 0 1,0 0-1,0-1 1,0 1-1,0 0 1,0 0-1,-1-1 0,1 1 1,0 0-1,0-1 1,0 1-1,0 0 1,0 0-1,-1 0 1,1-1-1,0 1 1,0 0-1,0 0 0,-1 0 1,1-1-1,0 1 1,0 0-1,0 0 1,-1 0-1,1 0 1,0 0-1,0-1 0,-1 1 1,1 0-1,0 0 1,-1 0-1,1 0 1,0 0-1,0 0 1,-1 0-1,1 0 1,0 0-1,-1 0 0,1 0 1,0 0-1,0 0 1,-1 1-1,1-1-5,0 0-1,0 0 1,-1 0-1,1 0 1,0 0-1,0 0 1,0 0-1,0 0 1,-1 0-1,1 0 1,0 0-1,0 0 1,0 0-1,-1 0 1,1 0 0,0 0-1,0 0 1,0 0-1,-1 0 1,1 0-1,0 0 1,0 0-1,0 0 1,0 0-1,0-1 1,-1 1-1,1 0 1,0 0-1,0 0 1,0 0-1,0 0 1,0 0-1,-1-1 1,1 1-1,0 0 1,0 0-1,0 0 1,0 0-1,0-1 1,0 1 0,0 0-1,0 0 1,0 0-1,0 0 1,0-1-1,0 1 1,0 0-1,0 0 1,0 0-1,0-1 1,0 1-1,0 0 1,0 0-1,0 0 1,0 0-1,0-1 1,9 1-137,-3 2 136,1 1-1,0-1 0,-1 1 0,0 1 0,1-1 0,-1 1 0,0 0 0,-1 0 0,1 1 0,-1 0 0,0 0 0,7 9 0,-9-11 4,1 1 2,-1 1-1,1 0 0,-1 0 1,0 0-1,0 0 1,0 1-1,-1-1 0,0 1 1,0-1-1,1 8 1,8 20-6,-5-20 3,-1 1-1,0 1 1,-1-1-1,0 1 1,-1-1-1,-1 1 1,0 0 0,-1 21-1,-1-34 8,0 0 0,0-1-1,1 1 1,-1 0 0,0 0 0,1-1 0,-1 1-1,1-1 1,0 1 0,0 0 0,-1-1 0,1 1-1,0-1 1,0 0 0,1 1 0,-1-1 0,0 0-1,0 0 1,0 0 0,1 1 0,-1-1 0,1-1-1,-1 1 1,1 0 0,-1 0 0,1 0 0,0-1 0,-1 1-1,3 0 1,-4-2 9,1 0 0,0 0 0,-1 0 0,0 0 1,1 0-1,-1 0 0,1 0 0,-1 0 0,0 0 0,0 0 0,0 0 0,0 0 0,0 0 0,0-1 0,0 1 1,0 0-1,0 0 0,0 0 0,-1-1 0,-2-31 51,-34-139 36,-19-36-51,55 205-48,0-1 0,1 1 0,-1 0 0,-1 0 0,1 0 0,0 0 0,-1 0 0,0 0 0,1 0 0,-1 1 0,0-1 0,0 0 0,-1 1 0,1 0 0,-1-1-1,1 1 1,-1 0 0,1 0 0,-1 1 0,0-1 0,0 1 0,0-1 0,0 1 0,0 0 0,0 0 0,-1 0 0,1 0 0,0 1 0,-5-1 0,7 1-3,0 0 0,1 0 0,-1 0 0,0 1 0,0-1 1,0 0-1,0 0 0,1 1 0,-1-1 0,0 0 0,0 1 0,1-1 0,-1 1 1,0-1-1,1 1 0,-1 0 0,0-1 0,1 1 0,-1-1 0,1 1 0,-1 0 1,1 0-1,-1-1 0,0 3 0,-9 22-22,5-10 21,-7 11 8,0 1 0,-9 34 0,13-37 1,0 0-1,-1-1 1,-20 35-1,20-43-17,0 1-1,-7 21 1,-3 7-9,19-43 25,-1 1 1,0-1-1,1 0 1,-1 0-1,0 0 1,0 0-1,0 0 1,0 0-1,0 0 1,0 0-1,0 0 1,0 0-1,0 0 1,0 0 0,-1-1-1,1 1 1,0-1-1,0 1 1,-1-1-1,1 1 1,0-1-1,-1 0 1,1 1-1,-1-1 1,1 0-1,0 0 1,-1 0-1,1 0 1,0 0 0,-1 0-1,1-1 1,-1 1-1,1 0 1,0-1-1,-1 1 1,1-1-1,0 1 1,0-1-1,-1 0 1,1 0-1,-1-1 1,-4-1 8,1-1 0,0 0 0,0 0 0,0-1 1,0 1-1,1-1 0,-6-8 0,-17-30 39,-24-56 1,1 3-42,44 86-25,0 0 0,-1 1 1,0 0-1,0 0 0,-16-14 0,23 27-41,0 1 0,0 0 0,0 0 0,1 0 0,0 0 0,2 5 0,2 12 24,-4-16 26,1 0 1,-1 1-1,1-1 0,0 0 1,1-1-1,0 1 0,0 0 0,0-1 1,0 1-1,6 5 0,7 6-48,-9-12 235,-8-6-177,1 0-1,-1 0 1,1 0 0,-1 0-1,1 0 1,0 0 0,-1 0 0,1-1-1,0 1 1,0 0 0,0 0 0,0 0-1,0 0 1,0-2 0,-1-10 5,-3-10 11,0 2 0,-1-1 0,-2 0 0,0 1 0,-1 0 0,-1 1 0,-17-28 0,19 38-11,-1 0-1,0 1 1,0 0 0,-1 0-1,0 1 1,-1 0 0,0 0-1,0 1 1,-1 1-1,1 0 1,-1 0 0,-21-7-1,26 11-22,-19-9-2,24 11 2,0 0 1,0-1 0,0 1-1,0-1 1,0 1-1,0-1 1,0 1-1,1-1 1,-1 0-1,0 1 1,0-1-1,1 0 1,-1 0-1,1 0 1,-1 1-1,0-1 1,1 0-1,-1 0 1,0-2-1,2 2 11,0 0 0,0 1 0,0-1-1,0 0 1,0 0 0,0 0 0,0 1 0,1-1 0,-1 0-1,0 1 1,0-1 0,0 1 0,1-1 0,-1 1-1,0 0 1,3-1 0,2-1-3,2-1 5,-1 0-1,0-1 1,-1 0 0,9-7-1,3-1 1,-16 10 3,0 1 0,0 1-1,0-1 1,0 0 0,0 0 0,0 1-1,0-1 1,0 1 0,0 0 0,1-1-1,-1 1 1,0 0 0,0 1-1,0-1 1,4 1 0,-5-1 0,0 0 0,1 0 0,-1 1 0,0-1 0,1 0-1,-1 0 1,0 0 0,1-1 0,-1 1 0,0 0 0,0 0 0,1-1 0,1 0 0,-2 1-139,0 0 1,0 0-1,-1 0 1,1 0-1,0 0 1,0 0-1,0 0 0,0 1 1,-1-1-1,1 0 1,0 0-1,0 1 1,0-1-1,-1 1 1,1-1-1,0 0 0,-1 1 1,1-1-1,0 1 1,1 2-274,12 16-441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21:40.2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192 326 560,'-1'-1'117,"0"0"-1,1 1 1,-1-1 0,0 1-1,0 0 1,0-1 0,0 1-1,0 0 1,0-1 0,0 1-1,0 0 1,0 0 0,0 0-1,0 0 1,0 0 0,0 0-1,0 0 1,0 0 0,0 0-1,0 1 1,0-1 0,-2 1-1,2-1 12,0 1 0,0-1 0,0 1 0,0-1 0,0 0 0,-1 0 0,1 0 1,0 0-1,0 0 0,0 0 0,-1 0 0,1 0 0,0 0 0,0 0 0,0-1 0,0 1 0,0 0 0,-1-1 0,1 1 0,0-1 0,0 1 0,0-1 0,-1-1 0,0 0-65,0 0 1,1 0-1,0 0 0,0 0 0,-1-1 1,1 1-1,0 0 0,1-1 1,-1 1-1,0-1 0,1 1 0,-1-1 1,1 1-1,0-1 0,0 1 1,0-1-1,0 1 0,0-1 0,0 1 1,1-1-1,0-2 0,2-6-18,1-1 1,0 0-1,6-10 0,-6 12-14,28-53 12,-31 61-41,0 0 0,1 0 0,-1 0 0,1 0 0,-1 0 0,1 0 0,0 0 0,3-2 0,-3 3-2,-1 0 0,0-1 1,1 1-1,-1 0 0,0-1 1,1 1-1,-1 0 0,0-1 1,0 1-1,0-1 0,-1 0 0,1 1 1,0-1-1,0 0 0,0-2 1,19-41 31,-12 32-32,-7 11 12,0 1 1,0-1 0,0 0-1,0 1 1,0-1 0,0 0-1,-1 0 1,1 0 0,0 0-1,-1 0 1,0 1 0,1-1-1,-1-4 1,0 5 10,-1 2-22,-1-1 0,1 1 0,0-1 0,0 1 1,-1-1-1,1 1 0,0 0 0,0 0 0,0 0 0,0-1 1,0 1-1,0 0 0,0 0 0,0 0 0,0 0 0,1 1 1,-1-1-1,0 0 0,0 2 0,-8 9 2,-4 3 2,5-7 8,1 1 0,0-1 0,0 1 0,-9 18 0,12-20 8,0-1 0,0 1 1,0-1-1,-10 10 0,-4 6 17,0-7 12,17-14-43,0 0 0,0 0 0,-1-1 0,1 1 0,0 0 0,0 0-1,0 1 1,0-1 0,0 0 0,0 0 0,0 0 0,-1 3 0,-17 32 226,-9 14-93,4 17-76,8-37 6,16-29-29,0-1-35,-1-1-1,1 1 1,0-1 0,0 1 0,0-1-1,0 1 1,0-1 0,0 1-1,0-1 1,0 1 0,0-1-1,0 1 1,0-1 0,0 1 0,1-1-1,-1 1 1,0-1 0,0 1-1,0-1 1,1 1 0,-1-1 0,0 1-1,1 0 1,-1-1 0,0 1-1,1 0 1,-1-1 0,0 1 0,1-1-1,19-24-15,-14 18 11,2-2 2,0 1 0,-1-1-1,0-1 1,0 1 0,-1-1 0,0 0 0,7-20 0,-11 26-1,0-1 0,0 1 0,1 0-1,-1 0 1,1 1 0,0-1-1,0 1 1,0-1 0,1 1 0,5-5-1,-6 6 0,1-1 0,-2 1 0,1-1-1,0 1 1,0-1 0,-1 0-1,1 0 1,-1 0 0,0-1 0,0 1-1,0 0 1,-1-1 0,1 1 0,-1-1-1,2-6 1,5-4-1,-8 13 0,1 1 0,0-1 0,-1 0 0,1 0 0,0 1 0,-1-1 0,1 0 0,-1 0 0,1 0 0,-1 0 0,0 1 0,1-1 0,-1 0 0,0 0 0,1 0 0,-1 0 0,0 0 0,0-2 0,1 2 1,-1 0 0,1 0 0,0 0 0,-1 0 0,1 1-1,0-1 1,0 0 0,0 0 0,0 1 0,-1-1 0,1 0 0,0 1 0,1-1 0,-1 1 0,0-1 0,1 0-1,13-9 16,-10 2-8,-3 4 12,1-1 0,-1 1 0,0-1 0,0 1 0,-1-1 0,1 0 0,0-7 0,-1 11-21,-1 1 0,0 0 0,0 0 0,0 0 0,0-1 1,0 1-1,0 0 0,0 0 0,0 0 0,0-1 0,0 1 0,-1 0 0,1 0 1,0 0-1,0 0 0,0-1 0,0 1 0,0 0 0,0 0 0,0 0 1,0 0-1,0-1 0,-1 1 0,1 0 0,0 0 0,0 0 0,0 0 0,0 0 1,0 0-1,-1-1 0,1 1 0,0 0 0,0 0 0,0 0 0,-1 0 1,1 0-1,0 0 0,0 0 0,0 0 0,0 0 0,-1 0 0,1 0 1,0 0-1,0 0 0,0 0 0,-1 0 0,1 0 0,0 0 0,0 0 0,0 0 1,-1 0-1,1 0 0,0 0 0,0 1 0,0-1 0,0 0 0,-1 0 1,1 0-1,0 0 0,0 0 0,0 0 0,0 1 0,0-1 0,0 0 0,-1 0 1,1 0-1,0 0 0,0 1 0,-11 10-3,-14 32-5,10-18 12,-1 0 1,-29 33-1,42-54 31,0 1-1,1-1 1,-1 1 0,1-1 0,0 1-1,0 0 1,0-1 0,1 1-1,-1 0 1,1 0 0,0 0-1,0 9 1,-2 9 141,2-20-163,0 0 0,-1 0-1,1 1 1,0-2 0,-1 1-1,0 0 1,0 0-1,0-1 1,0 1 0,-4 3-1,4-5-8,0 1-1,1 0 1,-1-1-1,0 1 1,1 0 0,0 0-1,-1 0 1,1 0-1,0 0 1,0 1-1,0-1 1,0 0-1,0 0 1,0 1 0,1-1-1,-1 0 1,1 1-1,0-1 1,0 1-1,0-1 1,0 5 0,0-5 1,0 1 0,0-1 0,0 1 0,0-1 0,0 1 1,0-1-1,-1 1 0,1-1 0,-1 1 0,0-1 0,0 0 1,0 1-1,0-1 0,0 0 0,-2 2 0,17 8 42,-13-12-43,-1 0-1,0 0 1,1 1-1,-1-1 1,0 0-1,1 0 1,-1 0-1,0 1 1,1-1 0,-1 0-1,0 0 1,1 0-1,-1 0 1,0 0-1,1 0 1,-1 0-1,1 0 1,-1 0-1,0 0 1,1 0 0,-1 0-1,1 0 1,-1 0-1,0 0 1,1 0-1,-1 0 1,0-1-1,1 1 1,-1 0-1,0 0 1,1 0 0,-1-1-1,0 1 1,1 0-1,-1 0 1,0-1-1,0 1 1,1 0-1,-1-1 1,0 1 0,0 0-1,1-1 1,-1 1-1,0 0 1,0-1-1,0 1 1,0 0-1,0-1 1,0 1-1,0-1 1,1 1 0,-1 0-1,0-1 1,0 1-1,0 0 1,-1-1-1,1 1 1,0-1-1,0 0 1,1-3 8,0 0 0,1 0 0,-1 1 0,1-1 0,0 0 0,0 0 0,5-5 0,5-13 29,-7 12-33,1-1 1,0 1-1,13-16 0,-14 20-2,0-1 0,0 0 0,0 0 0,-1-1 0,0 1 0,-1-1 0,0 0-1,4-14 1,4-39 38,8-36-14,-19 96-28,8-23-12,-8 24 10,0-1 1,0 1-1,0 0 0,1-1 0,-1 1 0,0-1 1,0 1-1,0 0 0,0-1 0,0 1 0,0 0 1,1-1-1,-1 1 0,0 0 0,0-1 1,1 1-1,-1 0 0,0-1 0,0 1 0,1 0 1,-1 0-1,0 0 0,1-1 0,-1 1 0,0 0 1,1 0-1,-1 0 0,1 0 0,-1-1 0,0 1 1,1 0-1,-1 0 0,0 0 0,1 0 1,-1 0-1,1 0 0,-1 0 0,0 0 0,1 0 1,-1 0-1,1 0 0,-1 0 0,0 1 0,1-1 1,-1 0-1,0 0 0,1 1 0,-1 51 33,-1-4-25,1-43-5,-1 1 0,0-1 0,0 0 0,-1 0 1,1 0-1,-1-1 0,0 1 0,0 0 0,-1-1 0,-5 9 0,6-10 0,1-1-1,-1 1 0,0-1 0,1 1 1,0 0-1,-1-1 0,1 1 1,0 0-1,1 0 0,-1 0 0,0 0 1,1 0-1,-1 5 0,2-6 0,-1 1 1,0-1-1,0 1 0,0-1 0,-1 0 0,1 1 0,-1-1 0,1 0 1,-1 1-1,0-1 0,0 0 0,0 0 0,0 0 0,0 1 0,0-1 1,0 0-1,-1 0 0,1-1 0,-1 1 0,-2 2 0,0 0 3,-1-1 0,1 0 0,-1 0 0,1 0 0,-1 0 0,0-1 0,-10 3 0,15-4-1,-4-2 58,5-12-10,2-14-68,-1 5 16,2-23 16,14-68 0,-8 88-10,-10 24-7,0 1 1,0-1-1,1 0 0,-1 1 0,0-1 0,1 1 0,-1-1 0,1 1 0,-1-1 1,0 0-1,1 1 0,-1 0 0,1-1 0,0 1 0,-1-1 0,1 1 0,-1 0 1,1-1-1,0 1 0,-1 0 0,1-1 0,0 1 0,-1 0 0,1 0 0,0 0 1,-1 0-1,1 0 0,0 0 0,-1 0 0,1 0 0,1 0 0,-1 0-12,-1 0 6,-3 22 29,-1 3-16,0-1-1,-10 33 1,10-41-7,0-6-22,1-2-1,-1 1 1,-1 0-1,1-1 1,-1 0 0,-1 0-1,0 0 1,0 0-1,-13 11 1,11-14-315,5-11-1492,3 5 1370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0:50:04.8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 1 24575,'-1'4'0,"-17"50"0,2 1 0,3 0 0,3 1 0,2 0 0,-2 102 0,32 287 0,-21-435 0,183 1649-1226,-198-1689 2311,4 13-2309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0:23.77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55 16 1024,'0'0'730,"-3"8"2377,-6 28-1649,7-25-1124,2-7-241,-1 0-1,0 0 1,0 0-1,0 0 0,0 0 1,-1 0-1,1-1 1,-1 1-1,-4 5 1,6-9-84,-1 1 1,1-1-1,-1 1 1,1-1-1,-1 0 1,0 0-1,1 1 1,-1-1-1,1 0 1,-1 0-1,0 0 1,1 0-1,-1 0 1,0 1-1,1-1 1,-1 0-1,0-1 1,1 1-1,-1 0 1,0 0-1,1 0 1,-1 0-1,0 0 1,1-1-1,-1 1 1,0 0-1,1-1 1,-1 1-1,1 0 1,-1-1-1,1 1 1,-1-1-1,1 1 1,-1-1 0,1 1-1,-1-1 1,1 1-1,0-1 1,-1 1-1,1-1 1,0 1-1,-1-1 1,1 0-1,0 1 1,0-1-1,0 0 1,0 1-1,0-1 1,-1 0-1,1 1 1,0-1-1,1-1 1,0-1 1,1 0 1,0-1 0,0 1 0,0 0-1,1 0 1,-1 1 0,1-1 0,-1 0-1,1 1 1,0 0 0,0-1 0,6-2-1,1-2 147,-6 4-129,0 0 0,1 1-1,-1 0 1,1 0-1,0 0 1,-1 1-1,1-1 1,0 1-1,5 0 1,9-3 39,10-2-28,0 2 0,51-1 1,-19 2-35,72-2-640,-119 3-61,-3-4 265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0:35.09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173 207 4401,'-11'-4'3655,"10"4"-3600,1-1 0,-1 0-1,1 1 1,0-1 0,-1 1 0,1-1-1,0 0 1,-1 1 0,1-1-1,0 0 1,0 0 0,0 1 0,0-1-1,0 0 1,0 0 0,0 1-1,0-1 1,0 0 0,0 1-1,0-2 1,1-2-100,1-1 0,-1 1-1,1 0 1,0 0 0,-1 0 0,2 1-1,2-6 1,4-2 52,-1 0 0,2 0 0,-1 1 0,1 1 0,12-9 0,-17 13 2,1 1-1,1 0 1,-1 0-1,0 1 1,1-1 0,0 2-1,0-1 1,0 1-1,0 0 1,0 0-1,0 1 1,13-1 0,-18 1 4,-1 1 0,1 0 0,-1 0 0,1 0 0,-1 0 1,1 0-1,-1 0 0,1 1 0,-1-1 0,1 0 0,-1 1 1,0-1-1,1 1 0,-1 0 0,1-1 0,-1 1 0,0 0 0,0 0 1,0 0-1,1 0 0,-1 0 0,0 0 0,1 1 0,-2 0 6,1-1 0,-1 1 0,0-1 0,0 0 0,0 1 0,0-1 0,-1 1 0,1-1 0,0 0-1,-1 1 1,1-1 0,-1 0 0,1 1 0,-1-1 0,1 0 0,-1 0 0,0 0 0,0 1 0,1-1-1,-1 0 1,0 0 0,0 0 0,-2 1 0,-5 7 69,0-1-1,-1 0 1,0 0-1,0-1 1,0 0-1,-1-1 0,0 0 1,0 0-1,-18 6 1,3-3-25,5 0 28,-1-2 0,0 0 0,-27 4 0,43-10-92,1 0 0,0 0 0,-1-1 0,1 0-1,0 1 1,-1-2 0,1 1 0,0-1 0,-1 1 0,1-1-1,0 0 1,-1-1 0,1 1 0,0-1 0,0 1-1,0-1 1,1-1 0,-1 1 0,0 0 0,1-1-1,-1 0 1,-4-5 0,6 5-14,0 0-1,0 0 1,0 0 0,0 0 0,0 0-1,1-1 1,-1 1 0,1-1 0,0 1-1,0-1 1,1 0 0,-1 1 0,1-1-1,-1 0 1,1 1 0,0-1-1,1 0 1,-1 1 0,1-1 0,-1 0-1,1 1 1,0-1 0,0 1 0,1-1-1,-1 1 1,1 0 0,0-1 0,0 1-1,0 0 1,0 0 0,0 0 0,1 0-1,-1 1 1,1-1 0,0 1-1,-1-1 1,7-2 0,11-5-1,1 2 0,0 1 0,0 0 0,0 2 0,1 0 0,32-2 0,-39 6 32,0 1 0,0 0-1,0 1 1,0 0 0,0 1 0,0 1-1,0 1 1,-1 0 0,1 1 0,20 9-1,-24-8 64,1 1 0,-1 0 0,0 0 0,-1 1 0,0 1-1,15 14 1,-25-22-58,0 0 0,0 0 0,0 0 0,0 0 0,1 0-1,-1 0 1,-1 0 0,1 0 0,0 0 0,0 0 0,0 0 0,0-1-1,-1 1 1,1 0 0,0 0 0,-1 0 0,1 0 0,-1 0-1,1 0 1,-1-1 0,1 1 0,-1 0 0,0 0 0,1-1 0,-1 1-1,0 0 1,1-1 0,-1 1 0,0-1 0,0 1 0,-1 0 0,-30 21 350,18-15-346,0-1 1,-1 0-1,0-1 0,0 0 0,0-1 0,0-1 0,-1 0 1,0-2-1,-20 1 0,10-2-34,-1-1 0,1-1 1,0-2-1,-47-11 0,65 12-7,0 0 0,1 0 0,-1-1 0,1 0 0,-1 0 0,-6-6 0,12 9 5,0-1 0,0 1 1,0-1-1,0 1 0,0-1 0,1 0 0,-1 1 1,1-1-1,-1 0 0,1 0 0,0 0 0,-1 0 0,1 0 1,0-1-1,0 1 0,1 0 0,-1 0 0,0-1 0,1 1 1,-1-1-1,1 1 0,0 0 0,0-1 0,0-3 1,1 5-2,-1 0 0,1-1-1,0 1 1,-1 0 0,1-1 0,0 1 0,0 0 0,0 0 0,0 0 0,0 0 0,0 0 0,0 0 0,0 0 0,1 0 0,-1 0 0,0 0 0,1 1 0,1-2 0,28-8-90,-24 8 87,17-2 47,-1 0 1,1 2-1,0 0 0,0 2 0,0 0 1,0 2-1,-1 1 0,1 1 0,-1 0 1,31 12-1,-1 9 118,-49-23-112,-1 0 0,1 0 0,-1 0 0,0 0 0,0 1 0,0-1 0,0 1 0,-1 0 0,1 0 0,-1 0 0,0 0 0,3 5 0,-4-7-14,-1-1 1,0 1-1,0 0 0,0 0 1,0 0-1,0 0 1,0 0-1,0 0 0,0 0 1,0 0-1,0 0 0,0 0 1,-1 0-1,1 0 1,0-1-1,0 1 0,-1 0 1,1 0-1,-1 0 0,1 0 1,-1-1-1,1 1 0,-2 1 1,-22 13 240,11-11-209,1 0 0,-22 2 0,31-5-40,-29 4-2,-1-2 1,0-1 0,1-1-1,-1-2 1,1-2 0,-44-7-1,70 8-33,0 0-1,0 0 0,0 0 1,0-1-1,0 0 1,1 0-1,-1-1 0,1 1 1,0-1-1,-6-5 1,10 8 7,0 0 0,0 0 0,0 0 0,0 0 0,0-1 0,0 1 0,0 0 0,1 0 0,-1-1 0,0 1 0,1-1 0,-1 1 1,1-1-1,-1 1 0,1-1 0,0 1 0,0-1 0,0 1 0,0-1 0,0 1 0,0-1 0,0 1 0,0-1 0,0 1 0,1-1 1,-1 1-1,1-1 0,-1 1 0,1-1 0,-1 1 0,1 0 0,0-1 0,0 1 0,0 0 0,0-1 0,0 1 0,0 0 0,0 0 1,0 0-1,0 0 0,0 0 0,1 0 0,-1 0 0,0 1 0,2-2 0,6-2-11,-1-1 0,1 1 1,-1 1-1,1-1 0,0 1 0,1 1 0,-1 0 1,0 0-1,1 1 0,-1 0 0,0 1 0,19 1 0,-3 1 64,-1 2-1,0 0 1,42 14-1,-51-14 15,-8-3 0,-1 1 1,0 0 0,1 0 0,-1 0-1,0 1 1,0 0 0,-1 0-1,1 1 1,0-1 0,-1 1 0,5 5-1,-10-9-30,1 1-1,-1 0 1,1 0-1,-1 0 1,0 0 0,0 0-1,1-1 1,-1 1-1,0 0 1,0 0-1,0 0 1,0 0 0,0 0-1,0 0 1,0 0-1,0 0 1,-1-1-1,1 1 1,0 0-1,0 0 1,-1 0 0,1 0-1,-1-1 1,1 1-1,-1 0 1,1 0-1,-1-1 1,1 1-1,-1 0 1,1-1 0,-1 1-1,0 0 1,0-1-1,1 1 1,-1-1-1,0 1 1,-1 0-1,-1 0 18,0 1 0,0 0-1,0 0 1,-1-1 0,1 0-1,-1 0 1,1 0 0,-1 0-1,-5 0 1,-5-1-46,-1 0 0,0-2-1,1 0 1,-1 0 0,1-1 0,-25-10 0,-82-38-745,119 50 699,-25-13-350,26 14 371,1-1 0,-1 1 0,0 0 0,1-1 1,-1 1-1,0 0 0,1-1 0,-1 1 0,1-1 0,-1 1 0,1-1 0,-1 1 1,1-1-1,-1 1 0,1-1 0,0 0 0,-1 1 0,1-1 0,0 0 1,-1 1-1,1-1 0,0 0 0,0 1 0,0-1 0,0 0 0,0 1 0,0-1 1,-1 0-1,2 0 0,-1 1 0,0-1 0,0 0 0,0 1 0,0-1 1,1-1-1,-1 1-9,1 1 1,-1 0 0,1-1 0,0 1-1,-1 0 1,1 0 0,-1-1 0,1 1-1,0 0 1,-1 0 0,1 0-1,0 0 1,-1 0 0,1 0 0,0 0-1,0 0 1,-1 0 0,1 0 0,0 0-1,-1 0 1,1 0 0,-1 0 0,1 1-1,1-1 1,19 9-534,-18-7 465,30 15-262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1:20.9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294 1513 2457,'-12'1'17257,"24"-6"-18075,-9 5 914,5-2 120,-1 1 0,0-1 1,1-1-1,11-5 1,-11 3-111,-1 1 1,1-1-1,1 2 0,-1-1 1,1 1-1,-1 0 1,1 1-1,0 0 1,0 0-1,9 0 1,16-12 395,-25 12-418,0 0-1,0 0 1,1 1-1,-1 1 1,0-1-1,13 2 1,19-1 79,32-4 420,137 10 0,-116 5-470,-94-11-49,28 7-33,-5-2 8,-12-2-17,0 0 0,0-1 0,-1 0-1,23-1 1,3-21 118,30-2-55,-49 18-70,-1-1-1,1-1 0,30-16 1,31-17 50,-53 18-10,6-2 10,49-23 46,-57 29-76,-21 16-30,-1-1-1,1 0 0,0 1 1,0 0-1,0-1 1,0 1-1,0 0 0,0 0 1,1 0-1,-1 0 1,0 0-1,0 1 1,1-1-1,-1 1 0,0-1 1,1 1-1,3 0 1,2 0 4,-7 0-6,0 1 0,-1-1-1,1 0 1,0 0 0,0 0-1,-1 0 1,1 0 0,0 0 0,-1 0-1,1 0 1,0 0 0,0 0-1,-1 0 1,1 0 0,0 0 0,-1 0-1,1-1 1,0 1 0,-1 0-1,1-1 1,0 1 0,-1 0 0,1-1-1,-1 1 1,1-1 0,-1 1-1,1-1 1,-1 1 0,1-1 0,-1 1-1,1-1 1,-1 1 0,1-1-1,-1 0 1,0 1 0,0-1 0,1 0-1,-1 1 1,0-1 0,0 0-1,0 1 1,0-1 0,1 0 0,-1 0-1,0 1 1,0-1 0,-1 0-1,1 1 1,0-1 0,0 0 0,0 0-1,5-6 138,-4 7-141,-1 0 1,1-1-1,0 1 0,-1 0 1,1-1-1,-1 1 0,1 0 0,-1-1 1,1 1-1,-1-1 0,0 1 0,1-1 1,-1 1-1,0-1 0,1 1 0,-1-1 1,0 0-1,1 1 0,-1-1 0,0 1 1,0-1-1,0 0 0,0 1 0,0-2 1,0 1-1,0 0 1,0 0-1,0 1 0,-1-1 1,1 0-1,0 0 1,-1 0-1,1 1 1,-1-1-1,1 0 0,-1 1 1,1-1-1,-1 0 1,1 1-1,-1-1 1,0 1-1,1-1 0,-1 1 1,0-1-1,1 1 1,-1-1-1,0 1 1,-1-1-1,-25-9-17,15 6 18,-2 0-2,-1 0 1,1 1 0,-1 1 0,0 0 0,1 1 0,-1 0-1,-24 3 1,-9 1-17,33-3-16,0 0 0,-23 5 0,19-2 15,-1-2 0,1 0 0,-1-1 0,1-1 0,-1-1 0,1 0 0,-20-6 0,32 5 19,-13-2 1,20 4-1,-1 1-1,1 0 1,0 0 0,-1 0 0,1 0 0,0 0 0,-1 0 0,1 0 0,0 0 0,-1 0 0,1 0 0,0 0 0,-1 0 0,1 0 0,0 0 0,-1 0 0,1 0 0,0 0 0,-1 1 0,1-1 0,0 0 0,-1 0 0,1 0 0,0 0 0,0 1 0,-1-1 0,1 0 0,0 0-1,0 1 1,-1-1 0,1 0 0,0 1 0,0-1 0,0 0 0,-1 0 0,1 1 0,0-1 0,0 0 0,0 1 0,0-1 0,0 0 0,0 1 0,-8-2-47,-4-2-4,-1 0 0,1-1 0,-18-8 1,26 10 45,0 0 0,0-1 0,0 1 0,0-1 0,0 0 0,1 0 0,-1-1 0,1 1 1,0-1-1,0 1 0,0-1 0,0 0 0,-2-4 0,4 6 9,0 0 0,1 0 0,-1 0 0,0 0 0,1-1-1,-1 1 1,1 0 0,0 0 0,-1 0 0,1 0 0,0-1 0,1 1-1,-1 0 1,0 0 0,0 0 0,1-1 0,0 1 0,-1 0 0,1 0 0,0 0-1,0 0 1,0 0 0,0 0 0,0 0 0,0 1 0,1-1 0,-1 0 0,3-2-1,3-2 3,1 0-1,0 0 1,0 0-1,16-8 1,-6 3 5,-17 11-10,0-1 0,0 0 0,0 0 0,-1 1 0,1-1 1,0 0-1,-1 0 0,1 0 0,-1 0 0,1 0 0,-1 1 0,1-1 0,-1 0 0,1 0 0,-1 0 1,0 0-1,0-1 0,0 1 0,1 0 0,-1 0 0,0 0 0,0 0 0,0 0 0,-1 0 1,1 0-1,0-1 0,0 2-1,0-1 0,-1 1 1,1 0-1,0 0 0,0 0 0,0-1 1,0 1-1,0 0 0,0 0 0,0 0 1,0-1-1,0 1 0,0 0 1,0 0-1,0 0 0,0-1 0,0 1 1,0 0-1,0 0 0,0 0 1,0-1-1,0 1 0,0 0 0,0 0 1,0 0-1,0-1 0,0 1 0,1 0 1,-1 0-1,0 0 0,0 0 1,0-1-1,0 1 0,0 0 0,1 0 1,-1 0-1,0 0 0,0 0 0,0 0 1,0-1-1,1 1 0,8-35 16,2-4 5,7-49 0,-6 30 9,8-77 34,-5 64-48,-11 57-8,0 0 1,-1-1-1,-1 1 0,0-1 0,-1 1 0,-1-21 1,-3 0 13,2 27-10,1-1-1,-1 1 1,0-1-1,-1 1 0,0 0 1,-6-16-1,6 21-13,0 0 0,0 0 0,0 0-1,0 1 1,0-1 0,-1 1-1,1-1 1,-1 1 0,0 0 0,0 0-1,-3-2 1,-17-14-3,-27-12 12,41 25-6,0 0 0,-1 0 0,1 1 0,-1 1 1,0 0-1,0 0 0,0 1 0,0 0 0,0 0 0,0 1 0,-1 1 0,1 0 0,0 0 1,-1 1-1,1 0 0,0 1 0,-19 5 0,22-3-1,0 1 0,0 0 0,0 0 0,0 0 0,1 1 0,-10 10 0,-24 21 5,28-27-3,1-1 1,0 2-1,-15 18 0,11-14 4,2-3 6,-1 0-1,0-1 1,0-1 0,-1 0 0,-1-1-1,0-1 1,-23 9 0,34-15-9,-19 12 7,18-11-7,1 0-1,-1 0 0,1 0 1,-1 0-1,-8 1 0,-16 10 9,27-12-16,-1 0 0,1 0 1,-1 0-1,1-1 1,-1 1-1,0-1 1,0 0-1,0 0 0,0-1 1,1 1-1,-1-1 1,-7 0-1,-6 2-5,-1 0 0,1 0 0,0 2 0,-32 10 0,20-5-20,19-7-4,0 0 0,-1-1 1,-16 0-1,-18 3 18,-10-2 15,33-2-134,21 0 130,0 1 0,0-1-1,-1 1 1,1 0 0,0-1 0,0 1-1,0 0 1,0 0 0,0 0 0,0 0-1,0 0 1,0 0 0,0 0 0,1 0-1,-1 0 1,0 0 0,1 0-1,-1 1 1,1-1 0,-1 2 0,-9 26-91,9-15 101,0 0 0,1 0 0,0 0 0,2 0 1,3 20-1,0-1 12,18 225 184,-21-248-184,0 0 1,1 0-1,0 0 1,1 0-1,0 0 1,1-1-1,0 1 1,9 12-1,0 0 44,18 40 0,8 13-7,-34-68-50,-1 1 0,0 0 0,-1 0 0,0 0 0,0 0 0,-1 0 0,0 1 0,0 0 0,2 17 0,-4-22-3,0 0 0,0 0 0,0 0 0,0 0 0,1 0 0,0-1 0,-1 1-1,4 4 1,-3-4 0,0-1 0,0 1 0,0 0 0,0-1 0,-1 1 0,0 0 0,0 0-1,1 6 1,-1-8 0,-1 0-1,0-1 0,1 1 1,0 0-1,-1 0 1,1 0-1,0-1 0,0 1 1,0 0-1,2 2 0,-2-3 1,0 0-1,0 1 0,0-1 0,0 1 0,0 0 1,0-1-1,-1 1 0,1 0 0,-1-1 0,1 1 1,-1 0-1,1 2 0,-1-2-2,0 1 0,0-1 0,1 0 0,-1 1-1,1-1 1,-1 0 0,1 0 0,0 0 0,0 0 0,0 0 0,2 3 0,-2-3 0,0 0 0,0 0 1,0 0-1,0 0 0,0 1 1,0-1-1,0 0 0,-1 0 1,1 1-1,-1-1 0,0 4 1,0-4 8,-1 7-156,-9-19 31,8 6 138,-43-49-42,-29-39 2,40 44 22,19 30-4,1-1 0,1 0 0,1-1 0,1 0 0,0-1 0,2 0 0,-8-26 0,9 18-30,3 12 13,1 0 0,-4-29 1,2-45 44,5-113 1,2 170-25,-2 23 38,2 0-1,0-1 1,0 1 0,1 0-1,3-12 1,-3 18-28,1 0 0,-1 0 0,1 1 0,0-1 0,1 1 0,-1 0 0,1 0 0,-1 0 0,1 0 0,1 0 0,-1 1 0,0 0 0,1 0 0,-1 0 0,1 1 0,0-1 0,0 1 0,0 0 0,0 0 0,8-1 0,4-1 13,0 1-1,1 0 1,0 1 0,23 0 0,1-1 10,-42 3-32,1 0 0,0 0 0,0 0 0,0-1 0,0 1 0,0 0 0,0 0 0,0-1 0,0 1 0,0 0 0,0-1 0,-1 1 0,1-1 0,0 1 0,0-1 0,-1 0 0,1 1 0,0-1 0,-1 0 0,1 1 0,0-1 0,-1 0 0,1 0 0,-1 0 0,1 1 0,-1-1 0,0 0-1,1-1 1,-1 2 29,30 1 80,-15 0-56,1-1 0,0-1 0,0 0 1,-1-1-1,1-1 0,-1-1 0,1 0 0,-1-1 0,19-9 0,41-22 212,-60 27-172,2-2 15,-1-1 0,30-27 0,-33 27-78,-6 6-22,0-1 1,-1-1 0,10-12 0,15-20 1,-16 18 11,-15 21-22,1 0 0,-1 1-1,1-1 1,-1 0-1,1 0 1,-1 1-1,1-1 1,-1 0 0,1 1-1,-1-1 1,1 1-1,0-1 1,-1 1-1,1-1 1,0 1 0,-1-1-1,1 1 1,0-1-1,0 1 1,0 0 0,-1 0-1,1-1 1,0 1-1,0 0 1,0 0-1,0 0 1,-1 0 0,1 0-1,0 0 1,0 0-1,0 0 1,1 1-1,-1-1-14,1-6-29,-1 5 45,0-1 0,-1 1 1,1-1-1,0 1 0,0-1 0,0 1 0,0 0 1,0-1-1,1 1 0,-1 0 0,0 0 1,1 0-1,-1 0 0,0 0 0,3-1 0,56-40-32,-49 34 54,1-2-12,1 1 0,20-10 0,-29 15 469,-15 5-407,-27 12-145,24-5 52,0 1 1,0 0-1,0 0 0,-19 20 1,23-20 2,4-4-1,0 1 0,0 0 0,0 0-1,1 0 1,0 1 0,0 0 0,-6 13 0,5-8 15,0 0 0,-1 0 1,0 0-1,-1-1 0,0 0 1,-1 0-1,-13 11 0,6-17 5,15-5-8,0 0 0,0 0 0,0 0 0,0 0 1,0 0-1,0 0 0,0 1 0,0-1 0,0 0 0,0 1 1,0-1-1,0 1 0,0-1 0,0 1 0,0-1 0,1 1 1,-1-1-1,0 1 0,0 0 0,1 0 0,-1-1 0,0 1 1,1 0-1,-1 0 0,1 0 0,-1 0 0,1-1 0,-1 3 0,1-3-2,-6 14-39,2-7-43,2-9-139,2 2 188,25-15-18,-16 11 62,0 0 1,0 0-1,0-1 0,0 0 1,-1 0-1,0-1 1,0 0-1,-1-1 1,0 0-1,0 0 1,10-14-1,58-113 119,-51 86-73,-17 33 5,-1-1 0,0-1 0,-1 1 0,5-31 1,-10 47-57,2-4 60,-2 3-54,0 1 1,1-1-1,-1 1 0,0-1 0,1 1 1,-1-1-1,0 1 0,1-1 0,-1 1 0,0-1 1,0 1-1,0-1 0,0 1 0,0-1 1,1 1-1,-1-1 0,0 1 0,0-1 0,0 0 1,0 1-1,-1-1 0,1 1 0,0-1 1,0 1-1,0-1 0,0 1 0,-1-1 0,1 1 1,0-1-1,0 1 0,-1-1 0,1 1 1,0-1-1,-1 1 0,0-1 0,-6 18-60,1-1 32,-1-1 0,-1 0 0,-17 24 1,13-20 0,0-1 1,-9 24-1,9-11 12,7-17 5,0-1 0,-1-1 0,-10 18 0,-81 103-213,83-112 191,12-16 26,-1 0-1,0 0 1,0 0-1,-1 0 0,0-1 1,1 0-1,-1 0 1,-7 6-1,7-9-12,0 0 0,1 0 0,-1-1-1,0 1 1,0-1 0,0 1 0,1-1 0,-8-1 0,3 1-253,26-16 186,-12 13 83,0-1-1,0 0 1,0 0 0,-1 0 0,1-1-1,-1 0 1,5-7 0,5-3 6,-6 6 8,-1 0 0,0 0 0,0-1 1,0 0-1,-2-1 0,1 0 0,-1 0 1,7-19-1,8-14 58,-3 5-5,-1 0 0,16-57 0,-27 85-35,-2-5 238,-4 19-283,-1 1 5,0 0-1,1 0 0,0 0 1,-1 0-1,2 0 0,-1 0 1,0 0-1,2 4 0,0 8-1,-1-3 3,2 1 0,0-1 0,0 0 0,1 0 0,1 0 0,0-1 0,1 0 0,0 0 0,14 19 0,-8-13 4,-10-14 2,1 0-1,-1 0 1,1 0 0,0 0 0,0-1 0,0 1-1,1-1 1,-1 1 0,1-1 0,0 0 0,0-1-1,0 1 1,0-1 0,0 1 0,1-1 0,4 1-1,-8-2 6,0-1 0,0 1 0,1 0 0,-1 0 0,0-1 0,0 1 0,0 0 0,0 0-1,-1 0 1,1 0 0,0 0 0,0 0 0,-1 0 0,1 0 0,0 0 0,-1 1 0,1-1-1,-1 0 1,1 0 0,-1 1 0,0 1 0,6 32 0,-5-26 4,0-4 10,-1 1 1,1-1-1,-1 1 1,-1-1-1,1 0 0,-1 1 1,0-1-1,0 0 1,0 0-1,-1 0 1,-4 10-1,6-15-23,-7 19-9,2 1 1,0-1 0,1 1 0,1 0-1,-1 25 1,4-39-2,1-1-1,0 1 1,0 0 0,0-1-1,1 1 1,0-1 0,0 0-1,0 0 1,1 0 0,3 6-1,-4-10 8,0 1-1,0-1 1,0 0 0,0 0-1,0 0 1,0 0 0,0-1-1,0 1 1,0 0-1,1-1 1,-1 0 0,0 1-1,0-1 1,1 0 0,-1 0-1,0 0 1,0 0-1,1-1 1,-1 1 0,0-1-1,0 1 1,0-1 0,0 0-1,0 1 1,0-1-1,0 0 1,0-1 0,0 1-1,0 0 1,0-1 0,0 1-1,1-2 1,49-64 6,-51 65 0,1 1 0,-1-1-1,0 0 1,0 0 0,0 0 0,-1 0 0,1 0-1,0 0 1,-1 0 0,1-1 0,-1 1-1,0 0 1,1 0 0,-1 0 0,0 0-1,-1-1 1,1 1 0,0 0 0,-1-3-1,-1-7 8,2 2 6,-1 0 0,0 0 0,-1 0-1,0 0 1,-1 1 0,-7-18 0,-30-54 77,9 21-79,24 46 1,5 10-31,0 1-1,0-1 0,0 0 0,1-1 0,0 1 1,0 0-1,0 0 0,0-1 0,1 1 0,-1-7 1,1 10 13,0 1 1,0-1 0,0 0-1,0 0 1,0 0 0,0 1 0,0-1-1,0 0 1,0 0 0,0 0 0,1 1-1,-1-1 1,0 0 0,0 0 0,1 1-1,-1-1 1,1 0 0,-1 1-1,1-1 1,-1 0 0,1 1 0,-1-1-1,1 1 1,-1-1 0,1 0 0,0 1-1,-1 0 1,1-1 0,0 1 0,0-1-1,-1 1 1,1 0 0,0 0 0,0-1-1,-1 1 1,1 0 0,0 0-1,0 0 1,0 0 0,-1 0 0,3 0-1,0 0 7,1 1-1,-1 0 1,0 0 0,1 0-1,-1 0 1,0 0-1,1 1 1,3 2-1,0 0 4,-1 0 0,0 1-1,0-1 1,0 1 0,0 0 0,8 11-1,-4-5 2,-9-9-4,1-1 1,-1 1 0,1 0-1,-1-1 1,0 1-1,0 0 1,0 0 0,0 0-1,0 0 1,0 0 0,0 0-1,-1 0 1,1 0-1,-1 0 1,0 0 0,1 0-1,-1 1 1,0-1-1,0 0 1,0 0 0,-1 3-1,1-3 2,-1 0-1,1 0 0,0 0 0,0 0 0,0-1 1,0 1-1,1 0 0,-1 0 0,0 0 0,1 0 1,0 1-1,2 5 7,-1-1 0,0 1 0,0-1 0,-1 1 0,1 12-1,5 27-52,-6-44 42,0 1-1,0-1 1,0 1 0,-1 0 0,1-1-1,-1 1 1,0-1 0,0 1 0,-1 0-1,1-1 1,-1 1 0,1 0-1,-1-1 1,0 1 0,0-1 0,-1 0-1,-1 5 1,-24 29 89,27-37-86,-1 1 0,1-1 0,0 1 0,0-1 0,0 1 0,0-1 0,0 1 0,0-1 0,0 1 0,0-1 0,0 1 0,1-1 0,-1 1 0,0-1 0,0 1 0,0-1 0,1 1 0,-1-1-1,0 1 1,0-1 0,1 0 0,-1 1 0,0-1 0,1 1 0,-1-1 0,0 0 0,1 1 0,3 6-45,-19-4-138,13-3 165,0-1 0,-1 1 0,1-1 1,0 1-1,-1-1 0,1 0 0,0 0 0,0 0 1,0 0-1,-1-1 0,1 1 0,1 0 1,-1-1-1,0 1 0,0-1 0,0 0 0,1 0 1,-1 0-1,-2-4 0,-22-21-92,2 5 120,-48-40 40,70 60-46,0 0 0,0 0 0,0 1-1,-1-1 1,1 0 0,-1 1 0,1 0 0,-1 0 0,1 0 0,-1 0 0,0 0 0,0 0 0,0 1 0,1-1 0,-1 1 0,0 0 0,0 0 0,0 0 0,-3 0-1,-40-3-219,46 5 204,0-1 0,0 1 0,0-1 1,0 1-1,0-1 0,0 1 0,0 0 1,0-1-1,0 1 0,1-1 1,-1 1-1,2 1 0,-1 4 5,2-1-1,-1 1 1,1-1 0,0 0 0,0 0-1,0 0 1,1 0 0,5 5 0,1 4-3,42 54-13,-40-54 21,0 1-1,0 0 1,-2 0-1,9 18 0,12 48 33,-22-53 16,18 35-1,-14-24 72,-5-14 71,-8-26-187,0 1-1,0-1 0,0 0 0,0 1 0,0-1 0,1 0 0,-1 0 0,0 1 0,0-1 0,0 0 0,0 0 0,0 1 1,0-1-1,0 0 0,0 1 0,0-1 0,0 0 0,0 0 0,0 1 0,0-1 0,0 0 0,-1 1 0,1-1 1,0 0-1,0 0 0,0 1 0,0-1 0,0 0 0,-1 0 0,1 1 0,0-1 0,0 0 0,0 0 0,-1 0 1,1 1-1,0-1 0,0 0 0,-1 0 0,1 0 0,-16 0 43,12-2-43,-1 1 0,1-1 0,0 0 0,-1 0 0,1 0 0,-5-4 0,-7-10-17,0 0 0,1-1-1,1 0 1,-18-31 0,-7-7-4,-64-87-3,100 138 22,0-2 1,-1 1 0,1-1 0,-1 1 0,-1 0 0,1 0-1,-7-5 1,9 11-51,4 7-123,9 17 46,30 49 79,2-3 0,70 86 0,-56-91 129,-57-66-79,0 0 0,1 0 1,-1 0-1,0 0 0,0 0 0,0 0 1,1 0-1,-1 1 0,0-1 0,0 0 1,0 0-1,0 0 0,1 0 0,-1 0 0,0 1 1,0-1-1,0 0 0,0 0 0,0 0 1,0 1-1,1-1 0,-1 0 0,0 0 0,0 0 1,0 1-1,0-1 0,0 0 0,0 0 1,0 0-1,0 1 0,0-1 0,0 0 0,0 0 1,0 1-1,0-1 0,0 0 0,0 0 1,0 0-1,0 1 0,0-1 0,-1 0 1,1 0-1,0 1 0,0-1 0,0 0 0,0 0 1,0 0-1,0 0 0,-1 1 0,1-1 1,0 0-1,-19-5-61,-6-8 7,0-2 0,1-1 0,1-1-1,-40-36 1,-29-43-10,68 68 65,-2 0 1,-57-45-1,49 46 3,-24-15-21,57 39-4,10 2-27,12 5 5,20 27 13,11 15 16,64 74-1,-41-30 130,120 109-1,-195-199-114,0 1 1,1-1-1,-1 0 0,0 0 0,1 0 0,-1 0 0,0 0 0,0 1 0,1-1 1,-1 0-1,0 0 0,0 0 0,1 1 0,-1-1 0,0 0 0,0 0 0,0 1 1,1-1-1,-1 0 0,0 0 0,0 1 0,0-1 0,0 0 0,0 1 0,0-1 1,0 0-1,0 1 0,0-1 0,0 0 0,0 0 0,0 1 0,0-1 0,0 0 0,0 1 1,0-1-1,0 0 0,0 1 0,0-1 0,0 0 0,0 1 0,0-1 0,-1 1 1,-16-4-25,-54-33-106,0-3 1,3-3 0,-85-68-1,85 52 139,-65-76 0,114 113-39,19 21 26,1 0 1,-1 0 0,0 0-1,0 0 1,0 0 0,0 0-1,0 0 1,0 0 0,0 0-1,0 0 1,0 0 0,0 0-1,0 0 1,1 0 0,-1-1-1,0 1 1,0 0 0,0 0-1,0 0 1,0 0 0,0 0-1,0 0 1,0 0 0,0 0-1,0 0 1,0 0 0,0 0-1,0-1 1,0 1 0,0 0-1,0 0 1,0 0 0,0 0-1,0 0 1,0 0 0,0 0-1,0 0 1,0 0 0,0-1-1,0 1 1,0 0-1,0 0 1,0 0 0,0 0-1,0 0 1,0 0 0,0 0-1,0 0 1,0 0 0,39 25-150,-15-9 119,211 162-8,-163-119 112,127 79 0,-195-136-60,35 27 162,-39-29-174,0 0 1,-1 0-1,1 0 1,0 0-1,0 0 1,0 0 0,0 0-1,0 0 1,0 0-1,-1 0 1,1 0-1,0 0 1,0 0 0,0 0-1,0 0 1,0 0-1,0 0 1,-1 1 0,1-1-1,0 0 1,0 0-1,0 0 1,0 0-1,0 0 1,0 0 0,0 0-1,0 1 1,0-1-1,0 0 1,0 0-1,0 0 1,0 0 0,-1 0-1,1 0 1,0 1-1,0-1 1,0 0 0,0 0-1,0 0 1,0 0-1,0 0 1,1 1-1,-1-1 1,0 0 0,-16-6-81,6 0 44,-82-44-216,-115-82 0,178 110 245,2 0-1,1-2 0,1-1 1,1-1-1,1-1 0,1 0 0,-35-62 1,41 61-107,-28-36 1,44 64 111,0 0 0,0 0 0,0-1 0,0 1-1,0 0 1,0 0 0,0 0 0,0 0 0,0-1 0,0 1 0,0 0 0,0 0-1,-1 0 1,1-1 0,0 1 0,0 0 0,0 0 0,1 0 0,-1 0 0,0-1-1,0 1 1,0 0 0,0 0 0,0 0 0,0 0 0,0-1 0,0 1 0,0 0 0,0 0-1,0 0 1,0 0 0,1 0 0,-1-1 0,0 1 0,0 0 0,0 0 0,0 0-1,0 0 1,0 0 0,1 0 0,-1 0 0,0-1 0,0 1 0,0 0 0,0 0-1,1 0 1,-1 0 0,0 0 0,0 0 0,0 0 0,1 0 0,-1 0 0,0 0-1,0 0 1,0 0 0,0 0 0,1 0 0,-1 0 0,0 0 0,0 1 0,12-1 2,11 5 13,0 0 1,-1 2 0,39 16-1,59 37 67,-107-53-70,173 104 498,-201-140-371,-6 3-133,1-1-1,1-1 1,2-1-1,-16-35 1,30 57-9,1 1 0,0-1 1,0 0-1,0 0 0,1 1 1,0-1-1,0 0 0,1 0 1,0-9-1,0 15 9,1 1 1,-1 0 0,0-1-1,1 1 1,-1 0-1,0 0 1,0 0 0,1-1-1,-1 1 1,1 0-1,-1 0 1,0 0-1,1 0 1,-1 0 0,0 0-1,1 0 1,-1 0-1,1-1 1,-1 1 0,0 1-1,1-1 1,-1 0-1,0 0 1,1 0-1,-1 0 1,1 0 0,-1 0-1,0 0 1,1 0-1,-1 1 1,0-1 0,1 0-1,-1 0 1,0 0-1,1 1 1,12 6 126,-12-6-123,0-1 1,-1 1-1,1 0 0,0 0 1,0 0-1,0 0 0,-1 0 1,1 0-1,0 0 0,-1 0 1,1 0-1,-1 0 0,1 0 1,-1 0-1,1 1 0,8 18 68,18 31 50,-26-50-118,0 1 0,0 0 1,-1-1-1,1 1 0,-1 0 1,1 0-1,-1 0 0,1 0 1,-1 0-1,0-1 0,0 1 1,0 0-1,0 0 0,-1 0 1,1 0-1,0 0 0,-1 0 1,1-1-1,-1 1 0,0 0 1,1 0-1,-1-1 0,0 1 1,0 0-1,0-1 0,0 1 1,-1-1-1,1 1 0,0-1 1,-1 0-1,1 0 0,0 1 1,-1-1-1,0 0 0,1 0 1,-1 0-1,-3 1 0,2-1-12,-1 1-1,1-1 1,-1 1 0,1-1-1,-1 0 1,0-1-1,1 1 1,-1-1-1,0 1 1,0-1 0,1 0-1,-1-1 1,0 1-1,0-1 1,1 1-1,-6-3 1,5 1-26,-1-1 0,0 0-1,1-1 1,-1 1 0,1-1 0,0 0 0,0 0-1,0 0 1,1-1 0,0 1 0,0-1 0,0 0 0,0 0-1,1 0 1,-1 0 0,1 0 0,0 0 0,1-1-1,0 1 1,0-1 0,0 1 0,0-1 0,1 0-1,0-10 1,1 14 27,-1 1 1,1-1-1,0 1 0,0 0 0,-1-1 0,1 1 1,0 0-1,0 0 0,0 0 0,0 0 1,1 0-1,-1 0 0,0 0 0,0 0 0,1 0 1,-1 0-1,0 1 0,1-1 0,-1 1 0,1-1 1,-1 1-1,1-1 0,2 1 0,43-6 30,-31 5-17,40-6 128,-54 10 391,-6 5-372,-12 8-171,-76 44-51,76-50 50,0-1 1,-1-1-1,0 0 0,-18 4 0,25-9 9,0 0 0,1 0 0,0 1-1,0 1 1,0-1 0,0 1 0,0 1 0,1-1 0,0 2-1,0-1 1,-12 15 0,18-20 0,1 0 0,-1 0 1,1 0-1,-1 0 0,0 0 0,1 0 0,-1 0 1,0 0-1,0-1 0,0 1 0,1-1 0,-1 1 0,0-1 1,0 0-1,0 0 0,0 0 0,-2 0 0,2 0-6,1 1 0,0-1 0,0 0 1,0 0-1,0 0 0,0 0 0,0 0 0,0-1 0,0 1 0,-1 0 0,1 0 0,0-1 0,0 1 0,0-1 0,0 1 0,0-1 0,0 1 0,1-1 0,-1 0 0,0 1 0,0-1 0,-1-1 0,2 1 17,0 0 0,0 0 0,0 0 0,-1 0 0,1 1 0,0-1 1,-1 0-1,1 0 0,-1 0 0,1 0 0,-1 0 0,0 1 0,1-1 0,-1 0 0,0 1 0,1-1 1,-1 0-1,0 1 0,0-1 0,0 1 0,1-1 0,-1 1 0,0-1 0,0 1 0,0 0 0,0-1 1,0 1-1,0 0 0,0 0 0,0 0 0,-1 0 0,1-1 0,-1 1 0,0 0-1,1 0 1,-1 0 0,1 0 0,-1 0-1,0 0 1,1 0 0,-1 0 0,1 1-1,-1-1 1,0 1 0,1-1 0,-1 1-1,1 0 1,0 0 0,-1-1 0,-1 2-1,-17 40 0,11-30-1,4-5 1,-1 1-1,1 0 1,1-1 0,-1 2 0,1-1-1,1 0 1,0 1 0,-5 17-1,5-6-2,0-1-1,0 0 0,1 0 0,1 0 0,1 0 1,2 29-1,1-34 0,-1 0 3,0 0 0,1 1 1,1-1-1,0-1 0,1 1 0,12 23 0,-2-7 9,-14-26-10,1-1-1,-1 1 0,1 0 0,0-1 0,0 0 0,0 1 0,1-1 0,-1 0 0,1 0 0,0 0 0,-1 0 0,1-1 0,4 3 0,67 62 86,-55-48-50,-18-17-32,0-1 1,0 1-1,0-1 0,1 1 0,-1-1 0,1 0 1,-1 0-1,1 1 0,-1-1 0,1 0 0,0 0 1,-1 0-1,1-1 0,0 1 0,0 0 0,0-1 0,-1 1 1,1-1-1,4 1 0,56 3 104,116 22-1,-152-23-87,0-1-1,0-1 0,0-2 1,0 0-1,34-7 1,-58 8-21,79-17 71,-57 10-47,-1 2 1,29-2-1,-15 8 47,-36-1-38,6 1-2,9 1-6,-1 0 0,1 1 0,21 8 0,-37-11-20,1 0-1,-1 0 1,1 0 0,-1 0 0,1 0-1,-1 0 1,1 0 0,-1 1 0,1-1-1,-1 0 1,1 0 0,-1 1 0,1-1-1,-1 0 1,1 1 0,-1-1 0,0 0-1,1 1 1,-1-1 0,0 0 0,1 1-1,-1-1 1,0 1 0,1-1 0,-1 1-1,0-1 1,0 1 0,0-1 0,1 1-1,-1-1 1,0 1 0,0-1 0,0 1-1,0-1 1,0 1 0,0-1 0,0 1-1,0-1 1,0 1 0,0-1 0,0 1-1,-1 0 1,-12 14 349,11-13-381,-43 24-43,-8 8 46,45-30 10,-1 0 0,1-1 0,-1 0 0,0 0 0,0-1 0,0 0-1,0-1 1,0 0 0,-1 0 0,1-1 0,-10-1 0,-1 1-13,-83 3-18,-328-4-293,427 1 335,-20-3-32,24 3 34,-1 0 0,1 0-1,0 0 1,-1 0 0,1 0 0,0 0 0,0 0 0,-1 0-1,1 0 1,0 0 0,-1 0 0,1 0 0,0 0-1,-1 0 1,1 0 0,0-1 0,-1 1 0,1 0-1,0 0 1,0 0 0,-1 0 0,1-1 0,0 1 0,0 0-1,-1 0 1,1-1 0,0 1 0,0 0 0,0 0-1,0-1 1,-1 1 0,1 0 0,0-1 0,0 1-1,0 0 1,0 0 0,0-1 0,0 1 0,0 0 0,0-1-1,0 1 1,0 0 0,0-1 0,0 1 0,0 0-1,0-1 1,0 1 0,0 0 0,0-1 0,0 1-1,0 0 1,1-1 0,-2-1-2,1 1 0,-1-1-1,1 0 1,-1 1 0,0-1 0,1 1 0,-1-1-1,0 1 1,0-1 0,0 1 0,0 0-1,0 0 1,-1-1 0,-1 0 0,-22-24-36,25 25 39,-1 1 0,0-1-1,0 0 1,0 1 0,1-1-1,-1 0 1,0 0-1,1 0 1,-1 1 0,1-1-1,-1 0 1,1 0 0,-1 0-1,1 0 1,0 0-1,-1 0 1,1 0 0,0 0-1,0 0 1,0 0 0,0 0-1,0 0 1,0 0-1,0 0 1,0-2 0,0 2 0,1-1 0,-1 0 0,0 1-1,0-1 1,0 1 0,-1-1 0,1 0 0,0 1 0,-1-1 0,1 1 0,-1-1 0,1 1 0,-2-3 0,-6-15-1,-6-10-6,6 17-5,0-1 0,2 0 0,-1 0 0,2-1 0,-6-18 0,2 5-8,2 0 1,1-1-1,1 0 0,1 0 1,2 0-1,1-31 0,0 27 2,0 26 20,1 0-1,0 0 0,0 0 0,0-1 1,1 1-1,0 0 0,1-6 0,-1 11-3,0 0-1,-1 1 0,1-1 1,0 0-1,-1 1 0,1-1 1,0 1-1,0 0 0,0-1 0,-1 1 1,1-1-1,0 1 0,0 0 1,0 0-1,0 0 0,0-1 1,0 1-1,0 0 0,-1 0 1,1 0-1,0 0 0,0 1 1,0-1-1,0 0 0,0 0 0,0 0 1,0 1-1,-1-1 0,2 1 1,26 10-67,-9 5 38,-1 0 0,0 2 0,-1 0 1,-1 0-1,21 33 0,18 21 0,-19-32 41,56 72 75,-83-99-42,0 1 1,-1 0 0,-1 0-1,0 1 1,-1 0-1,8 30 1,-14-32 9,-11-15-232,-2-4 44,0 2 93,0-1 0,1-1 0,0 0 1,0-1-1,1 0 0,-19-16 0,10 8-1,-28-21-104,-65-62 0,71 63 81,33 29 44,1-1 0,0 1 0,0-1 0,1-1 0,0 0 0,0 0 0,-10-16-1,15 20-6,-1-2-157,5 7-38,14 5 155,-8-4 59,0 0 0,-1 1-1,1 0 1,-1 0 0,1 0-1,-1 1 1,0 0 0,-1 1-1,1-1 1,10 11 0,-8-7 2,0-1-1,1 0 1,0 0 0,0-1 0,0-1 0,19 8 0,23 7 2,103 44 60,-137-55-7,-1 0 1,0 2 0,0 0 0,-1 0 0,-1 2 0,18 17-1,-30-22 190,-13-9-189,-26-10-149,24 6 115,-39-12-50,-96-34-35,126 42 57,1 0 0,0-1 0,0-1 1,-34-26-1,19 3-38,-37-44-1,27 29-44,38 40 60,-1 0 0,1-1 1,-11-19-1,17 27 20,-1 0 0,1-1 0,0 1 0,0-1 1,0 1-1,0-1 0,0 1 0,0-1 1,1 0-1,-1 1 0,1-1 0,0 0 1,0 1-1,0-1 0,0 0 0,0 1 1,0-1-1,1 0 0,0 1 0,-1-1 0,1 0 1,2-3-1,-2 6 7,0-1 0,0 0 0,0 1 0,0-1 0,0 1 0,0-1 0,0 1 1,0 0-1,0-1 0,0 1 0,0 0 0,0 0 0,0 0 0,1 0 0,-1 0 0,0 0 0,0 0 0,0 0 0,0 0 1,0 1-1,0-1 0,2 1 0,25 8-48,-25-8 48,26 11-38,-1 2 0,0 2-1,27 19 1,46 25 25,24-2 68,-75-38 33,0 4 1,-2 1 0,86 59 0,-130-81-60,-1-1 3,0 0 0,0 0 1,-1 0-1,1 0 0,-1 1 0,1-1 0,-1 1 1,0-1-1,0 1 0,0 0 0,0 0 0,0 0 1,-1 0-1,2 4 0,-3-6-19,-1-1-1,1 1 1,-1-1-1,0 1 1,1-1 0,-1 1-1,0-1 1,1 1 0,-1-1-1,0 0 1,0 1-1,0-1 1,1 0 0,-1 0-1,0 1 1,0-1 0,0 0-1,1 0 1,-1 0-1,0 0 1,0 0 0,0 0-1,0 0 1,-1-1 0,-24-1-67,24 1 62,-46-9-57,0-3 1,1-1-1,-75-36 1,121 50 57,-36-16-5,1 0 0,1-3-1,-34-24 1,55 33 22,1 0 0,0-1 0,0-1 1,2 0-1,-1-1 0,2 0 0,-1 0 0,2-1 0,-13-25 0,9 20 37,7 9-77,23 7-86,2 6 83,0 0 0,1 2 0,-2 0-1,1 1 1,-1 1 0,0 1 0,24 13 0,14 6 64,339 148 455,-354-154-396,-22-7-6,-19-14-86,0 1 0,1-1 0,-1 0 0,0 0 0,0 1 0,1-1 0,-1 0 0,0 0 0,0 1 0,0-1 0,1 0-1,-1 1 1,0-1 0,0 0 0,0 1 0,0-1 0,0 0 0,0 1 0,0-1 0,1 0 0,-1 1 0,0-1 0,0 0 0,0 1 0,0-1 0,-1 0 0,1 1 0,0-1-1,0 1 1,0-1 0,0 0 0,0 1 0,0-1 0,-1 0 0,1 1 0,-4-1-23,1 0 1,-1 0-1,1 0 1,-1-1-1,1 1 0,-1-1 1,1 0-1,-1 0 1,1 0-1,-7-4 0,0 2-43,-55-22-101,-69-36 0,32 13 119,102 47 44,-164-80-28,147 71 32,0-1 1,1 0-1,1-1 0,0-1 0,0 0 1,1-2-1,-15-19 0,-28-55 51,55 86-55,0 0 0,0 0 0,0 0 0,0 0 0,0 0 1,-1 1-1,1-1 0,-1 1 0,0 0 0,1 0 0,-1 0 0,-5-3 0,7 6-99,7 4 19,15 11-48,-13-10 85,121 83 52,3-5 1,203 94 0,-288-157 84,-16-7 28,0 1 0,47 32 0,-76-46-115,10 9 133,-22-12-161,-4-2-212,0 0 208,0-1-1,0 0 0,1-1 1,0 0-1,0-1 0,-14-10 1,-17-10 6,-120-45-13,36 17 22,98 40 14,1-2 0,1-1 0,-45-36 0,57 39-5,-1-1 0,2-1 0,0 0 0,1 0 0,1-2-1,-15-28 1,22 36-26,5 7 2,0 1 1,0 0-1,-1 0 1,1 0-1,-1 0 1,0 1-1,1-1 1,-1 0-1,-1 1 1,1-1-1,-4-3 1,10 7-6,-1 1 0,1-1 0,0 1 0,-1 0 0,1 0 0,-1 0 0,0 0 0,0 1 0,0-1 0,0 1 0,0 0 0,4 5 0,12 10-62,537 355 246,-532-359-114,-8-5 4,-1 0 0,0 0 0,0 2 0,0 0 0,-2 0 0,1 1 0,19 24 0,-33-36-47,0 0 0,0 1 0,1-1 0,-1 0 0,0 0 0,0 0 1,0 0-1,0 0 0,0 0 0,0 0 0,0 0 0,0 1 0,0-1 0,0 0 0,0 0 0,0 0 1,0 0-1,0 0 0,0 0 0,0 1 0,0-1 0,0 0 0,0 0 0,0 0 0,0 0 0,0 0 0,0 0 1,0 1-1,0-1 0,0 0 0,0 0 0,0 0 0,0 0 0,0 0 0,0 0 0,0 0 0,0 1 1,0-1-1,-1 0 0,1 0 0,0 0 0,0 0 0,0 0 0,0 0 0,0 0 0,0 0 0,0 0 0,0 0 1,-1 0-1,1 0 0,0 0 0,0 1 0,0-1 0,0 0 0,0 0 0,0 0 0,-1 0 0,1 0 1,0 0-1,-13-2-218,-13-4-82,-328-138-543,332 135 840,-133-56-10,139 57 25,0 0 0,1-2 0,0 0 0,0-1 0,1 0 0,0-1 0,-12-15 0,17 19-34,-7-7 71,16 10-256,12 5-322,-6 1 503,0 0-1,-1 0 1,1 1 0,-1 0 0,1 0 0,7 5 0,47 26-47,76 38 33,25-6 294,82 40 257,-218-93-365,-23-12-95,-5-2-19,-43-23-118,-42-9 50,-91-24 0,-43-14 92,190 57-66,0-2-1,1-1 0,1-1 1,0-1-1,2-2 0,0-1 1,2-1-1,1-1 0,0-2 1,2 0-1,-20-32 0,41 57 13,0-1-1,0 0 0,1 1 0,-1-1 0,1 0 1,-1 0-1,1 1 0,0-1 0,0 0 0,0 0 0,1-1 1,-1 1-1,1 0 0,-1 0 0,1 0 0,0 0 1,0 0-1,1-6 0,2 3 25,-1 0 0,1 1-1,0-1 1,0 0 0,0 1 0,1 0 0,8-10-1,-10 13-28,0-1 0,1 1 0,-1 0-1,1 0 1,-1 0 0,1 0 0,-1 0-1,1 0 1,0 1 0,0-1 0,0 1-1,0 0 1,0 0 0,0 0-1,1 0 1,-1 1 0,0-1 0,0 1-1,1 0 1,-1 0 0,0 0 0,0 0-1,1 1 1,-1-1 0,0 1 0,0 0-1,0 0 1,0 0 0,0 0-1,0 0 1,0 1 0,0-1 0,0 1-1,3 2 1,4 3-43,0 1 1,0-1-1,-1 2 0,0-1 0,-1 1 1,1 1-1,12 19 0,-11-13 67,-2 1-1,0 0 1,0 1-1,-2-1 1,0 1-1,-1 1 1,-1-1 0,0 1-1,-2 0 1,0 0-1,-1 24 1,-6 3 39,5-44-48,-1 1 0,0 0 0,0 0 0,0-1-1,0 1 1,0-1 0,-1 1 0,1-1 0,-1 1 0,0-1-1,1 0 1,-1 0 0,0 0 0,0 0 0,-4 2-1,-16 8 50,20-11-52,0-1 1,0 1 0,0 0 0,0-1-1,0 1 1,0-1 0,-1 0-1,1 0 1,0 0 0,0 0-1,0 0 1,0-1 0,-1 1-1,1 0 1,-3-2 0,-30-14 42,26 12-30,-16-9 22,1 0 1,-41-32 0,58 39-41,0-1 0,1 1-1,0-1 1,1 0 0,-1 0 0,1 0 0,1-1 0,-1 0 0,1 0-1,1 0 1,-1-1 0,-2-12 0,1 3-6,2 0-1,0 1 1,1-1-1,1 0 1,1-22 0,1 34-5,-1-1 1,1 1-1,0 0 1,1 0-1,-1-1 1,1 1 0,1 0-1,-1 1 1,1-1-1,0 0 1,0 1 0,0-1-1,1 1 1,0 0-1,0 0 1,0 0 0,9-6-1,-8 7 4,-1 1 0,1 0 0,0 1 1,0-1-1,0 1 0,0 0 0,0 0 0,0 1 0,0-1 0,1 1 0,-1 0 0,1 1 0,-1-1 1,1 1-1,-1 0 0,1 1 0,-1-1 0,1 1 0,-1 0 0,10 3 0,-2 0 10,33 14 34,-44-18-33,-1 1 1,1 0 0,0 0-1,-1 1 1,1-1 0,0 0-1,-1 1 1,0-1 0,1 0-1,-1 1 1,0 0-1,0-1 1,0 1 0,0 0-1,0-1 1,0 1 0,0 0-1,0 0 1,-1 0 0,1 4-1,20 106 186,-20-109-190,-1 1 0,0-1 0,0 0 0,0 1 0,0-1 0,-1 1 0,1-1 0,-1 0 0,0 1 0,0-1 0,0 0 0,0 0 0,0 0 0,-1 0 0,0 0 0,1 0 0,-1 0 0,0 0 0,-1-1 0,1 1 0,0-1 0,-1 1 0,1-1 0,-1 0 0,0 0 0,1 0 1,-1 0-1,0-1 0,0 1 0,-1-1 0,1 0 0,0 0 0,0 0 0,-1 0 0,1 0 0,0-1 0,-1 0 0,-5 1 0,-2-1 0,0 0 0,0-1 0,0 0 0,0-1 0,0 0 0,1 0 0,-1-2 1,1 1-1,0-1 0,-19-10 0,18 7-14,1 0 1,1 0 0,-1-1-1,1-1 1,0 1-1,1-2 1,0 1-1,-11-18 1,17 24-2,0 0-1,0 0 1,0-1-1,0 1 1,1-1 0,-1 1-1,1-1 1,0 0 0,0 1-1,1-1 1,-1 0 0,1 0-1,-1 0 1,1 1 0,0-1-1,1 0 1,-1 0 0,1 0-1,-1 1 1,1-1 0,0 0-1,1 1 1,-1-1 0,0 0-1,1 1 1,0 0 0,0-1-1,0 1 1,0 0 0,1 0-1,3-3 1,-2 3-1,0 0 0,0 1 0,0-1-1,1 1 1,-1 0 0,1 0 0,-1 1 0,1-1 0,0 1-1,0 0 1,0 1 0,-1-1 0,1 1 0,0 0 0,9 1-1,8 1 7,44 9 0,-65-11 9,11 3 12,0 0 0,0 0 0,-1 1 0,1 1 0,-1 0 0,15 9 0,-21-11 9,-1 0 0,0 0 0,0 1-1,0-1 1,0 1 0,-1 0 0,0 0 0,1 0 0,-1 0 0,-1 1 0,1-1 0,-1 1 0,0 0 0,0-1 0,0 1 0,0 0 0,1 9 0,2 6 123,-4-16-115,0 0 0,0 1 0,0-1-1,0 0 1,-1 1 0,1-1 0,-2 10 0,1-14-29,-1 1 0,1 0 1,-1 0-1,1-1 0,-1 1 0,0 0 0,0-1 1,1 1-1,-1 0 0,0-1 0,0 1 0,0-1 1,1 0-1,-1 1 0,0-1 0,0 0 1,0 1-1,0-1 0,0 0 0,0 0 0,0 0 1,0 0-1,0 0 0,0 0 0,0 0 1,0 0-1,0 0 0,0 0 0,0-1 0,1 1 1,-3-1-1,-32-9-84,24 4 79,1-1 0,0 0 0,1-1 0,-1 1 0,1-2 0,1 1 0,0-2 0,0 1 0,0-1 0,-5-10 0,-14-15 9,24 30 0,1 1-1,-1-1 1,1 1 0,-1-1 0,1 0-1,1 0 1,-1 0 0,1 0 0,0 0-1,0 0 1,0 0 0,1 0 0,-1-6 0,1 9-3,0 1 1,0-1 0,0 0 0,1 0 0,-1 0-1,0 1 1,1-1 0,-1 0 0,1 0 0,-1 1-1,1-1 1,0 0 0,0 1 0,0-1 0,0 1-1,0-1 1,0 1 0,0 0 0,0-1 0,1 1-1,-1 0 1,0 0 0,1 0 0,-1 0 0,1 0-1,-1 0 1,1 0 0,0 0 0,-1 1 0,1-1 0,0 1-1,0-1 1,-1 1 0,1 0 0,0-1 0,0 1-1,-1 0 1,1 0 0,0 0 0,2 1 0,52-4 65,-9-1 98,85-5 108,-116 7-171,0-1 0,-1 0 0,1-1 0,22-9 0,-17 6 13,-7 2-67,0-1 0,0 0 0,19-12 1,-26 12-28,0 0 1,0-1 0,-1 0 0,1 0-1,5-10 1,12-12 70,-24 28-90,1 1 13,0-1 0,0 0-1,-1 0 1,1 1 0,0-1 0,0 0-1,-1 0 1,1 0 0,-1 0 0,1 0-1,0 0 1,-1 0 0,0 0 0,1 0-1,-1 0 1,0 0 0,0-1 0,1 1-1,-1 0 1,0 0 0,0 0 0,0 0-1,0 0 1,-1-2 0,-13 22-136,10-12 119,0 0-1,-1-1 1,0 1 0,-1-1 0,1 0 0,-10 7 0,2-2-1,5-4 4,0-1-1,0 0 0,-1-1 1,0 0-1,0-1 1,0 1-1,-1-2 0,1 1 1,-12 1-1,9-1 3,0 0 0,0 0 0,-19 11 0,24-12-3,0 1-1,-1-1 0,1 0 1,-15 2-1,15-3-9,0 0-1,0 0 0,0 0 1,-10 6-1,16-1-95,0-3-297,1-10 51,2 4 345,1 0-1,0 0 1,0 1 0,0-1 0,0 1 0,0-1 0,6 0-1,-4 0 7,14-7 2,-6 3 7,0 0 0,1 0-1,-1 2 1,1 0 0,0 0 0,21-2 0,5-3 27,-35 7-23,0 0 0,1 1 0,-1-1-1,1 1 1,-1 1 0,0-1 0,9 1-1,-13 0-3,0-1 0,-1 1 0,1 0 0,-1 0 0,1 0 0,0 0 0,-1 0 0,1 0 0,-1 0 0,1 1 0,-1-1 0,1 0-1,0 0 1,-1 0 0,1 1 0,-1-1 0,1 0 0,-1 0 0,1 1 0,-1-1 0,1 0 0,-1 1 0,1-1 0,-1 1 0,0-1-1,1 1 1,-1-1 0,0 1 0,1-1 0,-1 1 0,0-1 0,1 1 0,-1-1 0,0 1 0,0-1 0,0 1 0,0 0 0,0-1 0,0 1-1,1-1 1,-1 1 0,0 0 0,-1-1 0,1 1 0,0-1 0,0 1 0,0-1 0,-1 2 0,2 5-57,-1 35 33,-10 79-1,6-92 27,0 0 0,3 0 0,0 0 0,2 0 0,0 0 0,8 33 0,-6-47 5,2 1 1,0-1 0,1 0 0,0-1 0,1 0-1,11 18 1,-12-24 25,0 0 0,0 0 0,1 0 0,0-1 0,1 0 0,-1-1 0,1 0 0,1 0 0,-1 0 0,1-1 0,10 4 0,-12-6 3,19 9 182,1-1 1,47 12-1,-24-6-8,-41-13-158,1-1-1,0 1 1,0-2-1,0 1 0,16 1 1,-17-3-32,0 0 0,-1 1 0,0 0 0,13 6 0,29 5 73,-8-6-53,-29-4-3,0-1-1,0 0 0,0-1 1,1 0-1,-1-1 0,0-1 1,16-2-1,-11 1-1,1 0-1,24 1 1,-36 1-35,53 8 80,-31-3-41,-8 7 118,-21-12-174,1 0 0,-1 0 0,1 1 0,-1-1-1,0 0 1,0 1 0,1-1 0,-1 1 0,0-1 0,0 1 0,1-1 0,-1 0 0,0 1 0,0-1 0,0 1 0,0-1 0,1 1 0,-1-1 0,0 1 0,0-1 0,0 1 0,0-1 0,0 1 0,0-1 0,0 1 0,-1-1-1,1 1 1,0-1 0,0 0 0,0 1 0,0-1 0,-1 1 0,1-1 0,0 1 0,0-1 0,-1 0 0,1 1 0,0-1 0,-1 0 0,1 1 0,0-1 0,-1 0 0,1 1 0,-1-1 0,1 0 0,0 0 0,-1 1-1,1-1 1,-1 0 0,1 0 0,-1 0 0,1 0 0,-1 0 0,1 1 0,-1-1 0,0 0 0,-16 6-73,-1 0 0,-1-1 0,1-1 0,-1-1 0,1 0 1,-29-1-1,-124-8-1281,41-1-1269,64 10 1477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1:36.9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131 1269 3473,'0'-6'3122,"-1"-21"4600,1 26-7594,1 0 0,-1 1 0,0-1 0,-1 0 0,1 1 0,0-1 0,0 1 0,0-1 0,0 0 0,0 1-1,-1-1 1,1 1 0,0-1 0,-1 0 0,1 1 0,0-1 0,-1 1 0,1-1 0,0 1 0,-1-1 0,1 1 0,-1-1-1,1 1 1,-1 0 0,1-1 0,-1 1 0,0 0 0,1-1 0,-1 1 0,1 0 0,-2 0 261,6 8-252,1 0-131,0 0 0,1 0 0,-1 0 0,1-1 0,1 0 0,7 7-1,-1-1-2,-9-9 3,-1 0-1,1-1 0,0 1 1,0-1-1,0 0 0,0 0 1,0 0-1,1-1 0,-1 0 1,1 0-1,0 0 0,0 0 1,-1-1-1,1 1 0,0-1 1,1 0-1,-1-1 0,0 1 1,0-1-1,0 0 0,0-1 1,0 1-1,8-2 0,-7 0 27,1 0-1,-1-1 1,1 1 0,-1-1-1,0 0 1,0-1-1,7-4 1,20-11 57,137-44 298,-162 60-368,-3 1-4,1 1 0,-1-1-1,0 0 1,0 0-1,0-1 1,0 0 0,0 0-1,0 0 1,-1 0-1,0-1 1,1 1 0,-1-1-1,-1 0 1,1-1-1,6-8 1,19-11 115,-14 14-92,-6 3-21,-1 0 0,1 0 0,1 1 1,-1 1-1,1 0 0,0 0 0,15-4 0,0-5 35,-23 12-46,0 0 1,0 1 0,0-1-1,1 1 1,-1 0-1,0-1 1,1 1 0,-1 0-1,1 1 1,0-1-1,-1 0 1,1 1 0,3-1-1,5 1 15,8-1 0,-18 1-19,-1 0 0,0 0 0,1 0 1,-1 0-1,1 0 0,-1-1 0,0 1 1,1 0-1,-1 0 0,1-1 0,-1 1 1,0 0-1,1 0 0,-1-1 0,0 1 1,0 0-1,1-1 0,-1 1 0,0-1 1,0 1-1,1 0 0,-1-1 0,0 1 1,0-1-1,0 1 0,0 0 0,0-1 1,0 1-1,0-1 0,0 1 0,0-1 1,0-4 14,-1 0 0,0 0 1,-1 0-1,1 0 1,-1 0-1,0 1 0,0-1 1,-1 1-1,1-1 1,-1 1-1,0 0 0,0 0 1,0 0-1,-7-6 0,-4-3 6,-30-22-1,41 33-15,-2-2 6,-1 1 0,1-1-1,-1 2 1,0-1 0,-8-2 0,11 4-4,0 0 1,0 0-1,0 0 0,1-1 0,-1 1 1,0-1-1,1 1 0,-1-1 0,1 0 1,-1 0-1,1 0 0,0 0 0,-3-4 0,-19-20 62,21 24-68,0 0 0,0 0 0,0-1 0,1 0 0,-1 1 0,1-1 0,0 0 0,0 0 0,0 0 0,0 0 0,0-1 0,1 1 0,-1-1 0,1 1 0,0-1 0,0 1 0,0-1 0,0 1 0,1-1 0,0 0 0,0-6 0,1-31 89,-1 33-52,0-1 0,0 1-1,1-1 1,0 0 0,0 1 0,5-13-1,-3 11-10,-2 5 3,1-1 0,0 1 0,0-1 0,0 1 0,1 0 0,-1 0 0,1 0 0,1 0 0,-1 0 0,1 1 0,-1-1 0,1 1 0,1 0 0,-1 0-1,8-5 1,35-12 127,-6 3-55,23-13-47,-35 10-25,47-14 2,-71 32-34,0-1 1,-1 0 0,1 0-1,-1 0 1,0-1-1,0 0 1,-1 1 0,1-1-1,-1 0 1,0-1-1,-1 1 1,3-7-1,-3 10 1,5-15 3,-1-1 0,6-29 0,-7 27-2,-3 17 0,-1 0-1,0-1 0,0 1 1,0 0-1,-1-1 0,1 1 0,-1-1 1,0 1-1,0-1 0,0 1 0,0-1 1,-1 1-1,1-1 0,-1 1 0,0-1 1,0 1-1,0 0 0,-1-1 1,1 1-1,-3-4 0,-3-8 14,6 14-14,1 0 0,0 0-1,0 1 1,0-1 0,0 0 0,0 0 0,0 1 0,0-1 0,0 0 0,0 0-1,1 1 1,-1-1 0,0 0 0,0 0 0,1 1 0,-1-1 0,1 0 0,-1 1 0,0-1-1,2 0 1,-2 0 0,1 0 0,-1 0 0,1 0 0,0 0 0,-1 0 0,0 0 0,1 0-1,-1 0 1,0 0 0,1 0 0,-1 0 0,0 0 0,0 0 0,0 0 0,0 0 0,0 0 0,0 0-1,0 0 1,0 0 0,0 0 0,0 0 0,-1 0 0,0-2 0,0 0 27,0 1-1,0 0 1,0 0 0,-1-1 0,1 1-1,0 0 1,-1 0 0,0 0 0,0 0-1,1 1 1,-1-1 0,0 0 0,0 1-1,-1-1 1,-3-1 0,2 2 12,0 0 1,0 1-1,0-1 0,0 1 1,0 0-1,0 0 1,0 1-1,0-1 0,1 1 1,-8 2-1,-79 12-79,85-15 41,0 0-1,0 0 0,1 0 1,-1-1-1,0 0 0,0 0 1,0 0-1,0 0 0,1-1 0,-6-2 1,7 2-2,0 1 0,0 0 0,0-1-1,0 1 1,0 1 0,0-1 0,0 0 0,0 1 0,-1 0 0,1-1 0,0 1 0,0 1 0,0-1 0,-1 0 0,-2 2 0,-1-2-2,1-1 1,0 1-1,0-1 1,0 0-1,0-1 1,0 1-1,0-1 1,0 0 0,1-1-1,-10-5 1,-30-17-72,29 15 110,-33-15 0,34 20-29,1 0 0,-1 1 0,0 0 0,0 1 0,0 1 0,0 1 0,0 0 0,0 1 0,-1 0 0,-16 4 0,13 0 0,-10 1 8,26-4-16,1 0 0,-1-1 0,1 1 0,0 0 0,-1 0 0,1 0 0,0 0 0,0 1 0,-3 2-1,-19 8 9,21-12-8,1 1 0,0 0 0,0 0 0,0 0 0,0 1 0,0-1 0,0 0 0,0 1 1,1-1-1,-1 1 0,0 0 0,1-1 0,-1 1 0,1 0 0,0 0 0,-2 2 0,2-2 0,-1 1 0,1-1 0,-1 0 0,0 0 0,0 0 0,0 0 0,0 0 0,0 0 0,0-1 0,0 1 0,0-1 0,-4 2 0,-1 1-1,1 1-1,0-1 1,0 1-1,0 0 1,1 0-1,-1 1 1,1-1-1,1 1 1,-9 13-1,9-11 1,0 1 0,0 0 0,1 0 0,0 0 0,1 0-1,0 0 1,-1 10 0,2-2 3,0 1-1,2-1 1,3 25-1,0 1 4,-4-31 1,0-5-3,1 1-1,0-1 0,0 0 0,0 1 1,1-1-1,-1 0 0,2 0 0,-1 0 1,6 9-1,-8-13-1,1 0 0,0 0 0,-1 0 0,1 0 0,-1 0 0,0 0 0,0 0 0,0 0 0,0 0 0,-1 0 0,1 0 0,-1 0 0,1 0 0,-1 0 0,-2 3 0,2-2 0,0-1 0,0 1 0,0-1 0,0 1 0,1-1 0,0 1 0,-1-1 0,1 1-1,1 7 1,2 1 5,-2-10-5,0 0 0,0 0 0,-1 0 0,1 0 0,-1 0 0,1 0 1,-1 0-1,0 0 0,0 0 0,0 0 0,0 0 0,0 0 0,0 0 0,0 0 0,-1-1 0,1 1 0,-1 0 0,1 0 0,-1 0 0,0 0 0,0 0 0,0-1 1,0 1-1,0 0 0,0-1 0,0 1 0,-1-1 0,1 1 0,-1-1 0,-1 2 0,-1 2 2,0-1 0,0 0-1,1 1 1,0 0 0,0-1-1,0 1 1,0 1 0,-1 4 0,-19 32 12,11-27-17,1 1 0,1 0-1,0 0 1,1 1 0,1 0-1,1 1 1,0 0 0,1 0 0,-6 33-1,4-29-3,7-20 4,0-1-1,0 0 1,1 1-1,-1-1 0,1 1 1,-1-1-1,1 1 0,-1-1 1,1 1-1,0 0 1,0-1-1,0 1 0,0-1 1,0 1-1,0 2 0,1 1-1,0 0-1,0 0 0,1 0 1,-1 0-1,1 0 0,4 8 1,9 26-20,-14-33 19,1-1-1,-1 0 0,1 0 0,1 0 0,-1 0 0,1 0 1,-1 0-1,2-1 0,-1 1 0,0-1 0,1 0 0,0 0 1,5 5-1,6 3-37,1-1 0,26 15 0,3 0 12,-39-21 31,0-2 1,0 1 0,-1 0 0,1 0 0,-1 1 0,0-1 0,0 1 0,6 9 0,-9-12-2,-1 1 0,1-1 0,0 0 0,0 0 0,0 0 1,0 0-1,0 0 0,0 0 0,1-1 0,-1 1 0,1-1 0,-1 0 0,1 1 0,-1-1 0,1 0 1,0-1-1,0 1 0,-1 0 0,1-1 0,0 1 0,5-1 0,-3 0 0,0-1 0,0 0 0,0 0 0,0 0 0,0-1-1,0 1 1,0-1 0,-1 0 0,1 0 0,-1-1 0,6-4 0,-2 3-1,-1 0 0,1 0 0,0 1 0,16-5 0,-15 6 0,0-1 0,0-1 0,-1 1-1,1-1 1,8-6 0,-4 2 1,0 1 0,0 0-1,0 1 1,1 0 0,0 1 0,16-3 0,1-1 17,-29 8-13,0 0 0,-1 0 0,1 0 0,0 0 0,0-1 0,-1 1 0,1 0 1,0-1-1,-1 1 0,0-1 0,1 0 0,1-3 0,0 1 20,-2 3 203,-10 2 58,2 1-280,0 1 0,0-1-1,0 2 1,0-1-1,0 1 1,1 0 0,0 0-1,0 0 1,-8 9-1,-1-2 3,6-4-10,0 0 0,-1-1 0,1 0 0,-2-1 0,1 0 0,0 0 0,-1-1 0,0-1 1,0 0-1,0 0 0,-1-1 0,1 0 0,0-1 0,-1-1 0,-14 0 0,0 3-19,22-2 20,0-1 1,0 1 0,0-1 0,0 1-1,0-1 1,0 0 0,0-1 0,0 1-1,0-1 1,0 0 0,0 1 0,0-2-1,1 1 1,-7-3 0,-55-30-118,42 24 75,20 9 41,0 0-1,1 0 1,-1 0 0,1 0 0,-1 0 0,1-1 0,-1 1 0,1-1 0,0 1 0,0-1-1,0 0 1,0 0 0,-3-3 0,5 5-6,-1-1 0,1 1 0,0-1 0,-1 1 0,1-1 0,0 1-1,-1-1 1,1 1 0,0-1 0,0 0 0,0 1 0,-1-1 0,1 1 0,0-1 0,0 0 0,0 1 0,0-1 0,0 1-1,0-1 1,0 0 0,0 1 0,0-1 0,1 1 0,-1-1 0,0 1 0,0-1 0,0 0 0,1 1 0,-1-1 0,31-12-8,-17 8 20,0 2 0,0-1 0,1 2 0,-1 0 0,1 0 1,21 2-1,382 57 112,-398-53-9,-43-10 40,-5-2-156,-354-97 68,297 81-40,44 11-27,-50-9 1,72 26 2,10-1-37,10-11-229,5 7 234,38-1 16,83 7 1,-60-1 15,-32 0 23,0 1-1,0 2 1,62 21-1,-52-14 10,56 10-1,-95-24 3,1 1 1,-1 1-1,0-1 1,1 1-1,-1 0 1,0 1-1,0-1 1,0 1-1,-1 0 1,10 7-1,-31-11 47,6 2-92,-20-1-8,0 0 0,0-2 0,0-1 0,0-2 0,-33-9 0,-154-48-55,213 60 77,-1-1-1,0 1 1,1-1 0,0 0 0,-1 0-1,1 0 1,0-1 0,-4-4-1,6 5-1,0 1-1,0-1 0,0 1 1,0 0-1,-1 0 0,1 0 1,-1 0-1,1 1 0,-1-1 1,0 1-1,0 0 0,1-1 1,-1 1-1,0 0 0,0 1 1,-6-2-1,-1 1-121,15-1-31,10 2 155,0 0-1,1 1 1,-1 1 0,20 5-1,32 5 2,-24-4 19,-2 1 0,79 30 0,-4-2 16,-80-32-4,-33-6-22,0 1 1,0 1-1,0-1 0,0 0 1,0 1-1,0-1 0,0 1 1,-1 0-1,1 0 0,0 0 0,0 0 1,-1 1-1,1-1 0,2 3 1,-5-4-6,1 0 1,-1 0-1,0 0 0,0 0 1,0 0-1,0 0 1,0 0-1,1 0 1,-1 0-1,0 0 1,0 0-1,0 0 0,0 1 1,0-1-1,0 0 1,0 0-1,1 0 1,-1 0-1,0 0 1,0 0-1,0 1 1,0-1-1,0 0 0,0 0 1,0 0-1,0 0 1,0 0-1,0 1 1,0-1-1,0 0 1,0 0-1,0 0 1,0 0-1,0 1 0,0-1 1,0 0-1,0 0 1,0 0-1,0 0 1,0 0-1,0 1 1,0-1-1,0 0 0,0 0 1,0 0-1,0 0 1,0 0-1,-1 0 1,1 1-1,0-1 1,0 0-1,0 0 1,0 0-1,0 0 0,0 0 1,0 0-1,-1 0 1,1 0-1,0 0 1,0 1-1,0-1 1,0 0-1,0 0 0,-1 0 1,1 0-1,-11 0 17,-57-17-94,-131-36-105,170 43 160,0-1 0,1-1 0,1-1-1,-41-27 1,60 34 13,-1-1 0,2 0 0,-1 0 0,1-1 0,0 0 0,0 0 0,-7-13 0,7 10-1,-8-2-11,6 7-34,16 4-87,20 8 130,0 1 0,-1 1-1,0 1 1,36 18 0,16 6 35,-74-31-22,86 32 60,147 35 1,-197-57-43,-35-10-14,0 0 1,0-1 0,0 1-1,0-1 1,0 0 0,9 1 0,-18-7 90,-10 0-78,-13-1-14,-232-61-90,232 58 69,1-1 0,1-2 0,0 0 0,0-2 0,1-1 1,1 0-1,-33-30 0,-8-23-25,33 32-93,54 40 128,0 1 0,-1 1 0,1 1-1,-1 1 1,-1 1 0,35 20 0,1-1 45,188 91 107,-220-111-128,-20-10-11,-16-6-7,-7-1-5,-2 1 1,1 1-1,-30-7 0,-21-8-33,12 0-9,-58-33 0,98 46 44,1-1 0,1 0-1,0-2 1,0 0 0,2-1 0,-1 0 0,-20-26 0,22 5 6,12 34-7,1-1 1,-1 0-1,1 0 1,0 0-1,-1 1 1,1-1-1,0 0 1,0 0-1,0 0 0,-1 0 1,1 0-1,0 0 1,0 1-1,0-1 1,0 0-1,1 0 1,-1 0-1,0 0 1,0 0-1,0 1 1,1-1-1,-1 0 1,0 0-1,1 0 1,-1 0-1,1 1 1,-1-1-1,1 0 1,0 0-1,2 0 5,-1 1 0,0 0 0,1 0 0,-1 0 0,1 1 0,-1-1 0,0 1 0,0-1-1,1 1 1,-1 0 0,0-1 0,0 1 0,0 1 0,1-1 0,-1 0 0,0 0 0,1 2 0,7 4 6,28 20 18,-7-4 11,0-1 0,39 19 0,98 38 46,-148-73-89,-19-6 6,-1 0 1,0 0 0,0 0-1,0 0 1,1 0 0,-1 0 0,0 0-1,0 0 1,1 0 0,-1 0-1,0 0 1,0 0 0,1-1-1,-1 1 1,0 0 0,0 0-1,0 0 1,1 0 0,-1 0 0,0-1-1,0 1 1,0 0 0,0 0-1,1 0 1,-1-1 0,0 1-1,0 0 1,0 0 0,0 0-1,0-1 1,0 1 0,0 0 0,1 0-1,-1-1 1,0 1 0,0 0-1,0-1 1,-1 0 1,1-1 0,-1 0 0,0 1 0,0-1 0,0 1 0,0-1 0,0 1 1,0 0-1,0-1 0,0 1 0,0 0 0,-1 0 0,1 0 0,0 0 0,-1 0 0,1 0 0,-1 0 0,-1-1 0,-86-39 29,54 26-37,-41-24-1,66 33 6,0 0 1,1-1-1,0 0 0,0-1 0,0 0 0,1-1 0,1 1 1,-10-14-1,15 19 0,-21-27 22,22 28-19,-1 1 0,1 0 0,0 0 0,0 0 0,0 1 0,-1-1 0,1 0 0,0 0 0,-1 1 0,1-1 0,0 1 0,-1-1 0,1 1 0,-1 0 0,1-1 0,-1 1 0,1 0 0,-1 0 0,1 0 0,-1 0 0,-2 1 0,6 2-3,0-1 1,0 1-1,0 0 1,1-1-1,-1 1 1,1-1-1,-1 0 1,6 3 0,52 44 82,94 96 1,-130-121-72,28 29 66,-52-53-74,0 1-1,0-1 1,0 0 0,0 0 0,0 1 0,0-1-1,0 0 1,0 0 0,0 1 0,0-1-1,0 0 1,0 0 0,0 0 0,0 1-1,0-1 1,0 0 0,0 0 0,0 1-1,-1-1 1,1 0 0,0 0 0,0 0 0,0 0-1,0 1 1,0-1 0,-1 0 0,1 0-1,0 0 1,0 0 0,0 0 0,-1 1-1,1-1 1,0 0 0,0 0 0,-1 0 0,1 0-1,0 0 1,-1 1 6,-8 4-7,0-1 0,0 1 0,0-1-1,0-1 1,-1 0 0,0 0 0,0-1 0,1 0 0,-1-1 0,0 0 0,-1 0 0,-17-2 0,-3-2-50,0-1-1,-55-14 1,78 16 26,0-1 1,0 1-1,0-1 1,1 0 0,-1-1-1,1 0 1,0 0-1,0-1 1,0 0 0,1 0-1,-1 0 1,1-1-1,0 0 1,-7-10-1,12 14 12,0 0 0,0-1-1,1 1 1,-1 0-1,1 0 1,0-1-1,-1 1 1,1 0-1,0 0 1,0-1 0,0 1-1,1 0 1,-1-1-1,0 1 1,1 0-1,0 0 1,-1 0-1,1 0 1,0-1 0,0 1-1,0 0 1,0 0-1,1 1 1,-1-1-1,0 0 1,1 0-1,0 1 1,-1-1 0,1 0-1,2-1 1,0 0 9,0 0 1,-1 0 0,1 1 0,0 0 0,0-1 0,0 1 0,1 1-1,-1-1 1,0 0 0,1 1 0,-1 0 0,1 0 0,-1 1-1,1-1 1,5 1 0,4 2 36,0 1-1,1 1 1,-1 0-1,-1 1 1,1 1-1,-1 0 1,0 1-1,0 0 1,12 9-1,-24-14-21,0-1-1,0 0 0,1 0 0,-1 0 0,0 0 0,0 1 1,-1-1-1,1 1 0,0-1 0,0 0 0,-1 1 0,1-1 1,-1 1-1,1 0 0,-1-1 0,1 1 0,-1-1 0,0 1 0,0 0 1,0-1-1,0 1 0,0-1 0,0 1 0,-1 0 0,1-1 1,0 1-1,-1-1 0,1 1 0,-1-1 0,0 1 0,1-1 1,-1 1-1,0-1 0,0 0 0,-2 3 0,-3 4 25,0 1 0,-1-1 0,-15 13 0,19-19-42,-13 14 14,13-12-13,0 0-1,-1 0 1,0-1-1,1 1 1,-1-1 0,-1 0-1,1 0 1,0-1-1,-1 1 1,1-1 0,-1 0-1,0 0 1,0 0-1,1-1 1,-1 0 0,-7 1-1,10-2 1,-6 1-33,0-1-1,1 0 0,-1 0 0,0-1 1,-11-2-1,16 2 25,0-1 0,0 1 1,-1-1-1,1 0 0,0 0 0,0 0 1,1 0-1,-1 0 0,0-1 1,1 1-1,-1-1 0,1 0 0,0 1 1,-4-7-1,1 1-25,0 0 0,0 0 0,0-1-1,1 1 1,0-1 0,-3-14 0,7 22 36,0 0 0,0 0 0,1 0 0,-1-1 0,1 1 0,-1 0 0,1 0 0,-1 0 0,1 0 0,-1 0 0,1 0 0,0 0 0,0 0 0,-1 0 0,1 0 0,0 1 0,0-1 0,0 0 0,0 1 0,0-1 0,0 0 0,2 0 0,30-14 9,-24 11-3,0 0 17,-1 1-1,1 0 1,0 0-1,0 1 1,16-3-1,-24 5-11,1 0 0,0-1 1,-1 1-1,1 0 0,-1 0 0,1 1 0,0-1 1,-1 0-1,1 0 0,-1 1 0,1-1 1,-1 1-1,1-1 0,-1 1 0,1 0 0,-1-1 1,1 1-1,-1 0 0,0 0 0,1 0 0,-1 0 1,0 0-1,0 1 0,0-1 0,0 0 0,0 0 1,0 1-1,0-1 0,0 0 0,-1 1 0,1-1 1,0 1-1,-1-1 0,1 1 0,-1 0 0,0-1 1,1 1-1,-1-1 0,0 1 0,0 2 1,0 4 40,1-5-35,-1 0-1,1 1 0,-1-1 1,0 0-1,0 0 0,0 1 1,0-1-1,-1 0 1,1 0-1,-1 0 0,0 0 1,0 1-1,0-1 1,-1 0-1,1-1 0,-1 1 1,1 0-1,-1 0 0,0-1 1,0 1-1,0-1 1,-4 4-1,-6 8-4,6-6-5,-1-1 0,0 1 0,0-1 0,-11 8 0,17-14-12,1-1-1,-1 1 1,0 0-1,0-1 1,0 1-1,0-1 0,0 1 1,0-1-1,0 1 1,0-1-1,-1 1 1,1-1-1,0 0 1,0 0-1,0 0 0,0 0 1,0 0-1,0 0 1,-1 0-1,1 0 1,0 0-1,0 0 1,0-1-1,0 1 1,0 0-1,0-1 0,0 1 1,0-1-1,0 1 1,0-1-1,0 0 1,0 1-1,0-1 1,0 0-1,0 1 0,0-1 1,1 0-1,-1 0 1,0 0-1,1 0 1,-1 0-1,1 0 1,-1 0-1,1 0 0,-1-2 1,-3-5-31,1 1 1,0-1-1,0-1 1,1 1-1,0 0 1,0 0-1,1-1 1,0 1-1,1-1 1,0 0-1,0 1 1,1-1-1,0 1 1,2-10-1,6-25-13,-9 37 50,1 0-1,-1-1 0,2 1 0,-1 0 1,1-1-1,0 1 0,0 0 1,1 0-1,-1 1 0,1-1 0,1 0 1,-1 1-1,1 0 0,0 0 1,0 0-1,10-8 0,-6 7 8,1 0 1,0 1-1,0 0 0,0 1 1,1 0-1,0 0 0,0 1 1,12-2-1,0 1 68,0 1 0,39 0 0,-56 4-61,0-1 0,0 1 0,0 0 1,0 0-1,0 0 0,0 1 0,0 0 0,0 0 0,0 0 1,-1 1-1,1-1 0,-1 1 0,5 4 0,-6-5 2,0 0 0,-1 1 0,1-1 1,-1 1-1,0-1 0,0 1 0,0 0 0,0 0 0,0 0 0,0 0 0,-1 0 0,0 0 0,1 1 0,-1-1 0,0 0 0,-1 1 0,1-1 0,-1 1 0,1 5 0,-2-5-14,0 0-1,-1-1 1,1 1 0,-1-1-1,0 1 1,0-1-1,0 0 1,0 0 0,0 0-1,-1 0 1,1 0-1,-1 0 1,0-1 0,0 1-1,0-1 1,0 0-1,-1 0 1,1 0 0,0 0-1,-1 0 1,1-1-1,-1 0 1,0 0 0,1 0-1,-1 0 1,0 0-1,0-1 1,-5 1 0,1-3-27,0 0 0,1 0 1,-1 0-1,0-1 0,1 0 1,0-1-1,0 0 1,0 0-1,0 0 0,-9-8 1,-9-9-14,-23-25 1,46 44 35,0 0-4,0 0 1,1 0-1,-1 0 0,0-1 1,1 1-1,-1-1 0,1 1 1,0-1-1,0 1 0,0-1 1,0 0-1,1 0 0,-1 1 0,1-1 1,-1 0-1,1-5 0,1-2-30,0 1 0,0-1 0,5-15 0,-4 19 23,0-1-1,0 1 1,-1 0-1,0-1 1,-1 1 0,1-1-1,-2-10 1,1 17 15,0-1-1,0 0 1,0 1 0,0-1 0,1 0 0,-1 0-1,0 1 1,0-1 0,0 0 0,1 1-1,-1-1 1,0 0 0,1 1 0,-1-1 0,1 0-1,-1 1 1,1-1 0,-1 1 0,1-1 0,-1 1-1,1-1 1,0 1 0,-1 0 0,1-1 0,0 1-1,-1-1 1,1 1 0,0 0 0,-1 0 0,1 0-1,0-1 1,-1 1 0,1 0 0,0 0 0,0 0-1,-1 0 1,1 0 0,0 0 0,0 0-1,-1 0 1,1 0 0,1 1 0,36 3 51,-34-3-48,27 7 34,-1 1 0,0 2 0,-1 0 0,0 3-1,0 0 1,28 20 0,-23-14 18,-26-16-36,-4-2 2,1 0 0,-1 1 0,0-1 0,1 1-1,-1 0 1,-1 0 0,1 0 0,5 6 0,-9-9-20,0 1 0,0-1 0,0 0 0,0 0 1,0 1-1,0-1 0,0 0 0,0 1 0,1-1 0,-1 0 0,0 0 0,0 1 1,-1-1-1,1 0 0,0 0 0,0 1 0,0-1 0,0 0 0,0 1 1,0-1-1,0 0 0,0 0 0,0 1 0,-1-1 0,1 0 0,0 0 0,0 0 1,0 1-1,0-1 0,-1 0 0,1 0 0,0 0 0,0 1 0,-1-1 1,1 0-1,0 0 0,0 0 0,-1 0 0,1 0 0,0 0 0,0 0 0,-1 1 1,1-1-1,0 0 0,0 0 0,-1 0 0,1 0 0,0 0 0,-1 0 1,1 0-1,0 0 0,-1-1 0,-20-1-55,18 2 46,-22-3-27,0-2 0,0 0 0,1-2-1,0-1 1,-39-17 0,49 18 20,0-1 0,0 0 1,1-1-1,0-1 0,1 1 0,-13-15 1,21 21 4,0-1 1,0 0 0,1 0-1,0 0 1,0 0-1,0-1 1,0 1-1,0-1 1,1 0 0,0 0-1,0 1 1,0-2-1,1 1 1,0 0-1,0 0 1,0 0 0,0-1-1,1 1 1,0 0-1,0-1 1,2-9-1,0 3-28,-2 12 36,0-1 1,0 0-1,0 0 0,0 1 0,0-1 0,0 0 0,0 0 0,0 1 1,0-1-1,0 0 0,1 0 0,-1 1 0,0-1 0,0 0 0,1 1 0,-1-1 1,0 0-1,1 1 0,-1-1 0,1 1 0,-1-1 0,1 0 0,-1 1 1,1-1-1,-1 1 0,1 0 0,0-1 0,-1 1 0,1-1 0,0 1 1,-1 0-1,1-1 0,0 1 0,-1 0 0,1 0 0,0 0 0,0 0 1,-1-1-1,1 1 0,0 0 0,0 0 0,-1 0 0,1 1 0,0-1 1,0 0-1,-1 0 0,1 0 0,0 0 0,-1 1 0,1-1 0,0 0 1,-1 1-1,1-1 0,0 0 0,0 2 0,87 26 53,-61-21-25,-1 1 0,0 2 0,-1 0 0,0 2 0,41 25-1,55 53 139,-139-94-17,-23-12-202,-3-3 29,0-3 0,2-1-1,1-2 1,0-1 0,-36-33-1,-16-36 22,92 93-12,0-1 0,0 1-1,0 0 1,1-1 0,-1 1 0,1-1-1,-1 1 1,1-1 0,0-4-1,1 7 18,0 0 0,0-1 0,0 1 0,0 0 0,0 0-1,0 0 1,0 0 0,0 0 0,0 0 0,0 0-1,0 0 1,0 0 0,0 1 0,0-1 0,0 0 0,1 1-1,-1 0 1,78 24 71,-1 4 0,-1 4-1,133 78 1,-158-83 8,-46-26-56,-7-3-4,-24-17 0,-338-171-83,356 186 62,-13-7 2,-1 0 1,-28-20-1,44 27-1,1-1-1,-1 1 1,1 0-1,0-1 1,1 0-1,-1 0 1,0 0-1,1-1 1,0 1-1,0-1 1,1 1-1,-1-1 1,1 0-1,0 0 1,0 0-1,-2-11 1,4 15-8,1-5-13,-1 6 17,0 0 0,1-1 0,-1 1 1,1 0-1,-1 0 0,0 0 0,1-1 0,-1 1 0,1 0 0,-1 0 0,1 0 0,-1 0 0,1 0 0,-1 0 0,1 0 0,-1 0 1,1 0-1,-1 0 0,0 0 0,1 0 0,-1 0 0,1 0 0,-1 1 0,1-1 0,0 0 0,196 70 123,-145-52-82,-27-9-4,32 14 0,66 31 68,-75-36-47,78 45 0,-232-101 49,-138-67-160,46 18 52,178 81 30,0-2-150,23 4 38,16 0 10,-7 2 69,0 1 0,0 1-1,0 0 1,0 1 0,0 0 0,15 4-1,72 23 44,-35-9-12,222 73 129,-280-90-146,31 13 29,-36-14-28,1-1 0,-1 1 0,1 0 0,-1 0 0,1 0 0,-1 0 0,1 0 0,-1 0 0,0 0 0,0 0 0,0 0 0,0 1 0,1-1 0,-2 0 0,1 1 0,0-1 0,1 4 0,-53-23 9,-14-3-52,-129-47-24,-41-37 44,189 83 16,41 20 0,-5-3-16,1 1 0,-1-1 0,-14-11 0,23 16 13,1-1 0,0 1 0,0 0 0,0 0 0,0 0 0,0 0 0,-1-1 0,1 1 0,0 0 0,0 0 0,0 0 0,0-1 0,0 1 0,0 0 0,0 0 0,-1 0 0,1-1 0,0 1 0,0 0 0,0 0 0,0 0 0,0-1 0,0 1 0,0 0 0,0 0 0,0-1 0,0 1 0,0 0 0,1 0 0,-1 0 0,0-1 0,0 1 0,0 0-1,0 0 1,0 0 0,0-1 0,0 1 0,1 0 0,-1 0 0,0 0 0,0-1 0,0 1 0,0 0 0,0 0 0,1 0 0,-1 0 0,0 0 0,0 0 0,0 0 0,1-1 0,-1 1 0,0 0 0,0 0 0,1 0 0,-1 0 0,0 0 0,0 0 0,0 0 0,1 0 0,-1 0 0,0 0 0,0 0 0,1 0 0,16-2-73,22 5 49,-1 1 0,42 10 1,-30-5 48,26 8 63,-2 3-1,102 41 1,-150-51-59,46 21 88,-72-31-109,0 0-1,0 0 1,1 0 0,-1-1 0,0 1 0,0 0 0,0 0 0,0 0 0,0 0 0,0 0 0,0 0-1,1 0 1,-1 0 0,0 0 0,0 0 0,0 0 0,0 0 0,0 0 0,0 1 0,1-1 0,-1 0 0,0 0-1,0 0 1,0 0 0,0 0 0,0 0 0,0 0 0,0 0 0,0 0 0,0 0 0,1 0 0,-1 0 0,0 1-1,0-1 1,0 0 0,0 0 0,0 0 0,0 0 0,0 0 0,0 0 0,0 0 0,0 0 0,0 1-1,0-1 1,0 0 0,0 0 0,0 0 0,0 0 0,0 0 0,0 0 0,0 1 0,0-1 0,0 0 0,0 0-1,0 0 1,0 0 0,0 0 0,0 0 0,0 0 0,0 1 0,0-1 0,0 0 0,0 0 0,-1 0 0,1 0-1,0 0 1,0 0 0,-13 0 53,-29-6-127,40 6 80,-68-12-54,-94-30 1,119 28 29,9 3 18,-45-20-1,72 27-19,1 0 0,-1-1 0,1 0 0,0 0 0,0-1 0,1 0 0,0 0 0,0-1 1,0 0-1,-7-10 0,14 17 8,0-1 1,0 1 0,0 0 0,1-1-1,-1 1 1,0 0 0,0-1-1,0 1 1,1 0 0,-1-1 0,0 1-1,0 0 1,1 0 0,-1-1-1,0 1 1,0 0 0,1 0 0,-1 0-1,0-1 1,1 1 0,-1 0 0,0 0-1,1 0 1,-1 0 0,0 0-1,1 0 1,-1 0 0,1 0 0,-1 0-1,0-1 1,1 2 0,-1-1-1,0 0 1,1 0 0,-1 0 0,0 0-1,1 0 1,26-2-27,-20 2 5,21 0 23,0 0 1,-1 2 0,1 2 0,37 8-1,106 41 139,-75-23 27,-96-30-156,-1 0 1,0 0-1,1 0 1,-1 0-1,0 0 0,1 0 1,-1 0-1,1 1 1,-1-1-1,0 0 0,1 0 1,-1 0-1,1 1 1,-1-1-1,1 0 1,-1 1-1,1-1 0,-1 1 1,1-1-1,-1 0 1,1 1-1,-1-1 0,1 1 1,0-1-1,-1 1 1,1-1-1,0 1 0,-1 0 1,1-1-1,0 1 1,0-1-1,-1 1 1,1 0-1,0-1 0,0 1 1,0-1-1,0 1 1,0 0-1,0-1 0,0 1 1,0 0-1,0-1 1,0 1-1,1-1 0,-1 1 1,0 0-1,0-1 1,0 1-1,1-1 0,-1 1 1,0-1-1,1 1 1,-1 0-1,1-1 1,-1 0-1,0 1 0,1-1 1,-1 1-1,1-1 1,-1 1-1,1-1 0,-1 0 1,1 0-1,0 1 1,-1-1-1,1 0 0,-1 0 1,1 1-1,0-1 1,-195-6-10,-100 3-44,262 7 36,27-2 2,0-1 0,-1 0 0,1 0 0,-1-1 0,1 0 0,-1 0 0,1 0 0,-1-1 0,-6-1 0,12 2 6,-1 0 0,1 0 0,0 0 0,-1 0 0,1 0 0,0-1 0,0 1 0,-1 0 0,1 0 0,0 0-1,0-1 1,-1 1 0,1 0 0,0 0 0,0-1 0,-1 1 0,1 0 0,0 0 0,0-1 0,0 1 0,0 0 0,0-1 0,-1 1 0,1 0 0,0-1 0,0 1 0,0 0 0,0-1 0,0 1 0,0 0 0,0-1 0,0 0 0,0 1 7,0 0 0,0-1 0,0 1 0,0-1 0,0 1 0,0-1 0,0 1 0,0-1 0,0 1 0,-1 0 0,1-1 0,0 1 0,0-1 0,0 1 0,-1 0 0,1-1 0,0 1 0,-1 0 0,1-1 0,0 1 0,-1 0 0,1-1 0,0 1 0,-1 0 0,1 0 0,-1 0 0,1-1 0,0 1 0,-1 0 0,1 0 0,-1 0 0,1 0 0,-1 0 0,1 0 0,0 0 0,-1-1 0,1 2 0,-1-1 0,1 0 0,-1 0 0,1 0 0,-1 0 0,1 0 0,-1 0 0,-1 0 7,0-1-1,0 1 1,0 0-1,0 0 0,-1 0 1,1 0-1,0 0 0,0 0 1,0 1-1,0-1 1,0 1-1,0-1 0,0 1 1,-3 1-1,3 1-3,0-1-1,0 1 0,1-1 1,-1 1-1,1 0 0,0-1 1,0 1-1,0 0 1,0 0-1,0 0 0,1 0 1,-1 0-1,1 5 0,-2 7-1,2 0-1,-1 0 0,2 0 0,0 0 0,1 0 0,0 0 0,1 0 0,1 0 0,1-1 1,0 0-1,11 23 0,-4-18-13,1 0 0,1 0-1,1-2 1,1 1 0,0-2 0,35 27 0,-38-38-12,-10-13-22,-11-19-18,-19-8 61,-30-25-5,53 54 6,-1 0 0,1 0 0,0 0-1,1 0 1,-1-1 0,-3-10 0,-3-5 0,-4-8 0,-19-30 0,21 38-12,-20-47 0,31 67 12,1 2 2,0 0-1,0 0 1,0-1-1,0 1 1,0 0 0,0 0-1,0 0 1,0-1-1,0 1 1,0 0 0,0 0-1,0 0 1,0-1 0,0 1-1,0 0 1,0 0-1,0-1 1,0 1 0,0 0-1,0 0 1,0 0-1,0-1 1,1 1 0,-1 0-1,0 0 1,0 0-1,0 0 1,0-1 0,0 1-1,1 0 1,-1 0-1,0 0 1,0 0 0,0 0-1,1 0 1,-1 0-1,0-1 1,0 1 0,0 0-1,1 0 1,-1 0-1,0 0 1,0 0 0,0 0-1,1 0 1,-1 0-1,0 0 1,1 0 0,3 1 100,-5 1-93,1 0 0,0 1 0,0-1 0,0 0 0,0 0 0,0 1 0,1-1 0,-1 0 0,1 0 0,0 4 0,12 38 18,-4-12-9,5 36 0,6 25 4,-19-70 4,2 0 0,6 21 0,-8-39-178,0-1 1,1 1-1,-1-1 1,1 0-1,0 0 1,0 1-1,0-1 1,0-1-1,1 1 1,-1 0-1,1 0 1,0-1 0,0 0-1,1 0 1,-1 0-1,4 3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1:40.5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132 1031 4921,'0'0'4865,"-1"-6"-2740,-2-21-1239,3 17-612,-1 0 1,0 0-1,-1 0 0,0 0 1,-6-15-1,6 21-46,1 0 0,-1 0 1,1-1-1,0 1 0,0 0 0,0 0 0,1 0 0,-1-1 0,1 1 1,0 0-1,0-1 0,2-4 0,-2 0 77,0-6 43,-1 0 0,-1 0-1,0 0 1,-2 1-1,1-1 1,-12-27-1,4 9 309,1 12-334,9 19-232,-1 0 0,1-1 1,0 1-1,0 0 0,0-1 0,0 1 0,0-1 0,1 1 0,-1-1 1,1 1-1,0-1 0,0 0 0,0 1 0,0-1 0,0-4 0,19-61 304,-11 46-234,-8 20-140,1-1 1,-1 1-1,1-1 0,-1 0 1,0 1-1,0-1 1,0 0-1,-1 1 0,1-1 1,-1 0-1,1 1 0,-1-1 1,0 1-1,-1-4 0,0 3-16,1 0 0,0 0 0,0 0 0,1 0 0,-1-1-1,1 1 1,-1 0 0,1-6 0,6-22 157,-6-17 167,7-50 1,-6 91-321,0 0 1,-1 0-1,0 0 1,0 0 0,0 0-1,-1 0 1,0 0-1,-1 0 1,0 1 0,0-1-1,0 0 1,-4-7 0,-2-5 65,8 16-65,-1 1 1,0-1 0,-1 0 0,1 0-1,0 0 1,-1 1 0,0-1-1,1 0 1,-1 1 0,0 0 0,-3-3-1,0 0 31,0 1 1,0-1-1,1 1 0,0-1 0,-7-10 1,11 14-44,0 0 1,0 1 0,0-1 0,0 0 0,0 1 0,0-1 0,0 0-1,0 0 1,0 1 0,0-1 0,0 0 0,0 1 0,1-1-1,-1 0 1,0 0 0,1 1 0,-1-1 0,0 1 0,1-1 0,-1 0-1,1 1 1,-1-1 0,1 1 0,-1-1 0,1 1 0,-1-1-1,1 1 1,-1-1 0,1 1 0,0 0 0,-1-1 0,1 1-1,0 0 1,-1-1 0,1 1 0,0 0 0,-1 0 0,2 0 0,38-11 29,-29 8-36,39-12 10,18-2 24,-67 16-24,0 1 0,0 0 0,0 0 1,0 0-1,0-1 0,-1 1 0,1 0 1,0-1-1,0 1 0,0-1 1,-1 1-1,1-1 0,0 0 0,0 1 1,-1-1-1,1 0 0,0 1 0,-1-1 1,1 0-1,0 0 0,-1 0 1,1 0-1,-1 1 1,0-1-1,1 1 0,-1-1 1,1 1-1,-1-1 1,1 1-1,-1-1 1,1 1-1,-1-1 1,1 1-1,0 0 0,-1-1 1,1 1-1,0 0 1,-1-1-1,1 1 1,0 0-1,-1 0 1,1 0-1,0 0 1,0 0-1,57-5 38,-30 4-22,0 0-1,39 6 1,-54-6 466,-32 4-278,-35 23-140,14-4-58,23-12-78,-12 4 14,19-11 54,-1-1-1,0-1 1,1 0-1,-17 0 0,16-2-9,0 2-1,1 0 1,-1 0 0,-19 5-1,12 1-32,15-6 40,0 1 1,-1-1-1,1 0 0,0 0 1,-1 0-1,1-1 0,-1 1 0,-5-1 1,-35 10 18,44-10-21,4 22-55,0-11 61,0 0 0,0-1 0,2 0 0,-1 0-1,9 11 1,-10-15 1,-2-2 1,1-1 0,-1 0 0,1 0 0,0 0 0,0 0 0,0 0 0,0 0 0,0-1 0,0 0 0,1 1 0,-1-1 1,1-1-1,6 3 0,16 11 8,-25-14-7,-1 0 0,1 0 0,-1-1 0,1 1 0,-1 0 0,0 0 0,1 0 0,-1 0 0,0 0 0,0 0 0,1 0 0,-1 0 0,0 0 1,0 0-1,0 0 0,-1 1 0,2 6 4,8 18 28,-5-17-21,0 0 1,-1 0-1,0 0 1,-1 1-1,0-1 1,0 1-1,-1-1 1,0 17-1,-4 45-2,4-48-76,-2-1 0,-6 43 0,-1-45-150,-4-5 793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1:55.8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70 602 5129,'-70'-78'17767,"75"74"-15891,17-4-593,-8 3-1122,0 1 0,23-4 0,-11 6-97,-11 2-18,0-1-1,-1-1 1,1-1-1,25-7 1,-27 7 44,1 0 1,1 0-1,-1 2 1,0 0 0,0 0-1,25 3 1,-28-2-44,35 3 107,-33-1-126,-1-1 0,0 0-1,1-1 1,-1-1 0,0 0 0,0 0-1,13-4 1,7 1 50,-30 4-66,1 0 0,-1 0 1,0 0-1,0 0 0,0 0 1,0-1-1,0 1 0,0-1 1,0 1-1,0-1 0,0 0 0,0 1 1,0-1-1,0 0 0,-1-1 1,1 1-1,0 0 0,0 0 1,-1-1-1,1 1 0,-1-1 0,0 1 1,1-1-1,-1 0 0,2-3 1,1-1 56,-2-3 330,-2 3-378,1 4-18,-1-1-1,0 0 1,1 0-1,-1 1 0,1-1 1,0 1-1,0-1 1,2-3-1,7-21 15,3-17-7,4 16 63,9-56 57,-23 71-115,0 0-1,0-1 1,0-15-1,-2 16-4,0 0 0,2 0 0,3-15 0,-4 24-5,1 1 1,-1 0-1,1-1 1,0 1-1,0 0 1,0 0 0,0 1-1,0-1 1,0 1-1,7-4 1,39-19 55,-43 23-56,1 1 0,0-1 1,0 1-1,0 0 0,0 1 0,0 0 0,1 0 0,-1 0 0,0 1 0,8 2 0,3 2 21,0 1 0,25 11-1,-33-13-20,-7-2-4,1-1 1,-1 1 0,0 0 0,0 0 0,0 0 0,0 0 0,-1 0 0,1 0-1,-1 1 1,1 0 0,-1-1 0,0 1 0,0 0 0,0 0 0,0 0-1,0 0 1,-1 1 0,1-1 0,1 7 0,-1-6-2,-1 1 0,2-1 0,-1 0 1,0 0-1,1 0 0,0 0 0,0 0 0,5 5 0,-5-6 0,0 0 0,0 1 0,0-1 0,-1 1 0,1 0 0,-1 0 0,0 0 0,0 0 0,0 0 0,-1 1 0,2 4 0,6 10 0,-8-17 0,1 1 0,-1-1 1,1 1-1,-1-1 0,0 1 0,0 0 0,-1-1 0,1 1 0,0 0 0,-1 0 1,1 4-1,-1-6 6,8 30 2,1-13-12,1 0 0,1 0 0,21 26 0,-13-29 3,-18-15 0,-1 0 0,1 0 1,-1 0-1,1 0 1,-1 1-1,1-1 0,-1 0 1,0 1-1,1-1 0,-1 0 1,1 1-1,-1-1 1,0 0-1,1 1 0,-1-1 1,0 0-1,0 1 0,1-1 1,-1 1-1,0-1 0,0 1 1,1-1-1,-1 1 1,0 0-1,0 0-12,14 3 3,-14-4 10,2 0 1,0 1 0,0 0-1,0-1 1,0 1-1,0 0 1,0 0 0,-1 0-1,1 0 1,0 0-1,-1 1 1,1-1 0,-1 0-1,1 1 1,1 2 0,7 9 8,3-1-5,50 62-1,-57-68-1,0 1 1,-1 0 0,0 0 0,-1 1 0,1-1 0,-1 1-1,4 12 1,11 64 5,12 5 10,-14-34 20,9 1-50,-14-27-2,21 35 0,-9-33 13,-23-30-6,15 14-41,-6 13-108,6 17-327,-16-43 468,0 0 1,1 0-1,-1 0 1,0-1-1,0 1 1,0 0-1,0 0 1,-1 0-1,1 0 1,0 0-1,-1 0 1,1-1-1,-1 1 1,0 0-1,0 0 1,1-1-1,-1 1 1,0 0-1,0-1 1,-3 3-1,-16 3-68,0-2 47,-49 34 25,32-20 2,23-9-53,13-10 58,1 1 1,-1-1 0,1 1-1,-1-1 1,0 0 0,1 1-1,-1-1 1,1 0 0,-1 1-1,0-1 1,1 0 0,-1 0-1,0 0 1,1 1 0,-1-1-1,0 0 1,1 0 0,-1 0-1,0 0 1,1 0 0,-1 0-1,0 0 1,1-1 0,-1 1-1,0 0 1,1 0 0,-1 0-1,0-1 1,1 1 0,-2-1-1,-1 0 0,3 1 3,0 0 0,-1 0 1,1-1-1,0 1 0,0 0 1,-1 0-1,1 0 0,0 0 1,-1 0-1,1-1 0,0 1 1,-1 0-1,1 0 0,0 0 1,0 0-1,-1 0 0,1 0 1,0 0-1,-1 0 0,1 0 1,0 0-1,-1 0 0,1 0 1,0 1-1,-1-1 0,1 0 1,0 0-1,-1 0 0,1 0 1,0 0-1,0 1 0,-1-1 1,1 0-1,0 1 1,3 7-5,1 0 7,-10-7-2,-4-4 4,-13-2 5,23 5-9,0 0 0,-1 0 0,1 0 0,-1 0 0,1 0 0,-1 0 0,1 0 0,0 1 0,-1-1 0,1 0 1,0 0-1,-1 0 0,1 1 0,-1-1 0,1 0 0,0 0 0,-1 1 0,1-1 0,0 0 0,0 1 0,-1-1 0,1 0 0,0 1 0,0-1 0,-1 0 0,1 1 0,0-1 0,0 0 0,0 1 0,0-1 1,-1 1-1,1-1 0,0 0 0,0 1 0,0-1 0,0 1 0,0-1 0,0 1 0,0 0 0,-1 2 21,0-1-15,0-1 0,1 0 1,-1 0-1,1 1 0,-1-1 1,1 0-1,0 1 0,-1-1 1,1 0-1,0 1 0,0-1 0,0 1 1,0-1-1,0 1 0,0-1 1,1 3-1,23 152 97,-24-150-100,1 0 0,-1-1 0,0 1 0,0 0 1,-1-1-1,0 1 0,0-1 0,0 1 0,-1-1 1,1 1-1,-1-1 0,-5 10 0,6-14-3,1 0 0,-1 0-1,1 0 1,0 0 0,-1 0 0,1 0-1,0 0 1,0 0 0,0 0-1,0 0 1,0 0 0,0 1 0,0-1-1,0 0 1,0 0 0,1 0 0,-1 0-1,1 2 1,0 14-2,-5-1-3,1 1-1,0 0 1,1 0-1,1 0 1,1 19-1,0-34-6,-1-1-1,0 0 1,1 0-1,-1 0 1,0 0-1,0 0 1,1 0 0,-1 0-1,0-1 1,0 1-1,0 0 1,0 0-1,0-1 1,0 1 0,-1 0-1,1-1 1,-2 1-1,-25 12-52,25-12 74,-41 16 2,-86 21 1,34-23-27,62-15 10,31 0 6,0-1 0,0 1 1,0 0-1,0 1 0,0-1 1,0 0-1,0 1 0,0-1 1,1 1-1,-4 1 0,3-1 0,0 0 0,0-1-1,0 1 1,0-1 0,0 0-1,0 0 1,0 0-1,0 0 1,0-1 0,-4 0-1,-26 0 0,24 3-3,0-1 1,0 0-1,-1 0 0,1-1 1,0-1-1,0 1 0,-1-1 1,1-1-1,0 0 0,0 0 1,0-1-1,1 0 0,-1 0 1,-9-6-1,15 7 4,-1 0 0,0 0 0,0 0 0,0 1 0,0-1-1,-8-1 1,-2-1 1,-7-18-42,-43-24 40,34 24-10,-4-5-13,28 22 17,5 4 5,0 0 0,0 0 1,0 0-1,0 1 0,0-1 0,0 0 0,0 0 0,0 0 1,0 0-1,0-1 0,1 1 0,-1 0 0,0 0 0,1 0 1,-1-1-1,1 1 0,0 0 0,-1 0 0,1-1 0,0 1 0,-1-3 1,1 3-1,0 0 0,0 0 1,0 0-1,0 0 0,-1 0 1,1 0-1,0 0 0,-1 0 1,1 0-1,-1 0 0,1 0 1,-1 1-1,0-1 1,1 0-1,-1 0 0,0 0 1,1 1-1,-1-1 0,0 0 1,0 1-1,0-1 0,-1 0 1,-24-14-5,23 13 3,-4-2 4,0-1-1,1 1 0,-1-1 0,1-1 0,0 1 1,1-1-1,-1 0 0,1-1 0,-4-6 0,-38-69 26,29 47-26,7 13 20,1-1 0,-12-43 0,0 1 10,7 45-26,0 1 0,-80-185 58,31 63-62,64 141 0,-1-1 0,1 1 0,0-1 0,0 1-1,0 0 1,-1-1 0,1 1 0,0-1 0,0 1-1,-1-1 1,1 1 0,0 0 0,-1-1 0,1 1 0,-1 0-1,1-1 1,0 1 0,-1 0 0,1-1 0,-1 1-1,1 0 1,-1 0 0,1 0 0,-1-1 0,-5-3-6,3-5 4,-1 0-1,2 0 1,-1 0-1,1-1 1,1 1-1,-2-15 1,3 23 9,0-1 1,0 1-1,0 0 0,0 0 1,0 0-1,1 0 1,-1 0-1,0 0 1,0 0-1,1 0 0,-1 0 1,0 0-1,1 0 1,-1 0-1,1 0 1,0 0-1,0-1 0,0 2-3,0 0 0,-1 0 1,1 0-1,0 0 0,0 0 0,0 0 0,-1 0 0,1 0 0,0 0 0,0 0 0,-1 0 0,1 0 0,0 1 0,0-1 0,0 0 0,-1 0 0,1 1 0,0-1 0,-1 1 0,1-1 0,0 1 0,-1-1 0,1 1 0,-1-1 0,1 1 0,-1-1 0,1 1 0,-1 0 0,1 1 0,76 86 70,-60-64-61,0 0 0,-2 0 0,0 2 0,-2 0-1,12 34 1,-14-35-10,-2-3-4,-3-6 4,1 0 0,1 0 0,0-1 0,1 0 0,19 25 0,-13-21 1,20 32 1,5 6 0,90 128-14,-109-144 8,-15-29 0,0-1 0,1 1-1,11 14 1,-17-23-1,1-1 0,-1 0 0,1 0 0,-1 1 1,0-1-1,0 0 0,0 1 0,1 4 0,-2-5 0,1 1 0,0-1 0,0 0-1,-1 1 1,2-1 0,-1 0 0,0 1 0,0-1 0,1 0 0,-1 0-1,1 0 1,2 2 0,23 15-18,-22-16 15,0 0-1,0 0 1,-1 1-1,1-1 1,-1 1-1,0 0 1,4 5-1,-4-4 5,0-1 0,1 1 0,0 0 0,-1-1 0,1 0 0,1 0-1,-1-1 1,12 7 0,3 4-5,-17-10 3,1-1 0,-1 0 0,1-1 0,0 1-1,0-1 1,0 1 0,0-1 0,0 0 0,0-1-1,1 1 1,-1-1 0,9 2 0,-11-3-7,0 0 1,0 0 0,0 0 0,0 0-1,0 1 1,0-1 0,0 0-1,0 1 1,0 0 0,2 1 0,-4-2 4,1 1 0,0-1 0,0 0 0,0 1 0,0-1 0,0 0 0,0 1 0,0-1 0,0 0 0,0 0 1,0 0-1,0 0 0,0 0 0,0 0 0,0 0 0,0 0 0,0 0 0,0-1 0,-1 1 0,3-1 0,0 0 1,-1 0 0,1 0 0,0 1 0,-1-1 0,1 1 0,0-1-1,0 1 1,-1 0 0,1 0 0,5 1 0,-5 0 4,-1-1 1,1 0 0,0 0-1,-1 0 1,1 0-1,0 0 1,-1-1-1,1 1 1,-1-1 0,5-1-1,-6 2-5,-1 0 0,0 0 1,0 0-1,0 0 0,0 0 0,0 0 0,1 0 1,-1 0-1,0 0 0,0-1 0,0 1 0,0 0 0,1 0 1,-1 0-1,0 0 0,0 0 0,0 0 0,0 0 1,0 0-1,0 0 0,0 0 0,1-1 0,-1 1 1,0 0-1,0 0 0,0 0 0,0 0 0,0 0 0,0 0 1,0-1-1,0 1 0,0 0 0,0 0 0,0 0 1,0 0-1,0 0 0,0-1 0,0 1 0,0 0 0,0 0 1,0 0-1,0 0 0,0-1 0,0 1 0,0 0 1,0 0-1,0 0 0,0 0 0,0 0 0,0-1 1,0 1-1,0 0 0,0 0 0,-13-6-94,-6-2 81,-13-9-35,0-1 1,1-1 0,0-2-1,2-1 1,-48-47 0,40 23 45,-55-91 1,79 116 6,7 9 4,-1 1 1,-1 0-1,0 0 0,0 0 1,-12-11-1,0 2 28,17 16-21,-1 0 0,1 1 0,0 0 0,-1-1 0,0 1-1,0 0 1,-7-4 0,4 6 18,10 6 27,21 18 42,-17-17-94,97 76 2,-45-30 2,-41-34-6,1-1 0,36 25 0,-16-22 5,0-1 0,1-2 0,69 20-1,-9-4-7,3 2-9,-102-35-11,-12-6-231,-2 1 230,0 0-1,1 0 1,-1-2 0,1 1 0,0-2-1,-15-12 1,6 5-33,-37-20 1,-8 0-34,2-4 0,2-2 0,-91-78 0,83 63 99,-3 4 0,-87-47 0,123 77 16,102 45-24,32 18 20,133 80 0,-93-33 12,133 75 49,-259-157-95,0 0 0,1 0 0,0-1 0,0-1 1,0 0-1,1-1 0,-1 0 0,24 2 0,-44-10-186,-85-33-34,-151-85 1,31-20 111,63 38 76,132 94 41,-111-77-8,109 72 21,0-1 1,1-1 0,1-1 0,-17-21-1,25 22 12,27 27-22,5 5 3,480 283 54,-58-44 21,-430-246-89,26 13 16,-38-19-22,1 0 0,-1 0 0,1 0 0,0 0 1,-1-1-1,1 1 0,0-1 0,0 0 0,-1 0 0,1 0 1,0 0-1,2 0 0,-5-2-5,0 1 0,0 0 1,-1 0-1,1 0 0,0 0 0,-1 0 0,1 0 1,-1 0-1,0 0 0,1 0 0,-1 0 0,0 0 1,1 0-1,-1 0 0,0 0 0,0 0 0,0 1 1,0-1-1,-1 0 0,-43-32-105,-1 3-1,-1 1 1,-54-22 0,-3-3 83,-23-17 6,-219-162 0,246 150 33,-90-68 98,174 136-80,12 9 3,11 7 22,90 45 44,227 116 33,-237-111-92,224 117 86,-247-142-87,-40-18-14,-1 1 1,0 1-1,-1 2 1,0 0-1,0 1 0,20 17 1,-38-27-56,-8-7-6,-17-11-88,-205-92-70,138 69 94,-118-70 0,40-7 140,-10-5 14,156 109-29,15 8-5,-1 1 0,1-1 0,0 0 0,0-1 1,1 1-1,-1-1 0,1 0 0,-1 0 0,1 0 0,0-1 0,-4-6 0,8 10-4,-1 1 0,1 0 0,0 0 0,0 0 0,0 0 0,0-1 0,0 1 0,0 0 0,0 0-1,0 0 1,0 0 0,0-1 0,0 1 0,0 0 0,0 0 0,0 0 0,0-1 0,0 1 0,0 0 0,0 0 0,0 0 0,0-1-1,0 1 1,0 0 0,0 0 0,0 0 0,0 0 0,1 0 0,-1-1 0,0 1 0,0 0 0,0 0 0,0 0 0,0 0 0,1 0 0,-1-1-1,0 1 1,0 0 0,0 0 0,0 0 0,0 0 0,1 0 0,-1 0 0,0 0 0,0 0 0,0 0 0,1 0 0,-1 0 0,0 0 0,0 0-1,0 0 1,0 0 0,1 0 0,-1 0 0,19 2 28,18 9 11,435 196 204,-118-38-81,-325-154-150,-16-8-7,1 0-1,0-1 0,27 8 1,-91-48-433,-116-33 60,73 30 211,-95-50 0,-115-114 136,213 137 84,76 55-48,-18-17 32,35 25 7,10 3-18,22 10 15,49 24 45,100 61 0,-50-26-47,51 21-3,208 112 57,-359-187-138,-34-17 31,0 0 1,0-1-1,0 1 1,0 0-1,0 0 1,0 0-1,0 0 1,0 0 0,0 0-1,0 0 1,0 0-1,0 0 1,0 0-1,0 0 1,1 0-1,-1 0 1,0-1-1,0 1 1,0 0-1,0 0 1,0 0-1,0 0 1,0 0-1,0 0 1,0 0-1,0 0 1,0 0-1,0 0 1,1 0-1,-1 0 1,0 0-1,0 0 1,0 0-1,0 0 1,0 0-1,0 0 1,0 0-1,0 0 1,0 0-1,0 0 1,0 0-1,1 0 1,-1 0-1,0 0 1,0 0-1,0 0 1,0 0-1,0 0 1,0 0 0,0 0-1,0 1 1,0-1-1,0 0 1,-16-13-214,-33-16 92,-2 2-1,-1 2 1,-100-33 0,-30-14 98,137 52 47,2-2 1,0-2-1,2-1 0,1-3 1,1-1-1,-52-51 0,82 68 48,16 10 15,22 12-3,382 169 157,-314-137-207,112 59 33,-89-40 17,-60-41-190,-124-53-247,-97-44 120,37 31 175,-81-34-6,163 61 54,0-2-1,-64-43 1,85 47 23,0-2-1,1 0 1,-33-40-1,18 18 45,35 41-52,0 0 0,1 0 1,-1 0-1,0 0 0,0 0 0,0 0 1,0 0-1,0 0 0,0 0 0,0 0 0,1 0 1,-1 0-1,0 0 0,0 0 0,0 0 1,0 0-1,0 0 0,0 0 0,0 0 1,0 0-1,0 0 0,1-1 0,-1 1 0,0 0 1,0 0-1,0 0 0,0 0 0,0 0 1,0 0-1,0 0 0,0 0 0,0 0 1,0-1-1,0 1 0,0 0 0,0 0 0,0 0 1,0 0-1,0 0 0,0 0 0,0 0 1,0 0-1,0-1 0,0 1 0,0 0 0,0 0 1,0 0-1,0 0 0,0 0 0,0 0 1,0 0-1,0-1 0,0 1 0,0 0 1,0 0-1,0 0 0,0 0 0,0 0 0,0 0 1,-1 0-1,20 4 58,39 18 33,343 150 107,-323-136-163,-2 3-1,-1 3 0,78 60 1,-125-80-18,-16-12-11,0-1 0,0 0-1,1-1 1,0 0 0,1-1-1,19 7 1,-17-12-77,-16-3 57,-1 1 1,1-1-1,-1 0 0,1 0 1,-1 1-1,0-1 1,1 0-1,-1 1 0,0-1 1,1 1-1,-1-1 1,0 1-1,0-1 0,0 1 1,1 0-1,-1-1 1,0 1-1,0 0 0,-1-1 1,-190-101-225,-182-130 0,317 194 216,-8-3 31,2-4 0,2-2 1,-66-66-1,116 103 4,-6-7-6,19 14 12,14 7 25,76 31 92,-2 3 1,151 89 0,-153-75-51,67 43 60,-142-87-135,-2 1-1,1 1 1,-1 0 0,0 1 0,-1 0-1,0 0 1,-1 1 0,9 16-1,-37-33-133,-2-6 40,-32-22-1,-3-2 32,-7 1 19,-34-18 15,-144-103 0,207 130 41,0-3-1,-37-39 0,52 48 6,6 5 150,15 13-171,-1 1 0,1 0-1,-1 0 1,1 0 0,-1 0-1,1 0 1,-1 0 0,1 0-1,-1 1 1,1-1 0,-1 1-1,0-1 1,1 1 0,2 1-1,70 24 58,-1 4 0,-1 3-1,-2 3 1,87 59 0,-93-49-10,73 67 1,-84-68-13,-38-34-38,-7-4-31,-9-8-136,-617-448-389,570 405 574,32 29 19,0 1 0,-22-16-1,32 24 61,12 5-32,12 2 20,-17 0-87,26 5 44,1 2 0,-1 1 1,-1 2-1,0 0 0,0 2 1,29 19-1,-16-10-20,212 127 108,-243-144-131,62 43 36,-63-43-36,-1 1-1,1 0 1,-2 0-1,1 0 1,-1 0 0,1 1-1,7 14 1,-7-5-102,-12-32-62,3 10 140,0-1 1,0 1-1,-1 0 0,0 0 1,0 1-1,0-1 0,-1 1 1,1 0-1,-1 0 0,-9-6 1,-64-43-53,67 47 60,-64-41-21,-155-102-28,166 105 89,-83-79 0,142 121-21,1-1 0,1 0 0,-1 0 0,0 0 0,1 0 0,0-1 0,0 1 0,-4-9 0,7 13-7,0 0 1,0 0-1,0-1 1,0 1-1,0 0 1,0 0 0,0-1-1,0 1 1,-1 0-1,1 0 1,0-1 0,0 1-1,0 0 1,0-1-1,0 1 1,0 0 0,1 0-1,-1-1 1,0 1-1,0 0 1,0 0-1,0-1 1,0 1 0,0 0-1,0 0 1,0-1-1,1 1 1,-1 0 0,0 0-1,0 0 1,0-1-1,1 1 1,-1 0-1,0 0 1,0 0 0,0-1-1,1 1 1,-1 0-1,0 0 1,0 0 0,1 0-1,-1 0 1,0 0-1,1 0 1,-1 0-1,0 0 1,0 0 0,1 0-1,-1 0 1,0 0-1,0 0 1,1 0 0,-1 0-1,0 0 1,1 0-1,-1 0 1,0 0 0,0 0-1,1 0 1,-1 0-1,0 0 1,0 1-1,1-1 1,-1 0 0,0 0-1,24 10 66,-21-9-54,67 35 116,90 61 1,-52-29-71,-26-20 40,145 113 0,-222-156-284,-13-10 86,-24-19-29,-170-116-59,120 86 158,-146-124-1,195 146 27,-25-22 38,58 54-33,0 0 0,-1 0 0,1 0 0,0 0 0,-1 0 0,1-1 1,0 1-1,0 0 0,-1 0 0,1 0 0,0 0 0,0-1 0,-1 1 0,1 0 0,0 0 0,0-1 0,0 1 0,-1 0 0,1 0 0,0-1 0,0 1 0,0 0 0,0-1 0,0 1 0,0 0 0,0 0 0,0-1 0,0 1 0,-1 0 0,1-1 0,0 1 1,0 0-1,1-1 0,-1 1 0,0 0 0,0-1 0,0 1 0,0-1 0,14-1 72,23 7 46,2 10-24,0 2 1,-1 2 0,-1 1-1,65 46 1,-18-11-16,-152-105-313,25 16 236,-74-44 0,208 135 212,-59-38-189,-26-17-20,-1 1-1,0 0 1,1 0 0,-1 0 0,0 1-1,-1 0 1,1 0 0,-1 0 0,1 1-1,4 6 1,-9-11-7,-1 0 0,1 1 1,0-1-1,0 1 0,0-1 0,-1 0 0,1 1 0,0-1 1,-1 0-1,1 0 0,0 1 0,-1-1 0,1 0 1,0 0-1,-1 1 0,1-1 0,0 0 0,-1 0 0,1 0 1,-1 0-1,1 1 0,0-1 0,-1 0 0,1 0 0,-1 0 1,1 0-1,0 0 0,-1 0 0,1 0 0,-1 0 0,1 0 1,-1 0-1,1 0 0,0-1 0,-1 1 0,0 0 0,0 0 0,-1 0-1,0 0 1,0 0 0,0 0-1,0 1 1,1-1-1,-1 1 1,0-1-1,0 1 1,1 0-1,-1 0 1,-2 1-1,-17 44-83,12-31 71,3-5-10,-1 0 0,2 1 0,-1 0 0,2 0 0,-1 0-1,-4 22 1,0 10-42,-1 1-1,-18 45 0,22-74 20,0 0-1,-2 0 1,0 0-1,0-1 1,-1-1 0,-1 1-1,0-1 1,-1-1-1,-12 12 1,19-22 25,0 1 0,-1-1 0,1 1 0,-1-1 0,1 0 0,-1-1 0,0 1 0,1-1 0,-1 0 0,0 0 0,0-1 0,-9 1 0,-63-4-19,63 2 30,-29-5-14,2-1-1,-50-16 0,-50-9 46,125 29-50,13-2-165,5 3 177,0 1 0,0-1 1,1 1-1,-1 0 1,1-1-1,-1 1 0,1 0 1,-1 0-1,5 0 0,26-11 2,68-22-18,-87 30 55,1 1 0,-1 0 0,1 1 0,-1 0 0,17 1 0,-29 1-12,-1 0-1,1 0 1,-1 1-1,1-1 0,-1 0 1,1 1-1,-1-1 0,0 1 1,1-1-1,-1 1 1,1 0-1,-1-1 0,2 2 1,-5 2 75,-12-5-20,-27-4-57,-1 2 1,-79 4-1,13 1 43,100-3-45,1 2 1,-1-1 0,1 1-1,-1 0 1,-9 3-1,16-4-6,0 0-1,-1 1 1,1-1-1,0 1 1,-1-1-1,1 1 1,0-1 0,-1 1-1,1 0 1,0 0-1,0-1 1,0 1-1,0 0 1,0 0-1,0 0 1,0 0-1,0 0 1,0 1 0,1-1-1,-1 0 1,0 0-1,1 0 1,-1 1-1,0-1 1,1 0-1,0 1 1,-1-1 0,1 0-1,0 1 1,0-1-1,0 1 1,0-1-1,0 0 1,0 1-1,0-1 1,1 3-1,0-2-7,0-1 0,0 1-1,0 0 1,1-1 0,-1 1-1,0-1 1,1 1 0,0-1-1,-1 0 1,1 1 0,0-1-1,-1 0 1,1 0 0,0 0-1,0-1 1,0 1 0,0 0-1,0-1 1,0 1 0,0-1-1,0 0 1,0 1 0,0-1-1,4-1 1,52 1-102,-58 0 110,52-6-32,71-2 12,-112 8 36,0 0-1,0 1 0,-1 1 1,1 0-1,0 0 0,-1 1 1,1 1-1,15 7 0,-23-10-2,0 0 0,0 0 0,0 0 0,0 1 0,0 0 0,-1-1 0,1 1 0,-1 0 0,1 0 0,-1 1 0,0-1-1,1 0 1,-1 1 0,0-1 0,-1 1 0,1 0 0,0 0 0,0 3 0,-2-5-12,0-1 1,-1 1-1,1 0 1,-1 0-1,1-1 1,-1 1-1,1-1 1,-1 1-1,0 0 1,1-1-1,-1 1 1,0-1 0,0 1-1,1-1 1,-1 0-1,0 1 1,0-1-1,1 0 1,-1 1-1,0-1 1,0 0-1,0 0 1,0 0-1,1 0 1,-1 0-1,0 0 1,0 0-1,0 0 1,-1 0-1,-43 0-19,44 0 18,-86-1-20,-178-8-18,211 1-13,49 7 13,7 2 1,29 5-14,23 5 93,0 2 0,-1 3-1,0 3 1,78 38 0,-104-40 4,35 26 0,11 8-2,131 65 38,-177-98-62,-2 0 1,0 2 0,-1 0 0,-1 2 0,-1 1 0,-1 0 0,-1 2 0,18 29 0,-35-51-18,-1 0 0,0 0 0,0 0 0,0 1 1,0-1-1,-1 1 0,1-1 0,-1 1 0,0-1 0,0 1 1,0 0-1,-1 0 0,1-1 0,-1 1 0,0 0 1,0 0-1,0 0 0,0 0 0,-1-1 0,0 1 1,1 0-1,-1-1 0,-1 1 0,1 0 0,-3 4 1,1-4-22,-1 1 0,0-1 1,0 0-1,0-1 1,-1 1-1,1-1 1,-1 1-1,0-1 1,0-1-1,0 1 1,0-1-1,0 0 1,0 0-1,-1 0 1,1-1-1,-10 2 1,-21 1-38,0 0 0,0-3 0,-1 0-1,1-3 1,-60-10 0,92 12 51,-45-11-8,47 11 8,-1-1-1,1 0 1,0 0-1,-1 0 1,1 0-1,0 0 1,-1-1-1,1 1 1,0-1-1,0 1 1,0-1-1,0 0 1,0 0-1,1 0 1,-3-2-1,4 3-3,-1 0-1,1-1 1,0 1-1,-1 0 1,1 0-1,0 0 1,0 0-1,0-1 1,0 1-1,0 0 1,0 0-1,0 0 1,0 0-1,0-1 1,1 1-1,-1 0 1,0 0-1,1 0 1,-1 0-1,1 0 1,-1 0-1,1 0 1,0 0-1,-1 0 1,1 0-1,0 0 1,0 0 0,0 0-1,-1 0 1,1 1-1,0-1 1,0 0-1,0 1 1,0-1-1,0 1 1,0-1-1,2 0 1,3-2-3,1 1 1,-1-1 0,1 1 0,-1 0-1,13-1 1,5 1 29,0 1 0,0 1 0,0 2 0,0 0 0,0 1 0,0 2 0,-1 0 0,0 2 0,24 9 0,6 5 80,-1 3 0,83 52 0,-123-69-60,0 1-1,-1 1 1,15 13 0,-23-18-22,1 0 0,-1 0 0,1 0 0,-1 0 0,0 0 0,-1 1 1,1 0-1,-1-1 0,0 1 0,0 0 0,0 0 0,0 6 0,-1-9-17,-1-1-1,0 0 0,0 1 1,0-1-1,0 0 0,0 1 1,0-1-1,-1 1 0,1-1 1,0 0-1,-1 1 1,1-1-1,-1 0 0,1 0 1,-1 1-1,0-1 0,1 0 1,-1 0-1,0 0 0,0 0 1,-1 1-1,0 1-8,-1-1 1,0-1-1,1 1 0,-1 0 1,0-1-1,0 1 0,0-1 1,-6 2-1,-4 0-30,0-1-1,0 0 1,-22 0 0,-7-1-50,-80-10 0,107 8 73,1-2 0,0 0 1,-1-1-1,1 0 0,1-1 1,-1-1-1,1 0 0,0-1 1,-15-10-1,21 11-14,0 0 0,1 0 0,0-1 0,1 0 0,-1 0-1,1 0 1,1-1 0,-1 0 0,1 1 0,1-2 0,-1 1 0,1 0 0,1-1-1,-3-11 1,4 15 21,0 0 0,0-1 1,1 1-1,0 0 0,0-1 0,0 1 0,0 0 0,1-1 0,0 1 0,0 0 0,0 0 0,1-1 0,0 1 0,0 0 1,0 1-1,1-1 0,-1 0 0,1 1 0,0-1 0,0 1 0,1 0 0,-1 0 0,1 0 0,6-4 0,0 2 28,-1 1-1,1 0 1,0 0-1,1 1 1,-1 1-1,1 0 1,-1 0-1,1 1 1,0 1-1,0 0 1,0 0-1,0 1 1,0 0-1,19 3 1,-6 1 42,0 0 1,-1 2 0,1 1 0,-1 0 0,34 18-1,-50-22-38,0 1 0,-1 0 0,0 0 0,0 1-1,0-1 1,-1 1 0,1 0 0,-1 1 0,0 0-1,-1-1 1,8 14 0,-6-7 47,0 0 0,-1 0-1,-1 0 1,0 1 0,4 24 0,-7-33-70,-1 1 1,0-1-1,1 1 1,-1-1-1,-1 1 1,1-1-1,0 0 1,-1 1-1,0-1 1,0 0-1,-1 1 1,1-1-1,-1 0 1,0 0-1,0 0 1,0 0-1,0-1 1,-1 1-1,0-1 0,1 1 1,-1-1-1,-1 0 1,1 0-1,0 0 1,-1 0-1,1-1 1,-1 1-1,0-1 1,0 0-1,0 0 1,-6 2-1,-7 2-31,-1 0 0,1-2 0,-1 1 0,0-2 0,-1-1 0,-22 1 0,27-3 5,0 0 0,0-1-1,0-1 1,1 0-1,-1-1 1,1 0 0,-1-1-1,1-1 1,0 0 0,1 0-1,-1-2 1,1 1 0,0-2-1,1 1 1,0-2 0,0 1-1,0-2 1,2 1 0,-1-1-1,1-1 1,0 0 0,1 0-1,-7-13 1,12 20 17,1 0 0,0-1 0,0 1 0,0-1 0,1 1 1,-1-1-1,1 0 0,0 0 0,0 0 0,1 1 0,-1-1 0,1 0 0,0 0 0,1 0 0,-1 0 0,1 0 0,0 1 0,0-1 1,3-8-1,-1 7 5,1 0 1,-1 1 0,1-1 0,0 1 0,0-1 0,1 1-1,0 1 1,0-1 0,0 1 0,0-1 0,1 2 0,-1-1 0,8-3-1,2 0 25,0 0-1,0 1 0,0 1 1,1 1-1,0 0 0,0 1 0,0 0 1,0 2-1,24 0 0,-26 1 17,-1 0 0,1 2 0,0-1 0,-1 2 0,1 0 0,-1 1-1,0 0 1,0 1 0,-1 0 0,1 1 0,16 10 0,-25-13-2,-1 1 0,1-1 1,-1 1-1,1 0 0,-1 0 0,0 0 1,0 0-1,-1 1 0,1-1 0,-1 1 1,3 8-1,-4-10-22,0 0 0,0 0 0,0 0-1,-1 0 1,1 0 0,-1 0 0,0 0 0,1 0 0,-1 0-1,-1 0 1,1 1 0,0-1 0,-1 0 0,0 0 0,1 0 0,-1 0-1,-1-1 1,1 1 0,-2 3 0,-2 0-18,-1 0 0,0 0 0,0-1 1,0 0-1,0 0 0,-1 0 0,0-1 0,0 0 0,-1 0 1,-12 4-1,-1-1-59,0-1 1,-40 7-1,53-12 34,0 0 1,0-1-1,0 0 0,0 0 1,0-1-1,0 0 1,0 0-1,0-1 0,0 0 1,0 0-1,1-1 1,-1 0-1,1 0 0,0 0 1,0-1-1,0-1 1,0 1-1,-8-8 0,6 3-15,0 0 0,0-1 0,1-1-1,0 1 1,0-1 0,2 0 0,-1-1-1,1 0 1,1 0 0,-6-18 0,9 23 15,-1-1 1,2 1 0,-1-1-1,1 1 1,0-1 0,0 0-1,1 0 1,0 1 0,1-1-1,-1 0 1,2 1 0,-1-1-1,1 0 1,5-13 0,-5 17 22,1-1 0,-1 1 0,1 0 0,0 0 0,1 0 0,-1 0 0,1 0 1,-1 1-1,1-1 0,0 1 0,1 0 0,-1 1 0,0-1 0,1 1 0,0-1 0,-1 1 0,1 1 1,0-1-1,0 1 0,0 0 0,0 0 0,0 0 0,8 0 0,-1 1 62,0 1-1,1 0 0,-1 0 1,0 1-1,0 1 0,0 0 1,0 0-1,17 9 1,-5-1 141,0 1 1,42 29-1,-55-33-105,-1 1 0,0 0 0,-1 1 0,0-1 0,8 13 0,-12-16-47,-1 0 0,0 0 1,0 1-1,-1-1 0,0 1 0,0 0 0,-1 0 1,1 0-1,-2 0 0,3 12 0,-4-17-49,0-1-1,0 1 1,0-1-1,0 1 1,-1-1-1,1 1 1,0-1-1,-1 0 1,1 1-1,-1-1 1,0 0-1,1 1 1,-1-1-1,0 0 1,0 0-1,0 0 1,0 0-1,0 1 1,0-1-1,0-1 1,0 1-1,0 0 1,0 0-1,0 0 1,-1 0-1,1-1 0,0 1 1,-1-1-1,1 1 1,0-1-1,-1 1 1,1-1-1,-1 0 1,1 0-1,-1 0 1,-1 0-1,-9 1-88,0-1-1,0-1 1,-20-3-1,24 3 40,-27-4-565,1-3 0,0 0 0,0-2 0,0-2 0,2-1 0,-39-21 0,15-2-375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6:16.0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285 1191 2048,'-5'19'492,"-8"22"1353,12-41-1668,1 1 0,-1-1 0,0 0 0,1 0 0,-1 1 1,1-1-1,-1 0 0,0 0 0,1 0 0,-1 0 0,0 0 0,0 0 0,1 0 0,-1 0 0,0 0 1,1 0-1,-1 0 0,0 0 0,1 0 0,-1-1 0,0 1 0,1 0 0,-1 0 0,1-1 0,-1 1 1,0 0-1,1-1 0,-1 1 0,1-1 0,-1 0 0,-1 0 86,0 0 1,-1 0-1,1 0 0,0 0 1,-1 0-1,1 1 0,0-1 1,-1 1-1,1 0 0,-1-1 0,-2 1 1,-7 3 107,8-2-295,-1 0-1,1 0 1,0 0-1,-1-1 1,1 0-1,-1 0 0,1 0 1,0 0-1,-1-1 1,1 1-1,-1-1 1,1 0-1,0-1 1,0 1-1,-7-4 1,-26-15 112,36 20-168,0-1 0,1 1 0,-1 0 0,0-1 0,1 1 0,-1-1 0,0 1 1,1-1-1,-1 1 0,1-1 0,-1 1 0,1-1 0,-1 1 0,1-1 0,0 0 0,-1 1 0,1-1 0,0 0 1,-1 1-1,1-1 0,0 0 0,0 1 0,0-1 0,-1 0 0,1-1 0,0 1 2,0 1 1,0-1-1,0 0 0,0 1 0,0-1 0,0 0 0,0 1 1,-1-1-1,1 0 0,0 1 0,-1-1 0,1 0 0,0 1 1,-1-1-1,1 1 0,-1-1 0,1 1 0,0-1 0,-1 1 1,1-1-1,-1 1 0,0-1 0,-4-4 9,1-1-1,0 0 1,0 0-1,0-1 1,1 1-1,0-1 1,0 1-1,-3-14 1,2 6-14,0 6-3,-7-27 64,10 34-64,1 0 0,0-1 0,-1 1 0,1-1 0,0 1 0,0-1 0,0 1 1,0-1-1,0 1 0,1 0 0,-1-1 0,0 1 0,1-1 0,-1 1 0,1 0 0,-1-1 0,3-1 1,-3 2 2,1 0 0,0 0 0,0 1 0,0-1 0,-1 0 0,1 0 0,-1 0 0,1 0 0,-1 0 0,1 0 0,-1 0 0,1 0 0,-1 0 0,0 0 0,1 0 0,-1 0 0,0 0 0,0-1 0,0 1 0,0 0 0,0 0 0,0 0 0,0 0 0,0 0 0,-1 0 0,1 0 0,0 0 0,-1 0 0,1 0 0,0 0 0,-1 0 0,0 0 0,1 0 0,-1 0 1,1 0-1,-1 0 0,0 0 0,0 0 0,1 1 0,-1-1 0,0 0 0,0 1 0,-2-2 0,-11-14 168,14 15-175,0 0-1,0 0 0,0 0 0,0 0 0,0 0 0,0 0 1,0-1-1,0 1 0,1 0 0,-1 0 0,0 0 1,1 0-1,-1 0 0,1 0 0,-1 0 0,1 0 1,0 0-1,-1 0 0,1 1 0,0-1 0,-1 0 0,1 0 1,0 1-1,0-1 0,0 0 0,0 1 0,0-1 1,0 1-1,1-1 0,-1 0-5,0 0 1,1 0-1,-1 0 1,0 0-1,0 0 1,0 0-1,0-1 1,0 1-1,0 0 0,0 0 1,0-1-1,0-2 1,1-31 70,-2 24-64,0 0 0,0 0 0,1 0 0,1 1 0,0-1 0,0 0 0,1 1 0,8-18 1,-10 23-12,0 1 0,1-1 1,-2 0-1,1 0 1,0 1-1,-1-1 1,0 0-1,-1-8 0,1 2 22,-1 10-11,1-1 0,-1 1 0,0-1 0,1 1 0,-1 0 0,0-1 0,0 1 0,0 0 0,0 0 0,0 0 0,0 0 0,-1 0 0,1 0 1,0 0-1,-1 0 0,1 0 0,0 0 0,-3 0 0,-15-14 107,2-17-58,17 31-58,-1 0 1,1 0-1,0 0 1,0 0 0,0 0-1,0 0 1,0-1-1,0 1 1,0 0-1,0 0 1,0 0-1,1 0 1,-1 0-1,0 0 1,1 0-1,-1 0 1,1 0-1,-1 0 1,1 0-1,-1 0 1,1 0-1,0 1 1,-1-1-1,1 0 1,0 0-1,1 0 1,10-9 43,-10 9-39,0-1-1,0 1 1,0-1 0,0 0-1,0 0 1,0 0-1,0 0 1,-1 0-1,1 0 1,2-5 0,-3 6-3,0-1 0,0 0 0,0 1 0,0-1 0,1 1 0,-1 0 0,1-1 0,-1 1 0,1 0 0,-1 0 0,1 0 0,0 0 0,-1 0 0,1 0 0,2 0 0,16-12 30,81-94 92,-55 62-54,-37 37-61,0 0 0,0 0 0,0-1-1,-1 0 1,-1-1 0,1 0 0,-2 0-1,9-15 1,-1-1 13,-11 22-21,-1 1 1,0-1 0,0 0 0,0 1 0,-1-1-1,1 0 1,-1 0 0,0 0 0,0 0 0,1-7-1,7-76 201,3-56 271,-27 187-297,11-31-162,0 0 1,-1 0 0,0-1 0,-1 0-1,0 0 1,-12 17 0,4-10 0,2 0 1,0 1 0,2 0-1,0 1 1,-13 39-1,23-60-18,0 0 0,0 0 0,0 0-1,0 0 1,-1 1 0,1-1 0,0 0 0,0 0-1,0 0 1,0 0 0,0 0 0,0 0 0,0 0-1,0 0 1,0 0 0,-1 0 0,1 1 0,0-1-1,0 0 1,0 0 0,0 0 0,0 0 0,0 0-1,0 0 1,-1 0 0,1 0 0,0 0-1,0 0 1,0 0 0,0 0 0,0 0 0,0 0-1,-1 0 1,1 0 0,0 0 0,0 0 0,0 0-1,0 0 1,0-1 0,0 1 0,0 0 0,-1 0-1,1 0 1,0 0 0,0 0 0,0 0 0,0 0-1,0 0 1,0 0 0,0 0 0,0-1 0,0 1-1,0 0 1,-1 0 0,1 0 0,0 0-1,0 0 1,0 0 0,0 0 0,0-1 0,0 1-1,0 0 1,0 0 0,0 0 0,0 0 0,0 0-1,0-1 1,-2-12-85,6-2 75,0-1 0,0 1 0,2 0-1,0 1 1,0-1 0,17-24 0,-23 39-28,0-1 1,0 1 0,0 0 0,0-1 0,1 1 0,-1 0 0,0-1 0,0 1 0,0 0-1,1-1 1,-1 1 0,0 0 0,1 0 0,-1-1 0,0 1 0,0 0 0,1 0 0,-1-1-1,1 1 1,-1 0 0,0 0 0,1 0 0,-1 0 0,0 0 0,1 0 0,-1 0-1,1-1 1,-1 1 0,0 0 0,1 0 0,-1 0 0,1 0 0,-1 1 0,0-1 0,1 0-1,-1 0 1,1 0 0,7 6-515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6:50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41 862 4689,'-5'43'1862,"5"-43"-1831,0 1 1,-1-1 0,1 1-1,0-1 1,0 0-1,0 1 1,-1-1 0,1 1-1,0-1 1,-1 0-1,1 1 1,0-1 0,-1 0-1,1 1 1,0-1-1,-1 0 1,1 0 0,0 1-1,-1-1 1,1 0-1,-1 0 1,1 0 0,-1 1-1,1-1 1,-1 0-1,1 0 1,-1 0 0,1 0-1,0 0 1,-1 0 0,1 0-1,-1 0 1,1 0-1,-1 0 1,1 0 0,-1 0-1,1-1 1,-1 1-1,1 0 1,-1 0 0,1 0-1,0-1 1,-1 1-1,1 0 1,-1 0 0,1-1-1,0 1 1,-1 0-1,1-1 1,0 1 0,0 0-1,-1-1 1,1 1-1,-1-1 1,0-1 78,-1 1 0,1-1 0,0 1 0,-1-1 0,1 1 1,0-1-1,0 0 0,0 0 0,0 0 0,0 0 0,0-2 0,1 2-22,1-1 0,-1 1 0,1-1 0,0 1 0,0 0 0,0-1 0,0 1 0,1 0-1,-1 0 1,0 0 0,1 0 0,0 0 0,-1 0 0,1 0 0,0 0 0,0 1 0,0-1 0,0 1 0,3-2 0,2-1 148,0-1 0,0 1 0,1 1 0,12-5 0,39-3 1100,-46 10-1096,0-1 0,0-1 0,16-5 0,-24 7-210,-1-1 0,1 0 0,-1-1-1,0 1 1,0-1 0,0 0 0,0 0 0,0 0-1,0-1 1,-1 1 0,0-1 0,6-6 0,4-13 104,16-34 1,10-18 72,-18 42-111,-13 18-37,1 0-1,0 1 1,1 0 0,1 0-1,0 1 1,1 1 0,15-14-1,-12 16-16,-1-2-1,-1 1 1,0-2-1,-1 0 1,14-18 0,-19 21-19,1-1 0,0 1 1,0 0-1,1 1 1,0 0-1,1 1 1,0 0-1,0 0 1,0 1-1,1 0 1,0 1-1,1 0 0,0 1 1,-1 0-1,2 1 1,23-5-1,-12 5 61,39-6 123,-57 9-191,-1 0 1,0-1 0,0 0-1,0 0 1,0 0 0,0-1 0,-1 0-1,1 1 1,4-5 0,19-15 41,-21 17-46,0-1 0,0 0 0,0 0 0,8-10 0,13-8-2,-12 11 2,-6 0-48,-7 11-42,-1-1-1,0 0 1,1 1-1,-1-1 1,1 1-1,0 0 1,0-1-1,0 1 1,0 1-1,4-3 1,37-16-1140,5 0 506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7:00.7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295 249 1504,'-16'-21'11750,"13"19"-11392,-3 0-237,0 1 0,1-1 0,-1 1 0,0 0-1,0 1 1,0-1 0,0 1 0,0 0 0,0 1 0,0-1-1,0 1 1,0 0 0,-6 3 0,-16 1 216,20-3-281,0 0 1,0 0 0,0 1 0,1 0 0,0 1 0,-1-1-1,1 1 1,-8 7 0,4-4-19,7-4-14,1 0-1,0 1 1,0 0-1,0 0 1,1 0 0,-1 0-1,1 0 1,0 0-1,0 0 1,0 1-1,1-1 1,-1 1 0,0 7-1,1-6 22,-1 1 1,0-1-1,0 0 0,-1 0 0,0-1 1,-6 11-1,7-13-41,0 1 0,0 0 0,0 0 0,1 0 0,-1 0 0,1 0 0,0 0 0,0 0 0,1 0 0,-1 1 0,1-1 0,0 0 0,0 0 0,1 8 0,11 62 22,-10-68-25,1 11-1,1 1 6,0-1 0,0 0 0,2 0 0,0 0-1,1 0 1,13 23 0,7 1 82,2 0 0,1-2 0,2-2 0,49 45 0,-52-48 151,-26-28-206,1-1 0,0 0 0,0 1 0,1-2 0,0 1 0,0 0 0,0-1 0,0 0 0,7 4 1,-6-5-28,0 1 1,-1 0 0,1 1 0,-1-1 0,1 1 0,-2 0 0,1 1 0,8 10-1,-9-9 21,1-1-1,0 0 1,1 0-1,-1 0 1,1-1-1,1 1 0,6 3 1,-2-1 47,-1-1-1,1 2 1,17 17 0,2 3 3,71 43-10,-3-1 57,-95-69-120,1 0 0,-1 0 0,1-1 0,-1 1 0,1-1 0,-1 0 0,1 0 0,0 0 0,0-1 1,-1 1-1,8-1 0,47-1 11,-44 0-7,-8 1-9,0-1 1,-1 0 0,1 0 0,0 0 0,-1-1-1,1 1 1,-1-1 0,0-1 0,1 1 0,-1-1-1,0 0 1,0 0 0,-1 0 0,9-8 0,-2-2 2,0 1 0,0-2 0,14-24 0,-24 35 1,1 1-2,1-1 0,-1 1 1,1 0-1,-1 0 0,1 0 1,0 0-1,-1 0 0,1 0 1,0 1-1,0-1 0,1 1 1,4-2-1,-5 3 0,0-1-1,1-1 1,-1 1-1,0 0 1,0-1 0,-1 1-1,1-1 1,0 0 0,-1 0-1,1 0 1,-1 0-1,1-1 1,-1 1 0,3-4-1,-1-2 3,1 0 0,-1 0-1,2 0 1,-1 1 0,10-10-1,-13 14 0,0 0 0,0 0 0,0-1 0,0 1 0,-1-1 0,1 1-1,-1-1 1,0 1 0,0-1 0,0 0 0,-1 0 0,1-5 0,6-22 19,-5 25-18,2 1 1,-1-1-1,0 1 1,1 0-1,0 0 1,0 0-1,1 1 1,9-8-1,-8 7 0,-1 0 1,1-1-1,-1 1 0,0-1 0,6-10 0,-6 9 8,0 0-1,0 1 1,1-1-1,0 1 1,13-11-1,-12 12-5,0-1 0,-1 0 0,0-1 1,0 0-1,0 0 0,4-8 0,-5 8 9,0 0 0,1 0 0,-1 1 0,1-1 1,1 1-1,8-7 0,19-18-12,-30 25 0,0 0 0,0 1-1,-1-2 1,0 1 0,0 0-1,0-1 1,-1 1 0,3-12 0,6-54 5,-9 54-8,0 0 0,-2 0 1,0 0-1,-1 0 0,0-1 0,-2 2 0,-9-36 0,-56-142 168,56 163-156,5 14 2,0 0 0,2-1 1,-7-34-1,10 26-7,2 24 7,1 0 0,-1 0 0,0 0 0,0 0-1,0 0 1,-1 0 0,1 0 0,-1 0 0,0 0 0,0 0 0,0 0 0,0 0 0,0 0 0,-1 1 0,1-1 0,-1 0 0,1 1 0,-1-1 0,0 1 0,0 0 0,0-1 0,-1 1 0,1 0-1,0 0 1,-1 1 0,0-1 0,-4-2 0,0 1 7,0 2-1,0-1 1,0 1-1,-1 0 1,1 0-1,0 1 1,0 0-1,0 0 0,-1 1 1,1 0-1,0 0 1,0 0-1,-12 5 1,6-2-6,-11 2 61,-38 17 0,44-16-50,1 0 0,-28 5 0,-32 11 36,49-13-3,13-6 7,-1-1 0,1-1 0,0 0 0,-28 0 0,-35 3-22,-24 9 86,89-12-88,-18 6 57,28-6-95,0-1 1,0 0-1,0 0 0,0-1 0,-1 1 0,1-1 1,0 1-1,0-1 0,-1 0 0,1 0 1,0-1-1,0 1 0,-5-2 0,-26 1 14,33 1-17,1 0 0,-1 0 0,1 0 1,-1 0-1,1 1 0,0-1 1,-1 0-1,1 0 0,-1 0 0,1 0 1,-1 0-1,1 1 0,0-1 1,-1 0-1,1 0 0,0 1 0,-1-1 1,1 0-1,0 1 0,-1-1 1,1 0-1,0 1 0,-1-1 0,1 0 1,0 1-1,0-1 0,-1 1 1,1-1-1,0 0 0,0 1 0,0-1 1,0 1-1,0-1 0,0 1 1,0-1-1,0 0 0,0 1 1,0-1-1,0 1 0,0-1 0,0 1 1,0-1-1,0 1 0,0-1 1,0 0-1,0 1 0,1-1 0,-1 1 1,0-1-1,0 0 0,1 1 1,-1-1-1,0 1 0,1-1 1,-1 0-1,0 1 0,0-1 1,0 0-1,0 1 1,0-1-1,1 1 0,-1-1 1,0 0-1,0 1 0,0-1 1,0 0-1,0 1 1,0-1-1,0 1 0,0-1 1,0 0-1,0 1 0,0-1 1,-1 0-1,1 1 1,0-1-1,0 1 0,0-1 1,0 0-1,-1 1 0,1-1 1,0 0-1,0 0 1,0 1-1,-1-1 0,1 0 1,0 1-1,-1-1 0,1 0 1,-5 3 0,1 0 1,0 0-1,0 0 1,0 0-1,0 1 1,1 0-1,-4 5 1,6-9-2,0 1 0,0 0 1,-1 0-1,1 0 1,-1 0-1,1 0 1,-1 0-1,1-1 0,-1 1 1,0 0-1,1-1 1,-1 1-1,0-1 1,1 0-1,-1 1 1,0-1-1,-3 0 1,4-1-2,0 1 1,0 0-1,0 0 1,0 0-1,0 0 1,0 0 0,0 0-1,0 1 1,0-1-1,0 0 1,-1 0-1,1 1 1,0-1-1,1 1 1,-1-1 0,0 1-1,0-1 1,0 1-1,0 0 1,0-1-1,0 1 1,1 0 0,-1 0-1,0-1 1,1 1-1,-1 0 1,0 0-1,1 0 1,-1 0-1,1 0 1,-1 0 0,1 0-1,0 0 1,0 0-1,-1 1 1,0 1-1,0-1 1,0 0-1,0 0 1,0 0-1,0 0 0,0 0 1,-1 0-1,1 0 1,-1 0-1,0-1 0,1 1 1,-1 0-1,0-1 1,0 0-1,0 1 0,0-1 1,0 0-1,0 0 1,0 0-1,0 0 0,-1 0 1,1-1-1,0 1 1,-1-1-1,-2 1 1,-16 7-2,12-4 0,5-2-4,0 0-1,-1 0 1,1 0 0,0 1 0,0-1 0,1 1 0,-1 0-1,1 0 1,-1 1 0,1-1 0,0 1 0,0-1 0,-3 7 0,-1 2-14,2 0 0,-1 0 1,2 1-1,-1-1 1,2 1-1,0 0 0,0 0 1,1 0-1,1 1 1,0-1-1,2 24 0,1-26 3,-1 0-1,2 0 0,0 0 0,0 0 1,1-1-1,0 1 0,0-1 0,1 0 1,1 0-1,0-1 0,0 0 0,1 0 1,0 0-1,11 10 0,94 109-91,-76-83 115,45 43 0,150 150 64,-166-173-57,83 76 62,-133-129-31,-14-11-10,-3-3-1,-32-30-20,-234-277-197,204 232 175,-58-86 38,-16-19 50,123 164-79,-28-29-27,-52-79-1,91 120 19,1 3-2,1-1 0,0 1 0,0-1-1,0 1 1,0-1 0,0 0-1,1 0 1,0 0 0,0 0-1,-1-6 1,3 9-18,-1 1-1,1-1 1,0 1-1,0 0 1,0 0-1,0-1 1,0 1-1,0 0 1,0 0-1,0 0 1,0 0-1,0 0 1,0 0 0,-1 0-1,1 0 1,0 0-1,0 0 1,0 1-1,0-1 1,0 0-1,0 1 1,0-1-1,0 0 1,1 2-1,36 15-54,-14 0 35,-2 1 0,34 34 0,54 65-90,-38-40 88,-44-48 43,186 186 9,-153-160 88,111 80-1,-119-97 35,-66-46 69,-26-22-294,-241-240-313,241 232 413,2-2 0,2-1-1,2-1 1,2-2-1,-26-49 1,3 10 22,54 74-54,0 9 13,0-1 1,1 1-1,-1 0 1,0 0-1,0 0 1,1 0-1,-1 0 0,0-1 1,1 1-1,-1 0 1,0 0-1,1 0 1,-1 0-1,1 0 1,-1 0-1,0 0 1,1 0-1,-1 0 1,0 0-1,1 0 1,-1 1-1,0-1 1,1 0-1,-1 0 1,0 0-1,0 0 1,1 0-1,-1 1 1,0-1-1,1 0 1,-1 0-1,0 1 1,0-1-1,1 0 1,-1 0-1,0 1 1,0-1-1,30 23-53,-2 0-1,-1 2 0,36 42 1,-16-16 27,415 378 355,-458-425-300,32 34 222,-32-34-80,-16-20-59,11 15-90,-26-29 9,-2 0-1,-1 2 1,-1 0-1,-38-24 1,32 24-29,-13-11-11,2-2 0,2-3 0,2-1 0,1-2 0,-65-97 0,19-10 36,18 29 56,90 133-538,41 37 344,-2 3 1,103 108-1,8 8 235,-41-62 15,-65-54 130,63 62 0,-209-222 74,-107-88-247,3 3-35,141 135-21,29 38-29,-1 1-1,-39-40 1,54 58-185,10 5 3,14 7-82,8 7 102,0 2 0,-1 1 0,31 24 0,75 69 95,-93-74 65,256 238 690,-345-310-139,-235-255-346,268 276-203,-17-17-22,1-1 0,2-2 0,-47-71-1,75 106 26,1 0-1,0 0 0,0-1 0,0 1 0,0 0 0,0 0 1,0 0-1,0-1 0,0 1 0,0 0 0,0 0 0,0-1 0,0 1 1,0 0-1,0 0 0,0 0 0,0-1 0,1 1 0,-1 0 1,0 0-1,0 0 0,0-1 0,0 1 0,0 0 0,0 0 1,1 0-1,-1 0 0,0-1 0,0 1 0,0 0 0,0 0 1,1 0-1,-1 0 0,0 0 0,0 0 0,0 0 0,1-1 0,-1 1 1,0 0-1,0 0 0,0 0 0,1 0 0,-1 0 0,0 0 1,0 0-1,0 0 0,1 0 0,-1 0 0,0 0 0,0 0 1,1 0-1,-1 0 0,0 1 0,0-1 0,0 0 0,1 0 1,-1 0-1,0 0 0,16 3-260,7 6 102,0 2 1,-1 0-1,35 23 0,56 51 94,57 72 179,-116-102 83,96 73 0,-100-89 39,-44-36-102,-10-9-21,-14-15 46,-33-27 59,-98-103-42,-16-64-182,126 172 11,20 23-6,0-1-1,1 0 1,2-2 0,-25-42-1,40 63 3,-10-30-75,10 31 72,1 1 0,0-1 0,0 0 0,0 1 0,0-1 0,0 0 0,-1 1 0,1-1 0,0 0 0,1 1 0,-1-1 0,0 0 0,0 1 0,0-1 0,0 0 0,0 1 0,1-1-1,-1 1 1,0-1 0,1 0 0,-1 1 0,0-1 0,1 1 0,-1-1 0,1 1 0,-1-1 0,0 1 0,1-1 0,-1 1 0,1-1 0,0 1 0,-1 0 0,1-1 0,-1 1 0,1 0 0,0 0-1,-1-1 1,1 1 0,0 0 0,-1 0 0,1 0 0,0 0 0,-1 0 0,1 0 0,0 0 0,0 0 0,7 1-60,0 0-1,0 0 1,0 1 0,-1 1 0,1-1 0,-1 1-1,12 6 1,48 31-169,-58-34 212,72 53-23,112 103-1,-136-111 77,-37-35 31,-1 1 0,-1 1 0,0 1 0,-1 0 0,16 26 0,-63-89 171,-2 2-1,-71-74 1,58 68-238,-49-66-1,79 94 2,11 15-7,-1 0 0,1-1 0,0 0 1,1 1-1,-1-1 0,1 0 0,0-1 0,1 1 0,-1-1 0,1 1 1,0-1-1,-1-11 0,4 18 4,-1-1 0,0 1 1,1-1-1,-1 1 0,0 0 0,1 0 1,-1-1-1,1 1 0,-1 0 1,1 0-1,-1 0 0,1-1 0,-1 1 1,0 0-1,1 0 0,-1 0 0,1 0 1,-1 0-1,1 0 0,-1 0 0,1 0 1,-1 0-1,1 0 0,-1 0 0,1 0 1,-1 1-1,1-1 0,-1 0 0,1 0 1,-1 0-1,1 1 0,-1-1 1,0 0-1,1 0 0,0 1 0,24 11-246,22 14 269,-2 2-1,0 2 1,-2 2 0,74 72-1,-116-104-9,2 3 120,-1 0-1,1 0 1,0 0 0,-1 1 0,1-1 0,-1 1-1,0-1 1,3 8 0,-7-7 334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7:46.5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1605 2662 3425,'5'4'314,"-1"-1"0,-1 1 0,1 0 0,0 0 0,-1 0 0,0 0 0,0 0 0,3 6 0,-6-8-157,1-1 1,-1 1-1,1 0 0,-1-1 0,0 1 1,0 0-1,0-1 0,0 1 1,0 0-1,0 0 0,0-1 1,0 1-1,-1 0 0,1 0 1,-1-1-1,1 1 0,-1-1 1,0 1-1,0 0 0,1-1 1,-1 0-1,0 1 0,0-1 0,-1 1 1,1-1-1,0 0 0,0 0 1,-1 0-1,-1 2 0,-9 10 1105,11-12-1158,0 1 0,0-1 0,0 1 0,-1-1 0,1 0 1,-1 1-1,1-1 0,-1 0 0,1 0 0,-1 0 0,0 0 0,1 0 0,-1-1 0,0 1 0,0 0 0,0-1 1,0 1-1,-3-1 0,-35 9 1058,0 2 0,-49 20 0,64-21-1021,11-4-100,0 0-1,0-1 1,-1-1-1,0 0 0,-26 3 1,-30-9-92,60 5 39,11-3 10,-1 1 1,1-1-1,-1 0 0,1 0 0,-1 1 0,1-1 0,-1 0 0,1 0 0,-1 0 0,1 0 0,-1 1 0,1-1 0,-1 0 0,0 0 0,1 0 0,-1 0 0,1 0 0,-1-1 0,1 1 0,-1 0 0,1 0 0,-1 0 0,1 0 0,-1-1 0,0 1 1,-7-5-53,0 0 1,0 0-1,0-1 1,1 0 0,0 0-1,0-1 1,1 1 0,-9-12-1,-3-4 4,15 18 35,1 1 1,0-1 0,0 0-1,0 0 1,0-1-1,1 1 1,-1 0 0,1 0-1,0-1 1,0 1 0,1-1-1,0 1 1,-1-1 0,1 1-1,1-7 1,-4-30-131,3 35 118,-1 1 1,1-1-1,0 1 0,0-1 1,0 1-1,1-1 0,3-10 1,0-10-57,-3 20 74,1 0 0,0 0 1,0 1-1,1-1 0,-1 1 0,1-1 0,1 1 1,4-7-1,8-13-3,26-62-61,-38 81 66,-1 0 0,0 0 0,1 0 0,0 1 0,6-6 0,18-28 4,-19 24 11,0-1 0,12-13 0,17-28 8,-30 44-7,0 1 0,16-18 0,-1 1 60,-22 27-66,0 1 1,0 0-1,-1-1 1,1 1-1,-1-1 1,1 1-1,-1-1 1,1 1-1,-1-1 1,0 1-1,0-1 1,0 0-1,0 1 1,0-1 0,0 1-1,0-1 1,0 1-1,-1-1 1,1 1-1,0-1 1,-1 1-1,0-1 1,1 1-1,-1-1 1,0 1-1,-1-2 1,-5-21 21,6 14-8,0 0 0,0 0 1,-1 0-1,0 0 1,-1 1-1,0-1 0,0 0 1,-1 1-1,0 0 1,-1 0-1,-6-10 0,4 7 5,-4-9-11,1 0 1,-11-32-1,0 8 14,11 23-8,0 0 1,-1 1-1,-19-27 0,26 42-15,-44-75 47,46 78-48,0 0-1,0 1 1,0-1-1,-1 1 1,1 0-1,0 0 1,-5-3-1,4 3 0,1 0 1,0 0-1,0 1 0,-1-1 0,1-1 0,0 1 1,1 0-1,-1 0 0,0-1 0,-2-4 1,-3-10 2,-1-1 1,-1 1-1,-1 0 0,-1 1 1,0 0-1,-21-23 1,7-9 10,-92-92-8,100 122-4,6 5 4,-1 0 0,-1 1 0,0 0-1,0 1 1,-21-12 0,29 19-4,1 0 1,-1 1-1,1-2 1,-1 1-1,1 0 1,-4-7-1,4 6 6,0-1 0,-1 1-1,0 0 1,-11-8 0,8 9 16,-2-1-1,1 2 1,0 0 0,-1 0-1,1 0 1,-1 1 0,-11 0-1,-14-5 13,31 6 1,-1 0 0,1 1 0,0 0 0,-1-1 0,1 1 0,-1 1 0,1-1 0,0 1-1,-1-1 1,1 1 0,0 0 0,0 1 0,0-1 0,-6 4 0,-2 1-3,1 1 0,1 1 0,-15 12 0,-11 9 9,33-27-41,0 0 0,1-1 0,-1 1 0,0-1 1,0 1-1,0-1 0,0 0 0,0 0 1,0 0-1,-1-1 0,-5 2 0,-37 12 0,39-11-14,0 0 1,0 0-1,0-1 1,0 0-1,0-1 1,0 1-1,-1-1 1,1-1-1,-15 0 1,9-1 4,0-1-1,-1 0 1,1-1 0,-16-7 0,24 9-2,0-1 0,0 0 0,0-1 0,0 1 0,1-1 0,-1 0 0,1 0 0,0 0 0,0-1 0,0 0 0,1 1 0,-1-1 0,1-1 0,0 1 0,0 0 0,-3-6 0,-8-19-37,9 19 29,0 0 1,1-1-1,0 1 0,0-1 1,-3-21-1,4 16-3,2-1-1,0-23 0,1 34 3,1 0 1,0 0-1,0 0 0,1 0 0,0 0 0,0 0 1,0 0-1,0 0 0,6-8 0,81-111-66,-77 111 58,2 1 1,-1 0-1,2 1 0,0 1 0,0 0 1,1 1-1,17-9 0,-9 6 10,43-33 1,-53 37 6,0 1 1,0 1 0,0 0 0,1 0-1,0 2 1,1 0 0,27-6 0,16-5 10,-39 10-12,0 2 0,24-3 0,3-1 9,10 0-5,0 2 1,97 3-1,-119 3 6,-4-1 6,1-2 1,35-8 0,26-2 5,61 3-4,-144 8-4,1 0-1,-1 0 1,0-1 0,0 0 0,0-1 0,14-7 0,-13 6 1,1 0 0,0 0 0,24-5 1,-18 7-3,5 0 9,1-1 0,-1-2 0,0 0 0,30-13-1,-37 14-1,1-1-1,0 2 0,0 0 0,31-2 0,-22 3-5,-12 0 0,0-1 1,0 0 0,0-1-1,-1 0 1,18-10 0,-14 6 2,1 1-1,27-7 1,-22 9-8,-17 6 2,1-1-1,0-1 1,-1 1 0,1-1 0,-1 0 0,0-1-1,1 0 1,-1 0 0,0 0 0,-1 0 0,1-1-1,6-5 1,-8 5 1,-1 1 0,1 0 1,1 0-1,-1 0 0,0 0 0,1 1 0,-1 0 1,1 0-1,0 0 0,-1 1 0,1-1 0,0 1 1,8-1-1,25-18 14,-32 18-13,-1 0-1,1-1 1,-1 1 0,1-1 0,-1-1 0,8-6-1,-9 7-4,1-1 0,0 1-1,-1 0 1,1 0-1,0 1 1,0-1-1,7-1 1,-10 4-2,-1 0 0,0 0 0,0 0 0,0 0 1,1 0-1,-1 0 0,0 1 0,0-1 0,0 0 0,0 1 1,1-1-1,-1 1 0,0-1 0,0 1 0,1 1 0,15 4 19,50-15 70,-66 8-110,0 1 0,0-1 0,0 1 0,0-1 0,0 1 0,0-1 0,0 1 0,0-1 0,0 0 0,-1 0 0,1 0 0,0 1 0,0-1 0,-1 0 0,1 0 0,-1 0 0,1 0-1,0 0 1,-1 0 0,0 0 0,1-1 0,8-12-58,1 8-385,-10 5 475,0 1 0,0 0 0,1-1 0,-1 1 0,0 0 1,1 0-1,-1-1 0,0 1 0,1 0 0,-1 0 0,0-1 0,1 1 1,-1 0-1,0 0 0,1 0 0,-1 0 0,1 0 0,-1-1 1,0 1-1,1 0 0,-1 0 0,1 0 0,-1 0 0,0 0 0,1 0 1,-1 0-1,1 1 0,4 21 103,2 29-77,-3-28-16,-1 0-1,-1 0 1,-2 39-1,1-26 28,-1-30-37,1 0 0,-1 0 1,0 0-1,0 0 0,-1 0 0,-1 7 1,1-9-3,0 1-1,0-1 1,0 1 0,1-1 0,-1 1 0,1 0 0,0-1 0,0 1 0,1-1 0,0 1 0,-1 0 0,1-1 0,1 1-1,-1-1 1,4 8 0,-1-4 4,0 1 0,0 0 1,-1 1-1,-1-1 0,0 0 0,0 1 0,1 10 0,-1-6 5,0-1 0,7 23 0,-4-23-7,5 15 49,-1 1-1,-1-1 1,6 42-1,-12-65-54,0 1-1,0-1 0,0 0 0,1 0 0,0 0 0,6 9 1,1 1 0,4 8 2,24 29 0,-5-8-20,-24-32 6,1 0-1,0-1 0,16 13 1,22 26-47,-42-45 53,1 0-1,-1 0 0,1-1 0,0 0 1,0 0-1,0 0 0,1-1 0,-1 0 1,1-1-1,12 3 0,9 5 15,1 0-1,31 6 0,0 0-7,-52-13 3,16 5-7,-23-8 6,0 0 0,0 0 0,-1 1 0,1-1 1,0 1-1,0-1 0,-1 1 0,1 0 0,0-1 0,-1 1 0,1 0 0,-1 0 0,1 0 0,-1 0 1,0 1-1,1-1 0,-1 0 0,0 0 0,0 1 0,0-1 0,2 3 0,24 33 25,-20-29-13,-1-1 1,-1 1-1,1 0 0,6 14 0,-2 1 6,-3-9 28,-1 1 0,8 28 0,-2-5-33,-9-29-7,0 0 0,-1 0 1,0 0-1,0 1 1,-1-1-1,0 0 1,-1 18-1,-5-8 33,4-17-37,0 0-1,1 0 0,-1-1 0,1 1 1,-1 0-1,1 0 0,-1 0 0,1 0 1,0 0-1,0 0 0,1 3 0,-1 0 2,0 0-1,0 0 0,0 0 1,0 0-1,-1 0 0,1 0 1,-1-1-1,-1 1 0,1 0 1,-1 0-1,1-1 0,-1 1 1,-1-1-1,1 0 0,-6 8 1,4-5 1,0-1 0,1 1 0,-1 1 1,-3 13-1,6-17-6,-1 0 0,0-1 0,0 1 0,0 0-1,0-1 1,0 1 0,-1-1 0,-4 6 0,-9 13 7,6-9 3,9-11-11,1-1 1,-1 0-1,0 0 0,0 0 0,0 0 1,1 0-1,-1 1 0,1-1 1,-1 0-1,1 1 0,-1-1 0,1 0 1,0 1-1,0-1 0,-1 1 1,1-1-1,0 0 0,0 1 0,1-1 1,-1 1-1,0 1 0,0-2 1,-1 0 0,0-1-1,0 1 1,0 0 0,0 0-1,0 0 1,0-1 0,0 1-1,0 0 1,0-1 0,0 1-1,0-1 1,0 1 0,-1-1-1,1 0 1,0 1 0,-3-1-1,-21 10 13,24-9-13,0-1 0,0 1 1,1-1-1,-1 1 0,0-1 0,0 1 1,1-1-1,-1 1 0,0-1 0,1 1 1,-1 0-1,1 0 0,-1-1 0,1 1 1,-1 0-1,1 0 0,-1-1 1,1 1-1,0 0 0,0 0 0,-1 0 1,1 1-1,1 8 0,-1-9 0,1 1 0,-1-1 0,0 0 0,0 0 0,0 0 0,0 0 0,0 1 0,0-1 0,0 0 0,0 0 0,0 0 0,-1 1 0,1-1 0,0 0 0,-1 0 0,1 0 0,-1 0 0,1 0 0,-1 0 0,0 0 0,1 0 0,-1 0 0,0 0 0,0 0 0,0 0 0,1-1 0,-1 1 0,0 0 0,0 0 0,0-1 0,0 1 0,0-1 0,-1 1 0,0 0 0,-2 1-1,1 1 0,-1-1 0,1 1 0,0 0 0,0 0 0,0 0 1,0 1-1,1-1 0,-3 5 0,3-5 1,0 0-1,0 0 1,-1 0 0,1 0 0,-1 0-1,1-1 1,-1 1 0,0-1-1,0 0 1,-4 3 0,-13 4 2,13-7-2,1 0-1,-1 1 0,1 0 1,-1 1-1,1-1 1,0 1-1,1 0 0,-1 1 1,1-1-1,-1 1 1,1 0-1,-5 7 1,5-4-11,-1-1 1,0 1 0,-1-2 0,-8 9 0,9-11 7,1 0 1,0 1 0,1 0 0,-1 0 0,1 0 0,0 1-1,0-1 1,1 1 0,0 0 0,-5 12 0,5-8-6,1 1 0,0 0 0,0 15 0,2-16 6,-1 0-1,0 0 1,-1 0-1,-4 13 1,1-9 15,3-9-15,-1 0 0,2 1 0,-1-1 0,1 1 1,-1-1-1,1 10 0,0-14-13,0 1 21,0 0-1,0 0 1,1 0 0,-1 0-1,0 1 1,1-1 0,-1 0-1,1 0 1,0 4 0,-2 3-19,-3 14 6,1 0-1,-2 41 0,-2 15 32,6-61-32,0 1 0,2 30-1,1-32 16,-2 0-1,-3 29 1,-8 30 9,-4-19 9,14-53-21,1-1 0,-1 1-1,0 0 1,0 0 0,0-1 0,-1 1 0,0-1 0,1 0 0,-1 1 0,0-1 0,-7 5 0,-71 52 43,69-43-60,12-16 12,-1 0 0,1-1 0,0 1 0,0 0 0,-1 0 0,1 0 0,-1-1 0,1 1 0,0 0 0,-1 0 0,0-1 0,1 1 0,-1 0 0,1-1 0,-1 1 0,0-1 0,1 1 0,-1-1 0,0 1 0,0-1 0,1 1 0,-1-1 0,0 0 0,0 1 0,0-1 0,0 0 0,1 0 0,-1 0 0,0 0 0,0 1 0,0-1 0,0 0 0,0-1 0,-1 1 0,-8 3-35,9-3 35,1 0 0,0 1 0,-1-1 0,1 0-1,0 0 1,-1 0 0,1 1 0,-1-1-1,1 0 1,-1 0 0,1 0 0,0 0 0,-1 0-1,1 0 1,-1 0 0,1 0 0,-1 0-1,1 0 1,-1 0 0,1 0 0,-1 0 0,1 0-1,0 0 1,-1 0 0,1-1 0,-1 1-1,1 0 1,0 0 0,-1-1 0,-35-8-307,28 4 298,0 0 1,1-1-1,0 0 1,0 0-1,0-1 1,1 1-1,0-1 1,-6-9 0,6 8 3,-1 0 8,1-1 0,-1 1 0,1-1-1,1 0 1,-1-1 0,2 1 0,-1-1 0,1 0-1,1 0 1,-5-20 0,7 23-2,0 1 0,-1 0-1,0 0 1,0 0 0,0 1 0,-1-1-1,0 0 1,0 1 0,-7-10 0,4 8-5,2-1 1,-1 0-1,-6-15 1,-1-12-1,5 17-17,-9-35 0,15 47 19,0 0 0,0 0 0,1 0 0,-1 0 0,1 0 0,1-1 1,-1 1-1,1 0 0,0 0 0,3-6 0,-3 8 4,0 0 1,-1 0-1,1 0 1,-1 1 0,0-1-1,0 0 1,0 0-1,0 0 1,0 0-1,-2-4 1,-1-20 30,3 27-16,0-1-1,0 1 1,0 0 0,-1 0-1,1 0 1,0 0 0,-1 0-1,1 0 1,-1 0 0,1 1-1,-1-1 1,1 0 0,-1 0 0,0 0-1,1 0 1,-1 1 0,0-1-1,0 0 1,1 0 0,-1 1-1,0-1 1,0 1 0,0-1-1,0 1 1,0-1 0,0 1-1,0 0 1,0-1 0,0 1-1,0 0 1,0 0 0,-2 0-1,-44-1 60,40 1-62,-1 1 0,1-1 0,-1 2 0,1-1 0,0 1 0,0 0-1,0 0 1,0 1 0,0 0 0,0 0 0,0 1 0,1 0 0,0 0 0,-7 6 0,-47 43 202,44-41-201,2 1-1,-1 0 1,1 0-1,1 2 1,1 0 0,-18 26-1,24-31-5,0-1 1,-1 0-1,-1 0 0,1-1 0,-1 0 0,-17 14 1,18-18 7,7-3-12,-1-1 1,1 1-1,-1-1 1,0 0-1,1 1 1,-1-1 0,1 0-1,-1 1 1,0-1-1,1 0 1,-1 0-1,0 0 1,1 1-1,-1-1 1,0 0 0,1 0-1,-1 0 1,0 0-1,-1-1 1,-2 1-18,1 2 15,1 0 0,-1 0-1,1 0 1,-1 0-1,1 1 1,0-1-1,0 1 1,-3 4 0,-4 5 13,-4 2-14,10-11-1,0 1 0,0-1 0,-1 0 0,1 0 0,-1 0 0,0 0 0,-7 3 0,-27 23 8,-3-8-33,-70 24-1,108-44 20,-1 0 0,1-1 0,0 1 0,-1-1 0,1 0 0,-1 0 0,1-1 0,0 1 0,-1-1 0,1 1 0,-1-1 0,1 0 0,0-1 0,0 1 0,-4-2 0,-21-6 9,9 7 6,0 1 1,1 2-1,-1-1 0,-22 5 1,38-5-18,1 0 0,-1 0 0,1-1 0,0 0 1,-1 1-1,1-1 0,0 0 0,0 0 0,-1 0 0,1 0 1,0 0-1,0-1 0,0 1 0,-3-3 0,1 1-73,1-1-1,-1 1 1,1 0-1,-1-1 1,1 0-1,-4-6 1,7 10 76,0 0 0,0-1 0,0 1 0,0 0 0,0 0 0,0-1 0,0 1 0,0 0 0,0-1 0,0 1 0,0 0 0,0-1 1,0 1-1,0 0 0,0-1 0,0 1 0,0 0 0,1 0 0,-1-1 0,0 1 0,0 0 0,0-1 0,0 1 0,1 0 0,-1 0 1,0 0-1,0-1 0,1 1 0,-1 0 0,0 0 0,0 0 0,1-1 0,-1 1 0,0 0 0,0 0 0,1 0 0,-1 0 0,1 0 1,14-5-18,-12 5 6,22-5-1,0 2-1,1 1 1,-1 1 0,31 3-1,-31-1 24,1 0 0,-1-2 0,0-1 0,40-7 0,-64 9-3,0 0 1,0-1-1,1 1 1,-1 0-1,0 0 1,0-1-1,0 1 1,0-1 0,0 1-1,0-1 1,0 1-1,0-1 1,0 0-1,0 1 1,0-1-1,0 0 1,-1 0-1,1 1 1,0-1-1,0 0 1,-1 0-1,1 0 1,0-2-1,-1 2 4,0 0 0,0 0-1,-1 0 1,1 0-1,0 0 1,-1 0-1,1 0 1,-1 0-1,1 1 1,-1-1-1,0 0 1,1 0-1,-1 0 1,0 1-1,0-1 1,1 0-1,-1 1 1,0-1-1,0 1 1,-1-1-1,-8-5 50,0 1-1,0 0 1,-17-5 0,-62-13 61,64 18-121,0-1 1,0-1-1,1-2 1,0 0-1,1-1 0,-41-25 1,55 30 81,-2-4-494,11 9 410,0 0 0,0 0 0,0-1 0,0 1 0,0 0 0,1 0 0,-1-1 0,0 1 0,0 0 0,0 0 0,0 0-1,1-1 1,-1 1 0,0 0 0,0 0 0,0 0 0,1-1 0,-1 1 0,0 0 0,0 0 0,1 0 0,-1 0 0,0 0 0,0 0 0,1 0 0,-1 0 0,0 0 0,0-1 0,1 1 0,-1 0-1,0 0 1,0 0 0,1 1 0,-1-1 0,0 0 0,0 0 0,1 0 0,-1 0 0,0 0 0,1 0 0,-1 0 0,0 0 0,0 0 0,0 1 0,1-1 0,24 1-25,0 0-1,0 2 1,34 9 0,-27-6 6,-9-2 30,0 1 0,-1 0 0,1 2 0,-2 1 0,1 0 0,-1 2 0,22 13 0,-27-18 48,6 2 50,-22-6-98,1-1 1,-1 0-1,0 0 0,1 0 0,-1 1 0,0-1 1,1 0-1,-1 1 0,0-1 0,1 0 0,-1 1 1,0-1-1,1 0 0,-1 1 0,0-1 1,0 0-1,0 1 0,1-1 0,-1 1 0,0-1 1,0 1-1,0-1 0,0 0 0,0 1 0,0-1 1,0 1-1,0-1 0,0 1 0,0-1 0,0 1 1,0-1-1,0 0 0,0 1 0,0-1 0,0 1 1,-1-1-1,1 1 0,0-1 0,-3 6 26,-1-1-1,1 0 0,-1 0 1,0 0-1,0 0 1,-1 0-1,1-1 1,-1 0-1,0 0 0,0 0 1,-1-1-1,1 0 1,-12 5-1,-7 1-1,0 0-1,-33 5 1,34-9-22,1 2 0,-31 11 1,44-13-21,-1-1 0,0 0 0,0-1-1,-1 0 1,1-1 0,-1 0 0,1 0 0,-15-1 0,21-1 0,1 0-1,0 0 0,0-1 1,0 1-1,0-1 0,0 0 1,0 0-1,0 0 0,0 0 1,0 0-1,0-1 0,0 1 1,1-1-1,-1 0 0,0 0 1,1 0-1,0 0 0,-1 0 1,1 0-1,0-1 0,0 1 1,1-1-1,-1 1 0,0-1 1,1 0-1,-1 0 0,1 0 1,0 0-1,0 0 0,0 0 1,1 0-1,-1-3 0,0-3-5,0-1-1,1 1 0,0 0 0,0 0 1,1 0-1,1 0 0,-1 0 0,1 1 1,1-1-1,0 0 0,0 1 0,6-13 1,3 0-9,0 0 0,2 0 0,23-27 0,-31 38 18,2 2 1,-1-1-1,1 1 0,0 0 0,1 0 0,0 1 0,0 0 0,1 1 0,-1 0 0,1 1 0,1 0 0,-1 0 0,1 1 1,0 0-1,20-3 0,-21 5 17,0 0 1,1 1-1,-1 1 0,1-1 1,-1 2-1,1 0 1,12 2-1,-19-2 3,-1 0 0,1 0 0,-1 0 0,0 0-1,1 1 1,-1 0 0,0-1 0,0 1 0,0 0 0,0 0-1,-1 1 1,1-1 0,0 1 0,-1-1 0,0 1 0,0 0-1,0 0 1,0 0 0,0 0 0,0 0 0,-1 0 0,1 1-1,-1-1 1,2 6 0,-3-1 27,1 0 0,-1 1 0,0-1 0,-1 0 0,0 0 0,0 0 0,-1 0 0,0 0 0,0-1 0,-1 1 0,0-1 0,0 1 0,-5 6 0,4-9-31,1-1 1,-1 0-1,0 0 1,0 0-1,-1 0 1,1 0-1,-1-1 1,0 0-1,0 0 1,0 0-1,0-1 1,0 0-1,-1 0 1,1 0-1,-1 0 1,1-1-1,-1 0 1,0 0-1,0-1 1,1 1-1,-9-2 1,2 1-19,0-1 0,0 0 0,1-1 0,-1 0 0,0-1 0,1 0 0,-1-1 0,1 0 0,-16-9 1,18 8-13,1-2 1,0 1 0,0-1-1,0 0 1,1 0 0,0-1-1,1 0 1,-1 0 0,-6-14-1,11 18 8,0 0-1,0 0 0,0 0 1,0 0-1,1-1 1,0 1-1,0-1 0,0 1 1,1-1-1,-1-7 0,2 9 0,-1 0 0,1 1-1,-1-1 1,1 0 0,0 0-1,0 1 1,0-1 0,0 0-1,1 1 1,-1 0 0,1-1-1,-1 1 1,1 0 0,0-1-1,0 1 1,0 0 0,0 0-1,4-2 1,4-3-13,1 1 0,0 0-1,1 1 1,-1 0 0,1 0 0,0 1-1,0 1 1,20-3 0,-8 2 19,1 2 0,-1 1 0,35 2 0,-39 1 8,0 1 0,-1 1 0,1 1 0,-1 1 0,0 0 0,-1 2 0,21 10 0,117 79 211,-123-76-75,-33-18 240,-7-2-112,-8-1-130,-14-2-128,1-2 1,-1-1 0,1-1 0,1-1 0,-1-2 0,-43-19 0,40 13-36,0-1 1,2-1-1,0-2 0,1 0 1,-36-33-1,54 42 6,-1-1 0,1 0 1,1 0-1,0-1 0,1 0 0,0 0 1,1-1-1,0 0 0,-9-25 0,16 36 13,-1 1 0,1-1-1,0 0 1,-1 1 0,1-1-1,0 1 1,0-1-1,0 0 1,0 1 0,0-1-1,1 1 1,-1-1 0,0 0-1,1 1 1,-1-1-1,1 1 1,0-1 0,-1 1-1,1-1 1,0 1-1,0 0 1,0-1 0,0 1-1,0 0 1,0 0 0,0 0-1,0-1 1,1 1-1,-1 0 1,0 1 0,1-1-1,-1 0 1,1 0 0,-1 1-1,1-1 1,-1 0-1,3 0 1,3-1-18,1 0 0,0 0 1,0 1-1,0 0 0,-1 0 0,11 1 0,22 3 20,1 1 0,0 2 0,-1 2 0,0 1 0,-1 2 1,0 2-1,-1 2 0,64 34 0,-71-34 40,47 26 36,-72-37-43,0-1 0,-1 2 1,1-1-1,-1 0 0,0 1 1,0 0-1,0 1 0,-1-1 1,6 9-1,-10-13-16,1-1 1,-1 0-1,0 0 0,0 0 1,1 0-1,-1 1 1,0-1-1,0 0 0,0 0 1,0 1-1,1-1 0,-1 0 1,0 0-1,0 0 0,0 1 1,0-1-1,0 0 1,0 1-1,0-1 0,0 0 1,0 0-1,0 1 0,0-1 1,0 0-1,0 0 1,0 1-1,0-1 0,0 0 1,0 0-1,0 1 0,0-1 1,0 0-1,0 1 0,0-1 1,0 0-1,-1 0 1,1 0-1,0 1 0,0-1 1,0 0-1,0 0 0,-1 0 1,1 1-1,0-1 0,0 0 1,-1 0-1,1 0 1,0 0-1,0 1 0,0-1 1,-1 0-1,1 0 0,0 0 1,-1 0-1,1 0 0,0 0 1,0 0-1,-1 0 1,1 0-1,0 0 0,0 0 1,-1 0-1,1 0 0,0 0 1,0 0-1,-1 0 0,1 0 1,-23-7 130,19 5-116,-76-28-50,2-3 0,1-4 0,-116-75 0,165 94 10,0-1 1,1-1 0,1-1-1,-36-40 1,62 61 11,0 0 0,-1 0 0,1 0 0,0 0 0,0 0 0,-1 0 1,1-1-1,0 1 0,0 0 0,-1 0 0,1 0 0,0 0 0,0-1 0,0 1 1,-1 0-1,1 0 0,0-1 0,0 1 0,0 0 0,0 0 0,0-1 0,-1 1 1,1 0-1,0-1 0,0 1 0,0 0 0,0 0 0,0-1 0,0 1 0,0 0 1,0-1-1,0 1 0,0 0 0,0 0 0,0-1 0,0 1 0,0 0 0,1-1 1,-1 1-1,0 0 0,0 0 0,0-1 0,0 1 0,17 2-439,-13-1 429,9 2-8,30 6-12,-1 2 1,0 1-1,44 20 0,-30-5 21,56 36-1,54 27 48,-60-32 38,-73-39 452,-50-26-455,0 0 0,1 2-1,-2 0 1,1 1-1,-1 1 1,-23-2 0,-26-5-62,16-3-19,0-3 0,2-2 0,0-2 0,1-2 0,1-2 0,-47-33 0,89 55 4,-7-6-17,0 0-1,1 0 1,-16-15-1,25 21 14,0 0-1,0 1 0,1-1 0,-1 0 1,0 0-1,1 0 0,0 0 1,-1 0-1,1-1 0,0 1 1,0 0-1,0-1 0,0 1 1,1-1-1,-1 1 0,1-1 1,-1 1-1,1-1 0,0 1 0,0-1 1,0 1-1,0-1 0,0 1 1,1-1-1,-1 1 0,1-1 1,1-2-1,-1 3-5,0 0 1,1 0-1,-1 1 0,1-1 1,-1 0-1,1 1 1,0-1-1,-1 1 0,1 0 1,0-1-1,0 1 0,0 0 1,0 0-1,1 0 1,-1 1-1,0-1 0,0 0 1,3 0-1,44-4-150,-43 5 149,23 0-8,1 1 1,-1 2 0,0 1 0,0 1-1,-1 1 1,54 20 0,156 81 132,-238-106-103,171 92 204,-156-89 27,-29-13 141,-327-134-70,275 109-364,1-4 1,-117-89-1,1-31-1,25 20 10,156 138 37,-1-1 1,0 1-1,0-1 0,0 0 0,1 1 0,-1-1 0,0 0 0,0 0 0,1 1 0,-1-1 0,1 0 0,-1 0 0,1 0 1,-1 0-1,1 0 0,0 0 0,-1-1 0,1 2 4,0 0-1,1-1 1,-1 1 0,0 0 0,1-1-1,-1 1 1,0 0 0,1 0 0,-1 0-1,1-1 1,-1 1 0,0 0 0,1 0-1,-1 0 1,1 0 0,-1 0 0,0 0-1,1 0 1,-1 0 0,1 0-1,-1 0 1,1 0 0,-1 0 0,0 0-1,1 0 1,0 0 0,36 8-282,19 13 175,-2 1 0,0 4 0,67 42 0,173 122 34,101 59 204,-268-194 113,-123-53 80,-126-52-265,-154-87 1,-216-186-152,268 165 102,62 36 6,72 52-59,56 47-22,-11-10-328,43 26-191,11 5 289,12 5-17,12 6 150,-1 2 1,0 2 0,31 16-1,89 56 62,25 30 120,-5 8-1,195 180 1,-291-238 56,47 42 308,-122-107-357,0 1 0,0-1 0,-1 1-1,1 0 1,0-1 0,-1 1 0,1 0 0,-1-1-1,1 1 1,-1 0 0,1 0 0,-1 0 0,1-1 0,-1 1-1,0 0 1,0 0 0,1 0 0,-1 0 0,0 0 0,0 0-1,0-1 1,0 3 0,0-3 0,-1 1 0,1-1-1,-1 1 1,1-1 0,-1 0 0,1 1-1,-1-1 1,1 1 0,-1-1 0,0 0-1,1 0 1,-1 1 0,0-1 0,1 0-1,-1 0 1,0 0 0,1 0 0,-1 0-1,0 1 1,1-1 0,-2-1 0,-45-4 242,-14-12-268,2-2-1,0-3 1,-105-57 0,37 6-44,-221-169 0,277 196 91,22 16-34,44 25-146,11 6-72,13 6-31,153 104-258,-90-55 482,250 176 276,-320-222-215,1 0 0,1-1 0,0-1 0,0 0 0,0-1 0,24 8-1,-28-15 168,-17-9-79,-18-11 36,-276-204 207,52 30-359,196 146-24,2-2-1,-64-83 1,105 119-2,0-1 1,-12-23-1,20 35-5,0-1-1,1 0 1,-1 0 0,0 0-1,1 0 1,0 0-1,0 0 1,0-1-1,1 1 1,-1 0-1,1 0 1,0-1 0,0 1-1,1 0 1,1-8-1,-1 10 5,0 1 0,-1 0 1,1 0-1,0 0 0,0 0 0,1 0 0,-1 0 0,0 0 1,0 0-1,0 0 0,1 0 0,-1 0 0,0 1 0,1-1 1,-1 1-1,1-1 0,-1 1 0,0-1 0,1 1 0,-1 0 1,1 0-1,-1 0 0,1 0 0,-1 0 0,1 0 0,-1 0 1,1 0-1,2 1 0,46 12-204,-14-1 123,65 33 1,47 43 65,-120-71 35,325 233 141,-340-238-106,0 0 0,-1 1 0,19 25 0,-25-29 3,-5-8-19,0 0 1,0 0-1,0 0 1,0 0-1,0 0 0,-1 0 1,1 1-1,-1-1 1,1 0-1,-1 0 0,1 1 1,-1-1-1,1 3 1,-1-4-14,-1 0 0,1 0 0,0 1 0,0-1 0,0 0 0,0 0 0,-1 1 0,1-1 0,0 0 0,0 0 0,-1 0 0,1 1 0,0-1 0,0 0 0,-1 0 0,1 0 0,0 0 0,-1 0 0,1 0 0,0 0 0,-1 0 0,1 1 0,0-1 0,0 0 0,-1 0 0,1 0 1,0 0-1,-1-1 0,1 1 0,0 0 0,-1 0 0,1 0 0,0 0 0,-1 0 0,-35-15 331,-126-87-162,55 30-204,-4 5-19,-6-4 6,-213-167 0,323 232 24,0 0 0,1 0 0,0-1 0,0 0 1,0 0-1,-6-11 0,12 18 7,0-1 0,-1 1 1,1 0-1,0-1 0,-1 1 0,1-1 0,0 1 1,-1-1-1,1 1 0,0-1 0,0 1 1,-1-1-1,1 1 0,0-1 0,0 1 1,0-1-1,0 1 0,0-1 0,0 1 0,0-1 1,0 1-1,0-1 0,0 1 0,0-1 1,0 1-1,0-1 0,0 1 0,0-1 0,1 1 1,-1-1-1,0 1 0,0-1 0,1 1 1,-1-1-1,0 1 0,1 0 0,-1-1 1,0 1-1,1-1 0,-1 1 0,1 0 0,-1-1 1,0 1-1,1 0 0,-1 0 0,1-1 1,-1 1-1,1 0 0,-1 0 0,1 0 0,-1-1 1,1 1-1,-1 0 0,1 0 0,-1 0 1,1 0-1,-1 0 0,1 0 0,0 0 1,-1 0-1,1 1 0,0-1 0,4 0-60,1 1-1,0 0 0,0 1 1,-1-1-1,8 4 0,53 26-127,112 74-1,-96-54 174,375 251 45,92 56 336,-483-325 77,-266-115-173,-228-128-1,250 110-267,-199-118-11,344 198-7,0-1 1,2-1-1,1-2 0,1-1 0,-51-55 1,79 79 6,0 0 0,0 0 0,0 0 0,0 0 0,0 0 0,0-1 0,0 1 0,1 0 0,-1-1 0,0 1 0,1 0 0,-1-1 0,1 1 0,-1-1 0,1 1 0,0-1 0,0 1 0,-1-1 0,1 1 0,0-1 0,1 1 0,-1-4 0,1 4-5,0 1 1,1-1-1,-1 1 1,0-1-1,0 1 1,1 0-1,-1-1 0,0 1 1,1 0-1,-1 0 1,0 0-1,1 0 1,-1 0-1,0 0 1,1 0-1,-1 0 1,0 0-1,0 1 0,1-1 1,-1 1-1,0-1 1,0 1-1,1-1 1,-1 1-1,2 1 1,342 170-562,-298-146 559,54 32 23,114 87 1,81 88 73,-90-69 60,-36-39 275,-159-114-173,-14-7 0,-22-9 52,20 4-286,-261-83 285,156 46-257,-20-10-1,2-5 0,-176-101 1,233 117-28,42 23-47,-39-26 0,56 30-100,13 7-136,2 3 240,-1 1 0,0 0 0,1 0 1,-1 0-1,0 0 0,0 0 0,0 0 0,0 1 0,3 1 0,144 109-376,119 95 503,-261-201-68,-2-3 10,-1 0-1,0 1 1,0 0 0,-1 0 0,1 0 0,-1 0 0,1 0 0,2 6 0,-8-9 18,1-1 1,-1 1-1,1-1 1,-1 1-1,0-1 1,1 0-1,-1 0 1,1 0-1,-1 0 1,0 0-1,-2 0 1,2 0-8,-26-3 28,0-1 0,0-1 1,0-2-1,1-1 1,-35-14-1,29 10-51,-2 0-23,-55-27 0,78 32 3,-1 0 1,1-2-1,0 1 0,1-1 1,0-1-1,0 0 1,-10-14-1,9 10 0,0 1-4,1-1 0,1 0 0,-9-16 0,19 30 6,0 0 0,0 0 0,0-1 0,0 1 0,-1 0 0,1 0 0,0 0 0,0 0 0,0-1 0,0 1 1,0 0-1,0 0 0,0 0 0,0 0 0,0-1 0,0 1 0,0 0 0,0 0 0,0 0 0,0 0 0,1-1 1,-1 1-1,0 0 0,0 0 0,0 0 0,0 0 0,0 0 0,0-1 0,0 1 0,0 0 0,0 0 0,1 0 1,-1 0-1,0 0 0,0 0 0,0 0 0,0-1 0,0 1 0,1 0 0,-1 0 0,0 0 0,0 0 0,0 0 0,0 0 1,1 0-1,-1 0 0,0 0 0,0 0 0,0 0 0,0 0 0,1 0 0,-1 0 0,0 0 0,0 0 0,0 0 1,0 0-1,1 0 0,-1 0 0,0 0 0,0 1 0,0-1 0,0 0 0,0 0 0,1 0 0,-1 0 0,0 0 1,0 0-1,0 1 0,17 4-120,-16-4 113,351 176-148,-319-158 187,1 5 58,-22-9 32,-12-14-111,0-1 0,0 0 0,0 1 0,0-1 0,0 0 0,0 1 1,0-1-1,0 0 0,0 1 0,0-1 0,0 0 0,0 1 0,0-1 1,0 1-1,0-1 0,0 0 0,0 1 0,0-1 0,0 0 0,0 1 0,-1-1 1,1 0-1,0 1 0,0-1 0,0 0 0,-1 0 0,1 1 0,0-1 1,0 0-1,-1 0 0,1 1 0,0-1 0,-1 0 0,1 0 0,0 0 0,-1 1 1,-1-1 7,1 1 1,-1-1 0,0 0 0,0 0-1,1 0 1,-1 0 0,0 0 0,1 0-1,-1 0 1,0 0 0,1-1 0,-1 1 0,0-1-1,1 1 1,-4-2 0,-28-15 22,24 12-28,-10-6-10,1 0 0,0-2 1,0 0-1,1-1 0,1 0 0,1-1 0,0-1 0,1 0 0,0-2 0,-12-21 0,-41-52 136,-87-93 0,97 118 127,7 13 35,-21-27 6,53 58-250,11 15-1,1-1 0,0 1 0,-7-14 0,8 16-35,0 0 0,0 0 0,0 1 0,0 0 0,-1 0 1,0 0-1,0 1 0,0 0 0,0 0 0,-10-3 1,-10-6 19,15 5-29,1-1-1,0 0 0,1 0 0,-1-1 1,2 0-1,-1-1 0,-10-16 0,-26-27 40,28 34-16,15 16-13,-1 0 0,1 0 1,-1 0-1,1 0 1,-1 0-1,0 0 1,0 1-1,0 0 1,-1-1-1,1 1 1,0 0-1,-1 1 1,0-1-1,1 0 1,-1 1-1,0 0 0,0 0 1,1 0-1,-1 1 1,0-1-1,-6 1 1,4 0 7,0-1 0,0 1 0,0-1 0,1 0 0,-1-1 0,0 1 0,-9-5 0,-23-5 39,17 8-30,6 1-16,1 0 1,0-1-1,-28-9 0,40 11-20,0 0 0,0 0-1,0 1 1,-1-1 0,1 1 0,0-1-1,-1 1 1,1 0 0,0 0 0,-1 0-1,1 1 1,-4 0 0,6-1 0,-1 0 0,0 0 0,0 1 0,0-1-1,0 0 1,0 1 0,1-1 0,-1 1 0,0-1 0,0 1 0,1 0 0,-1-1 0,0 1 0,1 0 0,-1-1 0,1 1 0,-1 0 0,1 0 0,-1-1 0,1 1-1,-1 0 1,1 0 0,0 0 0,0 0 0,-1 0 0,1 0 0,0-1 0,0 1 0,0 0 0,0 1 0,0-1 0,0-1 1,0 0-1,0 0 0,0 1 1,0-1-1,0 0 1,0 0-1,0 1 0,0-1 1,0 0-1,0 0 1,0 1-1,0-1 0,-1 0 1,1 0-1,0 0 1,0 1-1,0-1 0,0 0 1,0 0-1,0 0 0,-1 1 1,1-1-1,0 0 1,0 0-1,0 0 0,-1 0 1,1 0-1,0 0 1,0 1-1,0-1 0,-1 0 1,1 0-1,0 0 1,0 0-1,-1 0 0,1 0 1,0 0-1,0 0 1,-1 0-1,-12-5-107,-9-13-203,21 14 305,0 0-1,-1 0 0,1-1 1,1 1-1,-1 0 0,1 0 0,-1 0 1,1-1-1,0 1 0,1 0 1,-1 0-1,1-1 0,1-3 0,0-2-1,1 0-1,0 1 1,8-15-1,-10 21-4,1 0-1,-1 0 0,1 0 0,0 0 0,0 1 0,0-1 1,0 1-1,1-1 0,-1 1 0,1 0 0,-1 0 0,1 0 0,0 0 1,0 0-1,-1 0 0,2 1 0,-1 0 0,0-1 0,0 1 1,0 0-1,0 1 0,1-1 0,-1 0 0,4 1 0,3 0-14,1 1 0,-1 1 0,1 0 0,-1 0 0,19 7 0,-5-2 17,-14-3 14,0 0 0,0 0-1,0 1 1,-1 0 0,0 1-1,0 0 1,0 0 0,14 14 0,-22-19 5,-1 0 0,1-1 0,0 1 0,-1 0 0,1 0 0,0 0 0,-1-1 0,1 1 0,-1 0 0,0 0 0,1 0 0,-1 0 0,0 0 0,1 0 1,-1 0-1,0 0 0,0 0 0,0 0 0,0 0 0,0 0 0,0 0 0,0 0 0,0 0 0,0 1 0,-1-1 0,1 0 0,0-1 0,-1 1 0,1 0 0,0 0 0,-1 0 0,1 0 1,-1 0-1,0 0 0,-1 1 0,0 1 11,-1 0 0,0 0-1,0 0 1,0 0 0,-1 0 0,1-1 0,-4 3 0,-28 12 62,-39 14 0,53-23-70,6-4 5,0 0 1,0 0-1,-1-2 0,1 0 1,-19 0-1,15-1-10,0 1-1,-27 6 1,43-7 5,1-1-33,1 1 0,0-1 1,0 1-1,0-1 0,0 0 0,-1 0 0,1 1 0,0-1 0,0 0 0,-1 0 0,1 0 0,0 0 0,0 0 0,0-1 0,-2 1 0,2-1 6,1-1 1,0 1-1,-1 0 1,1 0-1,0-1 1,0 1-1,0 0 1,0-1-1,0 1 1,0 0-1,0-1 1,0 1-1,1 0 1,-1 0-1,0-1 1,1 1-1,0-2 1,1-3 0,1 0 0,0 0 0,0 0 0,0 0 0,1 1 0,0-1 0,0 1 0,0 0 0,0 0 0,1 0-1,8-5 1,-12 8 10,3-1-5,1 1 1,-1-1 0,1 1-1,0-1 1,0 1-1,-1 1 1,2-1 0,-1 1-1,0-1 1,0 2 0,0-1-1,7 0 1,7-1 0,-13 0 13,0 1 0,0 0 0,0 1 0,0-1 0,1 1 0,-1 1-1,0-1 1,10 3 0,-15-3-1,1 1 0,0 0 0,-1 0 0,1 0-1,0 0 1,-1 0 0,1 0 0,-1 0 0,0 0 0,1 1-1,-1-1 1,0 0 0,0 1 0,0-1 0,0 1 0,0 0 0,0-1-1,0 1 1,0 0 0,-1-1 0,1 1 0,-1 0 0,1 0-1,-1 0 1,0 0 0,0-1 0,0 1 0,0 0 0,0 0-1,0 0 1,-1 2 0,1 5 13,-1-1-1,-1 1 1,1 0-1,-2-1 1,1 0-1,-1 1 1,0-1-1,-1 0 1,0 0-1,0-1 1,-1 1-1,0-1 1,0 0-1,0 0 1,-1-1-1,0 1 1,-1-1-1,1-1 1,-1 1-1,0-1 1,-1 0-1,1-1 1,-16 7-1,20-10-22,0 0 1,-1 0-1,1 0 0,0-1 0,0 1 1,0-1-1,0 0 0,-1 0 1,1 0-1,0-1 0,0 1 0,0-1 1,-1 1-1,1-1 0,0 0 0,0 0 1,0-1-1,0 1 0,1 0 0,-1-1 1,0 0-1,1 0 0,-1 0 0,1 0 1,-1 0-1,1 0 0,0-1 0,0 1 1,-3-5-1,-4-7-26,0 1 0,2-1 0,-1-1 0,-6-20 0,11 29 28,0-3-11,0 1 0,0-1 0,0 1-1,1-1 1,0 0 0,-1-16 0,4 21 4,-1 0 1,0 0-1,1 0 1,0 1-1,0-1 1,0 0-1,0 1 1,1-1-1,-1 1 1,1 0-1,0-1 1,0 1-1,0 0 1,0 0-1,1 0 1,-1 0-1,1 0 1,4-3-1,10-15-56,-15 19 57,-1 0 0,0-1-1,1 1 1,0 0 0,-1 0 0,1 0 0,0 1 0,0-1-1,0 0 1,0 1 0,5-3 0,-1 2-5,1-1-1,0 1 1,0 1 0,-1-1 0,1 1-1,0 0 1,0 1 0,1 0-1,-1 0 1,0 0 0,0 1-1,10 2 1,11 4-14,48 18 0,-51-16 15,-20-7 13,152 58-15,-123-46 68,-1 2 1,49 32 0,-81-47-40,1 1 0,0-1 0,0 0 0,-1 1 0,1-1 0,0 1 1,-1-1-1,0 1 0,1 0 0,-1-1 0,0 1 0,0 0 0,0 0 0,0 0 1,0 0-1,0 0 0,-1 0 0,1 0 0,-1 1 0,1 3 0,-1-4 3,-1 1-1,1-1 0,-1 1 1,0-1-1,1 0 1,-1 1-1,0-1 0,-1 0 1,1 0-1,0 1 0,-1-1 1,1 0-1,-1-1 1,1 1-1,-1 0 0,0 0 1,0-1-1,0 1 0,-2 1 1,-8 5 11,-1-1 0,1 0 1,-1-1-1,0 0 0,-1-1 1,0-1-1,1 0 0,-1 0 1,-1-2-1,-18 2 0,14-2-28,0-2 0,-1 0 0,1-1 0,0-1 0,-1-1 0,1-1 0,-19-6 0,32 8-16,0 0 0,0 0 0,0-1 0,0 0 0,1 0 1,0 0-1,-1-1 0,1 1 0,1-1 0,-1-1 0,0 1 1,1-1-1,-5-6 0,7 8 0,0 0 1,1-1 0,-1 1-1,1-1 1,-1 1 0,1-1-1,0 0 1,0 1-1,1-1 1,-1 0 0,1 0-1,0 0 1,0 1-1,0-1 1,1 0 0,-1 0-1,1 0 1,0 1 0,0-1-1,0 0 1,3-6-1,1-1-4,1 0-1,0 0 0,0 0 0,1 1 1,0 0-1,1 1 0,0-1 0,1 1 1,0 1-1,0 0 0,1 0 0,0 1 1,0 0-1,1 0 0,0 1 0,0 1 1,0 0-1,1 1 0,0 0 0,0 0 1,0 1-1,0 1 0,0 0 1,0 1-1,1 0 0,22 2 0,1 1 11,-1 1 0,-1 3 0,1 0 0,41 15-1,-56-14 16,-1 1-1,0 0 1,0 2-1,-1 0 1,0 1-1,-1 1 1,0 1-1,22 21 1,247 274 200,-283-305-186,0 1 0,1 0-1,-1 0 1,-1 1 0,1-1 0,-1 0 0,1 1-1,-1 0 1,2 6 0,-4-10-13,0-1-1,0 1 1,0-1-1,-1 1 1,1-1-1,0 1 1,0-1-1,0 1 1,0-1 0,0 1-1,-1-1 1,1 1-1,0-1 1,0 1-1,-1-1 1,1 1-1,0-1 1,-1 0 0,1 1-1,-1-1 1,1 0-1,0 1 1,-1-1-1,1 0 1,-1 1 0,1-1-1,-1 0 1,1 0-1,-1 0 1,0 1-1,-2 0 12,-1-1-1,1 1 1,-1-1-1,0 0 1,1 0-1,-1 0 1,-5-1-1,-28-6 29,0-1 0,0-1-1,-65-27 1,-102-61-20,194 92-26,-133-77-15,129 73-3,0-1-1,1-1 0,0 0 0,1 0 0,0-1 0,1-1 0,-14-20 0,22 29-6,1 1 0,0-1 1,0 0-1,0 0 0,0 0 0,1-1 0,0 1 0,-1 0 1,1 0-1,0-8 0,1 11 11,0-1 1,1 0 0,-1 1-1,1-1 1,-1 0 0,1 1-1,-1-1 1,1 1 0,0-1-1,0 1 1,0-1 0,0 1-1,0 0 1,0-1 0,0 1-1,0 0 1,1 0 0,-1 0-1,0 0 1,1 0-1,-1 0 1,1 0 0,-1 0-1,1 0 1,-1 1 0,1-1-1,0 1 1,-1-1 0,3 1-1,22-6-38,0 2 1,1 1-1,-1 2 0,1 0 0,0 2 0,29 3 1,-25-1 27,21 2 7,-1 2 0,0 3 1,0 2-1,-2 2 1,55 22-1,-25-2 37,-2 4 0,94 60 1,-139-78 7,-2 1 0,31 28 0,-52-41 5,0 1 1,0 0-1,-1 0 1,0 1 0,-1 0-1,0 1 1,-1 0 0,0 0-1,0 0 1,3 13 0,-8-23-21,0 0 0,-1 0 1,1 1-1,-1-1 0,0 0 1,1 0-1,-1 1 1,0-1-1,0 0 0,0 0 1,0 1-1,0-1 0,0 0 1,0 1-1,0-1 0,0 0 1,-1 0-1,1 1 0,-1-1 1,1 0-1,-1 0 1,1 1-1,-1-1 0,1 0 1,-1 0-1,0 0 0,0 0 1,0 0-1,0 0 0,1 0 1,-1 0-1,-1-1 1,1 1-1,0 0 0,0 0 1,0-1-1,0 1 0,0-1 1,-1 1-1,1-1 0,0 0 1,0 1-1,-1-1 0,-1 0 1,-6 1 2,0-1 0,-1 0 0,1 0 0,0-1 0,-10-2 0,-64-16-77,1-4-1,-132-56 0,212 78 63,-67-29-2,-102-60-1,-56-54-22,150 93 2,60 40 7,12 9-4,0-2 0,-1 1 0,1-1 0,1 1 0,-1-1 0,1 0 0,-7-8 0,11 12 13,0 0 0,0 0 1,-1 0-1,1-1 0,0 1 0,0 0 0,-1 0 1,1-1-1,0 1 0,0 0 0,-1 0 0,1-1 1,0 1-1,0 0 0,0-1 0,0 1 0,0 0 1,-1-1-1,1 1 0,0 0 0,0-1 0,0 1 1,0 0-1,0-1 0,0 1 0,0 0 0,0-1 1,0 1-1,0 0 0,0-1 0,1 1 0,-1 0 1,0-1-1,0 1 0,0 0 0,0 0 0,0-1 1,1 1-1,-1 0 0,0-1 0,0 1 0,0 0 1,1 0-1,-1-1 0,0 1 0,1 0 0,-1 0 1,0 0-1,0-1 0,1 1 0,-1 0 0,0 0 1,1 0-1,-1 0 0,24-1-317,-20 1 291,38 1-78,-1 2 0,0 3 0,1 0 0,48 16 0,48 24 193,-3 6 0,231 123 0,-364-174-64,0 1 1,0-1-1,1 0 0,-1 1 1,0-1-1,0 1 0,0-1 1,-1 1-1,1 0 1,0 0-1,-1 0 0,1 0 1,1 2-1,-3-3-3,0 0 0,0-1 0,0 1 0,0 0 0,0 0-1,1-1 1,-1 1 0,-1 0 0,1 0 0,0-1 0,0 1 0,0 0 0,0 0-1,0-1 1,-1 1 0,1 0 0,0-1 0,-1 1 0,1 0 0,0-1 0,-1 1-1,1 0 1,-1-1 0,1 1 0,-1-1 0,1 1 0,-2 0 0,-2 2 42,-1 0 1,0 0-1,0-1 0,0 1 1,-1-1-1,1 0 1,-1-1-1,-8 2 1,-5 0-13,0 0 0,0-2 0,0 0 0,-35-4 0,-77-18-73,76 11 25,14 4-12,1-2 0,0-3-1,1 0 1,0-3-1,1-1 1,1-2 0,0-1-1,1-2 1,1-2-1,-55-45 1,75 54-2,2 3-9,1 0 1,0-1-1,1-1 0,-10-13 1,19 22 8,0 1 1,0-1 0,1 0 0,-1 1-1,1-1 1,0 0 0,0 0 0,0 0-1,0 0 1,0 0 0,1 0 0,-1 0-1,1-1 1,0 1 0,0 0 0,0 0-1,0 0 1,0 0 0,1 0-1,0-1 1,-1 1 0,1 0 0,0 0-1,1 1 1,2-7 0,-1 5-8,0 1-1,1-1 1,0 1 0,0 0 0,-1 0-1,2 0 1,-1 1 0,0 0-1,1-1 1,-1 1 0,1 1 0,-1-1-1,1 1 1,8-2 0,-8 1 5,10-1-11,0 0 0,0 0 0,1 2 0,-1 0 0,0 0 0,19 3 0,3 2 4,54 13-1,-46-5 42,-1 2 0,-1 3 0,58 29 0,121 78 94,-158-85-75,-56-35-26,149 96 288,-144-88-73,-13-6 195,-29-4 59,-13-7-416,1-1 1,0-2-1,-59-19 1,58 15-45,-123-43 33,-196-93 1,269 107-48,39 20-4,32 13-9,0 0 0,0-1 0,1-1-1,1-1 1,-1-1 0,2-1 0,-21-17 0,38 29 0,1 1 0,-1 0 0,1-1 0,-1 1 0,1 0-1,-1-1 1,1 1 0,0 0 0,-1-1 0,1 1 0,0-1 0,-1 1 0,1-1 0,0 1-1,-1-1 1,1 1 0,0-1 0,0 1 0,0-1 0,-1 1 0,1-1 0,0 0-1,0 1 1,0-1 0,0 1 0,0-1 0,0 1 0,0-1 0,0 0 0,0 1 0,0-1-1,1 1 1,-1-2 0,1 2-19,1-1 1,-1 0-1,1 1 1,-1-1-1,1 1 0,-1 0 1,1-1-1,0 1 0,-1 0 1,1 0-1,-1 0 1,1 0-1,-1 0 0,3 1 1,31 1 8,1 3 0,54 14 0,-15-3 24,115 7 29,-64-11-1,-83-6 53,0 1 0,55 17 0,-112-20 605,-19-4-495,-32-5-104,1-3 0,1-3 0,-73-21 0,-62-12-29,-84 10 72,281 34-143,1 0-1,-1 0 1,1 0-1,-1 0 1,1 0 0,-1 0-1,0 0 1,1 0-1,-1 0 1,1 0-1,-1 0 1,1 0-1,-1-1 1,1 1-1,-1 0 1,1 0-1,-1-1 1,1 1-1,-1 0 1,1-1-1,-1 1 1,1 0-1,-1-1 1,1 1-1,0 0 1,-1-1 0,1 1-1,0-1 1,-1 1-1,1-1 1,0 0-1,15-8-296,34-3 1,297-39 13,-316 47 277,24 0 33,1 3 0,-1 2 0,0 2 1,0 3-1,55 13 0,-81-9 237,-28-9-249,0-1 0,1 0 0,-1 0 0,0 0 0,0 0 0,0 0-1,0 0 1,0 0 0,0 0 0,0 0 0,1 1 0,-1-1 0,0 0 0,0 0 0,0 0 0,0 0 0,0 0 0,0 1 0,0-1 0,0 0 0,0 0 0,0 0 0,0 0 0,0 0 0,0 1 0,0-1 0,0 0 0,0 0-1,0 0 1,0 0 0,0 1 0,0-1 0,0 0 0,0 0 0,0 0 0,0 0 0,0 0 0,0 1 0,0-1 0,0 0 0,-1 0 0,1 0 0,0 0 0,0 0 0,0 0 0,0 1 0,-17 3 229,-91 5 20,1-5-1,-111-11 1,87 2-141,86 4-87,21 2-22,0-2 0,-1 0 0,1-2 0,-42-10 1,65 13-14,0 0 0,-1-1 0,1 1 0,0-1 1,0 1-1,-1-1 0,1 1 0,0-1 1,0 0-1,0 0 0,0 1 0,0-1 1,-1-2-1,2 3-1,-1-1 0,1 1-1,0 0 1,0-1 0,0 1 0,0 0 0,0-1-1,0 1 1,0 0 0,0-1 0,0 1 0,0 0-1,0-1 1,0 1 0,0-1 0,0 1 0,0 0 0,1-1-1,-1 1 1,0 0 0,0-1 0,0 1 0,0 0-1,1 0 1,-1-1 0,0 1 0,0 0 0,1-1-1,-1 1 1,1 0 0,2-2-41,0 0-1,0 0 1,0 0 0,0 0-1,1 1 1,-1 0-1,0 0 1,8-2 0,31-2-47,0 2 1,-1 1 0,80 8-1,-93-4 84,184 21 1,241 58 0,-424-75 36,-23-4-62,29 7 340,-35-9-294,0 0 0,1 0 0,-1 0 0,0 0 1,0 1-1,0-1 0,1 0 0,-1 0 1,0 0-1,0 0 0,0 0 0,1 1 0,-1-1 1,0 0-1,0 0 0,0 0 0,0 0 0,0 1 1,0-1-1,1 0 0,-1 0 0,0 1 1,0-1-1,0 0 0,0 0 0,0 0 0,0 1 1,0-1-1,0 0 0,0 0 0,0 1 1,0-1-1,0 0 0,0 0 0,0 1 0,0-1 1,0 0-1,0 0 0,0 0 0,-1 1 1,-17 9 369,-29 2-246,1-2 0,-1-2 0,-75 3 0,107-10-121,-40 3-2,-66 6 2,-198-8-1,309-3-44,1 0-1,0 0 0,-1-1 1,1-1-1,-9-2 0,17 4 25,1 1 1,0 0-1,0 0 0,0-1 0,-1 1 0,1 0 1,0-1-1,0 1 0,0-1 0,0 1 1,-1 0-1,1-1 0,0 1 0,0 0 0,0-1 1,0 1-1,0-1 0,0 1 0,0 0 0,0-1 1,0 1-1,0-1 0,0 1 0,0 0 0,1-1 1,-1 1-1,0 0 0,0-1 0,0 1 1,0 0-1,1-1 0,-1 1 0,0 0 0,0-1 1,1 1-1,-1 0 0,0-1 0,1 1 0,-1 0 1,0 0-1,0 0 0,1-1 0,-1 1 0,1 0 1,0 0-1,-1-1-8,15-9-101,0 0 1,1 1-1,0 0 0,0 1 1,29-9-1,-19 9 73,1 1 0,0 2-1,0 0 1,0 2 0,0 0 0,52 4 0,164 25-3,-228-24 48,41 6 15,227 43 57,-249-43-23,1 2-1,-1 2 1,-1 1-1,0 2 1,56 33-1,-87-47-27,0 1 0,0-1 0,0 0 0,0 1-1,0-1 1,-1 1 0,1-1 0,-1 1 0,1 0-1,-1 0 1,0 0 0,0-1 0,0 1 0,1 3-1,-1-4 1,-1 0-1,0 0 0,0 0 1,0 0-1,0 0 0,0 0 1,0-1-1,0 1 0,-1 0 1,1 0-1,0 0 0,0 0 1,-1 0-1,1 0 0,-1 0 1,1 0-1,0-1 0,-1 1 1,0 0-1,1 0 0,-1-1 1,1 1-1,-2 0 0,-3 3 40,0 0-1,0-1 0,-1 0 0,1 0 1,-1-1-1,0 0 0,1 0 1,-12 3-1,-5-1-40,-1 0 0,0-1 0,0-1 0,-30-2 0,-97-13-146,123 10 117,-342-63-287,342 60 238,1-1 1,0-1-1,0-1 0,1-1 0,-43-24 0,67 33 39,0 1 0,0-1 0,0 1 0,0-1 0,0 0 0,0 1-1,0-1 1,1 0 0,-1 0 0,0 0 0,0 0 0,1 0 0,-1 0 0,1 0-1,-1 0 1,1 0 0,-1 0 0,1 0 0,-1-2 0,1 3 2,0-1 0,1 0 0,-1 1 1,0-1-1,0 1 0,1-1 0,-1 1 0,1-1 1,-1 1-1,0-1 0,1 1 0,-1-1 0,1 1 1,-1-1-1,1 1 0,-1 0 0,1-1 0,-1 1 1,1 0-1,-1 0 0,1-1 0,0 1 0,-1 0 1,1 0-1,-1 0 0,1 0 0,0-1 0,-1 1 1,1 0-1,0 0 0,-1 0 0,2 1 1,20-2-99,1 1 1,-1 1 0,0 2-1,1 0 1,-1 1 0,0 1 0,28 11-1,8 5 80,80 44 0,-34-8 65,-4 5 0,122 98 0,160 175 552,-368-322-526,32 34 89,-44-45-123,0 1 0,0-1 0,-1 1 1,1 0-1,0-1 0,-1 1 0,0 0 1,0 0-1,0 0 0,0 1 0,0-1 0,0 0 1,-1 0-1,0 0 0,1 0 0,-1 4 1,-1-5-10,1-1 0,-1 1 1,0 0-1,0 0 1,1-1-1,-1 1 1,0 0-1,0-1 0,-1 1 1,1-1-1,0 0 1,0 1-1,-1-1 1,1 0-1,-1 0 0,1 0 1,-1 1-1,1-2 1,-1 1-1,0 0 1,1 0-1,-1 0 0,0-1 1,0 1-1,1-1 1,-1 0-1,-3 1 1,-7 0-4,1 1 0,-1-2 1,-16-1-1,-12-2-55,1-3-1,0-1 1,1-2-1,-72-27 1,-142-75-39,213 93 57,0-2 0,1-2 0,1-1 0,-62-52 0,94 69-1,-1 1 1,1-1-1,0-1 1,0 1-1,1-1 0,0 0 1,0 0-1,-4-12 1,7 17 13,0 0 0,0 0 0,1 1 1,-1-1-1,1 0 0,0 0 0,0 0 1,0 0-1,-1 0 0,2 0 1,-1 0-1,0 0 0,0 0 0,1 0 1,-1 0-1,1 0 0,-1 0 0,1 1 1,0-1-1,0 0 0,0 0 0,0 1 1,0-1-1,0 0 0,0 1 0,1-1 1,-1 1-1,0 0 0,1-1 1,0 1-1,-1 0 0,1 0 0,0 0 1,-1 0-1,1 0 0,0 0 0,3-1 1,7-1-24,1 1 1,-1-1 0,1 2 0,-1 0 0,1 0 0,-1 1-1,1 1 1,0 0 0,-1 1 0,1 0 0,12 5 0,25 7-17,64 28 1,-2 9 93,114 72 0,-197-106-18,46 30 74,-3 3 0,-1 3 0,-3 3 0,-3 3 0,89 103 0,-72-72 97,-81-89-186,-1 0-1,1 0 0,0-1 0,-1 1 0,1 0 0,-1 0 0,0 0 1,1-1-1,-1 1 0,0 0 0,1 0 0,-1 0 0,0 0 0,0 0 0,0 0 1,0 0-1,0 1 0,0-1-3,0-1 1,0 1-1,-1-1 1,1 1-1,0-1 0,0 1 1,-1-1-1,1 0 1,-1 1-1,1-1 0,0 1 1,-1-1-1,1 0 1,-1 0-1,1 1 0,-1-1 1,1 0-1,-1 0 1,1 1-1,-1-1 0,1 0 1,-1 0-1,-33 1 39,31-1-39,-93-12-4,-163-43-1,257 55 3,-72-19-20,0-2 0,-116-53 1,162 61-4,1-1 1,0-2-1,1-1 0,0-1 1,2-1-1,0-1 0,1-1 1,1-1-1,-25-33 0,40 46-15,0 0-1,1-1 1,1 0-1,0 1 1,0-2-1,-3-10 1,7 19 18,0 0-1,1 0 1,0 0 0,-1 0 0,1 0 0,0 0 0,0 0-1,0 0 1,0 0 0,0 0 0,0 0 0,1 0 0,-1 1-1,0-1 1,1 0 0,0 0 0,-1 0 0,1 0 0,0 1-1,0-1 1,0 0 0,0 1 0,1-1 0,-1 1 0,0-1-1,0 1 1,1-1 0,-1 1 0,1 0 0,0 0 0,-1 0-1,1 0 1,0 0 0,-1 0 0,1 0 0,0 1 0,0-1-1,0 1 1,4-2 0,1 1-16,1 0 0,-1 1 0,1-1 0,0 1-1,-1 1 1,1-1 0,0 1 0,-1 1 0,1-1 0,11 5-1,-5-2 6,33 12 4,-1 1 1,-1 2-1,-1 2 0,68 45 1,-108-64 25,57 37 85,-1 3-1,-2 2 0,-2 3 1,-3 2-1,77 90 0,-62-60 307,-67-79-378,-1 1 0,1-1-1,-1 1 1,1 0 0,0 0 0,-1-1 0,0 1 0,1 0 0,-1 0-1,0-1 1,1 1 0,-1 0 0,0 0 0,0 0 0,1 0 0,-1 0-1,0-1 1,0 1 0,0 0 0,0 0 0,0 0 0,-1 1 0,1-1-2,-1-1 1,1 1-1,-1-1 1,0 0-1,1 1 1,-1-1-1,1 0 1,-1 1 0,0-1-1,1 0 1,-1 0-1,0 0 1,1 0-1,-1 1 1,0-1-1,0 0 1,1 0 0,-1 0-1,0 0 1,1-1-1,-2 1 1,-42-11 171,-7-11-174,0-3 1,2-1 0,-68-50-1,89 58-23,1-1 0,1-2-1,1 0 1,1-2 0,1-1-1,1-1 1,1 0 0,1-2-1,-18-32 1,33 51 7,-15-29-104,-23-56 0,39 84 66,0 0-1,1-1 1,1 0-1,0 1 1,0-1-1,1 0 1,0 0-1,0 0 1,1 0-1,1 0 1,2-17 0,-2 24 29,0 0 1,1 0 0,-1 0-1,0 1 1,1-1 0,-1 0 0,1 1-1,0 0 1,0-1 0,0 1 0,0 0-1,0 0 1,1 0 0,-1 0 0,1 0-1,-1 1 1,1-1 0,-1 1 0,1-1-1,0 1 1,0 0 0,0 0 0,0 1-1,0-1 1,0 0 0,0 1-1,0 0 1,0 0 0,0 0 0,4 0-1,9 1-14,-1 0 0,1 2 0,0-1 0,24 9-1,10 6 92,-1 1-1,-1 3 1,0 2-1,-2 2 1,66 47-1,-21-3 301,124 120 1,-203-176-234,-26-22 14,3 1-129,-189-123-245,-249-120 1,408 230 225,-31-14-35,-124-83 0,181 107 22,11 9 7,1 0 0,0 0 0,0 0 0,0-1 1,0 1-1,0-1 0,1 0 0,-1 0 0,1 0 0,-1 0 0,1 0 1,0 0-1,-2-7 0,3 10 4,1-1 1,0 1-1,0 0 0,0-1 1,0 1-1,0-1 1,-1 1-1,1 0 1,0-1-1,0 1 0,0-1 1,0 1-1,0 0 1,0-1-1,1 1 0,-1-1 1,0 1-1,0 0 1,0-1-1,0 1 1,0-1-1,0 1 0,1 0 1,-1-1-1,0 1 1,0 0-1,1-1 0,-1 1 1,0 0-1,1-1 1,-1 1-1,0 0 0,1 0 1,-1-1-1,0 1 1,1 0-1,-1 0 1,0 0-1,1 0 0,-1-1 1,1 1-1,-1 0 1,0 0-1,1 0 0,-1 0 1,1 0-1,-1 0 1,0 0-1,1 0 1,-1 0-1,1 0 0,-1 0 1,1 0-1,-1 0 1,1 1-1,34 3-289,-32-3 282,107 25-269,161 62 1,-159-43 338,-3 4 0,-2 4 0,147 100 0,-240-144-31,7 4 59,0 1-1,-2 0 0,1 2 1,23 25-1,-43-41-77,0 0 0,0 0 0,0 0 0,0 0 0,1 0 0,-1 1 0,0-1 0,0 0 0,0 0 0,0 0-1,0 0 1,0 1 0,1-1 0,-1 0 0,0 0 0,0 0 0,0 0 0,0 1 0,0-1 0,0 0 0,0 0-1,0 0 1,0 1 0,0-1 0,0 0 0,0 0 0,0 0 0,0 1 0,0-1 0,0 0 0,0 0 0,0 0 0,0 0-1,0 1 1,0-1 0,-1 0 0,1 0 0,0 0 0,0 1 0,0-1 0,0 0 0,0 0 0,0 0 0,-1 0 0,1 0-1,0 0 1,0 1 0,0-1 0,0 0 0,-1 0 0,1 0 0,0 0 0,0 0 0,0 0 0,0 0 0,-1 0 0,1 0-1,0 0 1,0 0 0,0 0 0,-1 0 0,-5 1 46,0-1 1,0-1-1,0 1 0,0-1 0,0 0 1,0 0-1,-12-4 0,-1 0 19,-219-73 160,90 26-230,20 14-27,-118-42-38,219 69 35,0-2 0,0 0-1,1-2 1,1-1 0,0-1 0,-31-28 0,51 40 6,0 0 0,1 0 0,-1 0 0,1 0 0,-7-13 0,10 17 13,1-1 1,-1 1-1,0-1 1,1 1-1,-1-1 0,1 1 1,-1-1-1,1 1 1,0-1-1,0 0 0,0 1 1,0-1-1,0 1 0,0-1 1,0 0-1,0 1 1,1-1-1,-1 1 0,0-1 1,1 1-1,0-1 1,-1 1-1,1-1 0,0 1 1,0-1-1,0 1 0,-1 0 1,2-1-1,-1 1 1,0 0-1,2-2 0,3-1-20,-1 1 0,1 0 0,0 0 0,0 0 0,0 1 0,0 0 0,0 0 0,1 1 0,-1-1 0,0 1 0,1 1 0,8-1 0,12 1-71,46 6 1,-3 7 84,-1 3 0,0 3 0,-2 2 0,0 4 0,78 41 0,-77-31 268,-2 4 0,-1 2 0,-3 3 0,-1 3 0,64 64 0,-124-110-232,0-1-1,0 1 1,0 0-1,0 0 1,0 0-1,0 0 1,0 0-1,0 0 1,0 1-1,-1-1 1,1 0-1,0 0 1,-1 0-1,1 1 1,-1-1 0,0 0-1,1 1 1,-1-1-1,0 0 1,1 2-1,-2-2-6,-1 0 0,1-1-1,0 1 1,0-1 0,0 1-1,0-1 1,0 1 0,-1-1 0,1 1-1,0-1 1,0 0 0,-1 0 0,1 0-1,0 0 1,0 0 0,-1 0-1,1 0 1,0 0 0,0 0 0,-1-1-1,1 1 1,0 0 0,0-1 0,0 1-1,-2-1 1,-55-16 36,0-3-1,-83-39 1,45 17-59,66 29-3,-248-112-34,236 103 5,1-2 0,2-2 0,0-1 0,-50-47 0,78 64-37,2 0 0,0-1 1,0 0-1,0 0 0,2-1 0,-11-20 0,17 29 37,-1 0 0,1-1 1,0 1-1,0-1 0,0 0 0,1 1 0,-1-1 0,1 0 0,0 0 0,0 1 0,0-1 1,2-7-1,-2 8 12,1 1 1,1-1-1,-1 0 1,0 1-1,1-1 1,-1 1-1,1 0 1,0 0-1,0-1 1,0 1-1,0 0 1,0 0 0,0 1-1,0-1 1,1 0-1,-1 1 1,1 0-1,-1-1 1,4 0-1,2-1-6,0 0 0,1 1 0,-1 0 0,0 1 0,1 0 0,-1 0 0,0 1 0,1 0 0,-1 0-1,13 3 1,9 2-32,43 14-1,-66-17 63,68 24 25,-1 2 0,-2 4 0,-2 3 0,-1 4 0,-1 2 0,77 62 0,90 80 883,-199-154-560,-28-17 19,-18-11-164,-25-11-59,31 8-115,-117-43 19,2-7 0,3-4 0,-119-78 0,170 93-95,-118-98 1,179 135 35,0 0 0,0 0 1,0 0-1,0-1 0,1 1 1,-1-1-1,1 0 0,0 0 1,1 0-1,-1 0 0,-1-8 1,3 12 4,1-1 1,0 0 0,0 1 0,0-1-1,0 0 1,0 0 0,0 1-1,0-1 1,0 0 0,1 1 0,-1-1-1,1 0 1,-1 1 0,1-1 0,0 1-1,0-1 1,0 0 0,-1 1 0,1 0-1,1-1 1,-1 1 0,0 0-1,0-1 1,0 1 0,1 0 0,-1 0-1,0 0 1,1 0 0,-1 0 0,1 1-1,0-1 1,-1 0 0,1 1-1,-1-1 1,1 1 0,0-1 0,-1 1-1,4 0 1,12-4-17,0 2 0,1 0 0,-1 1 0,1 1 0,-1 1-1,1 0 1,-1 1 0,1 1 0,17 6 0,6 2-34,1 3 1,62 29-1,-38-8 203,100 68 1,51 57 277,-161-118-364,-37-28 18,-14-11-44,0 0-1,0 0 0,0 0 1,-1 1-1,1 0 0,-1 0 0,0 0 1,-1 0-1,1 1 0,4 8 1,-7-13-23,-1 0 1,0 0-1,0 1 1,0-1 0,0 0-1,0 1 1,0-1-1,0 0 1,0 0 0,0 1-1,0-1 1,0 0-1,0 1 1,0-1 0,0 0-1,0 1 1,0-1 0,0 0-1,0 0 1,0 1-1,0-1 1,0 0 0,-1 1-1,1-1 1,0 0-1,0 0 1,0 1 0,0-1-1,-1 0 1,1 0-1,0 0 1,0 1 0,-1-1-1,1 0 1,-15 3 66,-19-7-31,-47-17-127,1-4-1,-120-55 1,127 47 8,-104-65-1,140 74-27,1-2-1,1-2 0,1-1 0,-40-44 1,63 60-31,0-1 0,0 0 0,2-1 1,-13-23-1,20 33 70,0-1 0,0 1 0,0 0 1,1-1-1,-1 0 0,1 1 0,0-11 0,1 13 32,0 0-1,0 1 1,1-1-1,-1 0 1,1 1-1,0-1 1,0 0-1,0 1 1,0-1-1,0 1 1,0-1-1,0 1 0,1 0 1,0-1-1,-1 1 1,5-4-1,-4 4 11,2 0-1,-1 0 1,0 0-1,0 0 1,1 0-1,-1 0 0,1 1 1,-1 0-1,1 0 1,-1 0-1,1 0 1,0 0-1,0 1 0,0 0 1,-1-1-1,1 1 1,0 1-1,0-1 1,6 2-1,7 2-22,0 0 1,0 2-1,17 6 1,21 13 62,0 2 0,-1 3 0,-2 2 0,58 47 0,183 171 1011,-192-160-346,-70-56 113,-125-83-570,-246-175-252,283 179-71,2-2 1,2-3 0,-79-95-1,120 131 37,10 12 35,-1 0 1,1-1-1,0 1 0,0-1 0,0 0 0,0 0 0,0 0 0,1 0 0,0 0 0,-1 0 0,1 0 0,0 0 0,0-1 0,1 1 1,-2-6-1,2 8 12,1 0 1,-1 0 0,0 0 0,0 0 0,1 0-1,-1 0 1,0 0 0,1 1 0,-1-1 0,1 0-1,-1 0 1,1 0 0,-1 1 0,1-1 0,0 0-1,0 0 1,-1 1 0,1-1 0,0 1 0,0-1-1,-1 1 1,1-1 0,0 1 0,0-1 0,0 1-1,0 0 1,0-1 0,0 1 0,0 0 0,0 0-1,0 0 1,0 0 0,0 0 0,0 0 0,1 0 0,41 4-226,-20 1 198,-1 2-1,-1 0 1,1 1 0,-1 2-1,-1 0 1,32 20-1,107 88 30,-157-117 15,294 249 344,-280-237-297,-2 0 1,0 1-1,0 1 1,-1 0 0,17 28-1,-29-43-44,-1 0 0,1 1 0,-1-1 0,1 1-1,-1-1 1,0 1 0,1-1 0,-1 1 0,0-1 0,1 1-1,-1-1 1,0 1 0,0 0 0,0-1 0,1 1 0,-1-1-1,0 1 1,0 0 0,0-1 0,0 1 0,0-1 0,0 1-1,0 0 1,0-1 0,0 1 0,-1-1 0,1 1 0,0 0 0,0-1-1,0 1 1,-1-1 0,1 1 0,0-1 0,-1 1 0,1-1-1,0 1 1,-1-1 0,1 1 0,-1-1 0,1 1 0,-1-1-1,1 0 1,-1 1 0,1-1 0,-1 0 0,1 1 0,-1-1-1,1 0 1,-1 0 0,1 0 0,-1 1 0,-1-1 0,-32-2-62,1-5-56,1-3 0,-1 0-1,2-2 1,-55-28 0,65 29 83,-57-28-48,2-3-1,-89-66 1,126 79 26,1-2 1,1-2 0,2-1-1,2-2 1,-45-61 0,76 95 28,0-1 1,0 1 0,0-1-1,1 1 1,-1-1 0,1 0-1,-1 0 1,1 0 0,0 0 0,0 0-1,1 0 1,-1 0 0,0 0-1,1 0 1,0 0 0,0 0-1,0-6 1,0 8 10,1 0-1,-1 0 1,1 1 0,-1-1 0,1 0-1,0 0 1,-1 0 0,1 1 0,0-1-1,-1 0 1,1 1 0,0-1-1,0 0 1,0 1 0,-1-1 0,1 1-1,0 0 1,0-1 0,1 0-1,2 1-11,-1-1-1,1 0 0,-1 1 0,1-1 0,-1 1 1,1 0-1,4 1 0,18 3-52,0 0 0,0 2 0,0 1 0,-1 2 0,33 14 0,117 70 48,-120-60 52,171 109 51,-177-108 85,-2 1 0,59 60 0,-105-94-147,5 4 72,-2-1 0,1 1 0,0 0 0,-1 0 0,0 0 0,0 0 1,-1 1-1,1 0 0,-1-1 0,4 13 0,-7-18-67,0 1 0,0-1 0,0 1 1,0-1-1,0 1 0,0-1 0,0 0 0,0 1 0,0-1 0,0 1 0,-1-1 0,1 0 0,0 1 0,0-1 0,0 1 0,-1-1 0,1 0 0,0 1 1,-1-1-1,1 0 0,0 1 0,-1-1 0,1 0 0,0 0 0,-1 0 0,1 1 0,0-1 0,-1 0 0,1 0 0,-1 0 0,1 0 0,-1 1 0,0-1 1,-22-2 434,-40-16-221,-116-53 0,83 31-203,-52-23-41,4-6 0,-203-131 0,336 194-77,0-1 0,0-1 0,1 0 0,0 0 0,0-1 1,1 0-1,0-1 0,0 0 0,-11-17 0,21 26 55,0 1-1,0 0 1,0-1 0,0 1-1,0 0 1,0 0 0,0 0-1,0 0 1,0 0-1,0 0 1,0 0 0,0 0-1,0 0 1,0 0 0,0 0-1,-1 1 1,1-1 0,0 0-1,0 1 1,1 0-1,35 11-161,21 18 97,-2 3 0,85 64 0,-114-76 143,0 2 0,-2 0 1,-1 2-1,-1 1 1,-1 1-1,34 55 1,-54-79-13,0 1 0,0-1 0,-1 0 0,1 1 1,-1-1-1,0 1 0,0-1 0,0 1 0,-1 0 0,1-1 0,-1 1 1,0 0-1,0 0 0,0-1 0,0 1 0,-2 5 0,1-6 3,0-1-1,0 1 0,-1-1 1,1 1-1,-1-1 0,0 1 0,0-1 1,1 0-1,-2 0 0,1 0 1,0 0-1,0 0 0,-1-1 1,1 1-1,0-1 0,-1 1 1,0-1-1,1 0 0,-1 0 0,0 0 1,-5 0-1,-3 2 25,0-1-1,-1 0 1,1-1-1,-1 0 1,0-1 0,-14-2-1,-72-14 59,72 11-82,-92-19 13,-181-61 0,257 70-70,0-2-1,1-2 0,1-2 1,1-2-1,1-1 0,1-2 1,-54-50-1,84 71-4,1 0-1,0-1 0,0 0 1,1 0-1,0-1 1,0 1-1,1-1 1,-1 0-1,1-1 0,1 1 1,-1-1-1,-3-14 1,6 19 11,1 1-1,0 0 1,0 0 0,0-1 0,0 1 0,0 0-1,0 0 1,1-1 0,-1 1 0,1 0 0,0 0-1,-1 0 1,1 0 0,0 0 0,0 0 0,0 0-1,1 0 1,-1 0 0,0 0 0,4-3 0,-1 2-13,0 0 0,0 0 0,0 0 0,1 0 0,-1 1 0,1 0 0,0 0 0,9-3 0,7 0-49,0 1 0,0 1 0,29 0 0,-47 3 76,60-1-97,0 3 0,124 20 1,118 52 145,-264-61-8,50 23 0,-73-28 78,0 2 0,-1 0-1,0 1 1,27 23 0,-44-34-104,0 0 1,0 0 0,0 0 0,0 0 0,0 0 0,0 0 0,0 0 0,0 0-1,0 0 1,0 0 0,-1 0 0,1 0 0,0 0 0,0 0 0,0 0 0,0 0-1,0 0 1,0 0 0,0 0 0,0 0 0,0 0 0,0 0 0,0 0 0,0 0-1,0 0 1,0 0 0,-1 0 0,1 0 0,0 0 0,0 0 0,0 1 0,0-1-1,0 0 1,0 0 0,0 0 0,0 0 0,0 0 0,0 0 0,0 0 0,0 0-1,0 0 1,0 0 0,0 0 0,0 1 0,0-1 0,0 0 0,0 0 0,0 0-1,0 0 1,0 0 0,0 0 0,0 0 0,0 0 0,0 0 0,0 0 0,0 0-1,-12-2 247,-183-52 635,-221-47-594,119 28-155,175 39-159,119 33 2,0 0 0,1 0 0,-1 0 0,1-1 0,-1 1-1,1-1 1,0 1 0,-1-1 0,1 0 0,-3-3 0,5 4 3,-1 1 1,1-1-1,-1 0 1,1 0 0,0 0-1,-1 0 1,1 0-1,0 1 1,0-1 0,0 0-1,0 0 1,0 0 0,0 0-1,0 0 1,0 0-1,0 0 1,0 0 0,0 0-1,1 1 1,-1-1-1,0 0 1,1 0 0,-1 0-1,0 0 1,1 1-1,-1-1 1,1 0 0,0 0-1,-1 1 1,1-1-1,-1 0 1,1 1 0,0-1-1,0 1 1,-1-1-1,1 1 1,2-2 0,6-4-58,2-1 1,-1 1 0,1 1-1,0 0 1,0 1-1,0 0 1,20-5 0,92-11-182,-100 17 211,39-5 47,1 4 0,-1 3 0,1 2 0,0 3 0,0 2-1,-1 4 1,-1 2 0,62 20 0,-107-28 41,-13-3-16,0 0 1,0-1 0,0 1-1,0 0 1,0 0-1,0 1 1,0-1-1,-1 0 1,1 1-1,0 0 1,3 3-1,-6-5-27,1 1 0,-1-1 0,0 0 0,0 0 0,0 0 0,0 0 0,0 1 0,0-1 0,0 0 0,0 0 0,0 0 0,0 0 0,0 1 0,0-1 0,0 0 0,0 0 0,0 0 0,0 1 0,0-1 0,0 0 0,0 0-1,0 0 1,0 0 0,0 1 0,0-1 0,0 0 0,0 0 0,0 0 0,0 0 0,-1 1 0,1-1 0,0 0 0,0 0 0,0 0 0,0 0 0,0 0 0,-1 1 0,1-1 0,0 0 0,0 0 0,0 0 0,0 0 0,-1 0 0,1 0 0,0 0 0,0 0 0,0 0 0,0 0 0,-1 0 0,1 0 0,0 0-1,0 0 1,0 0 0,-1 0 0,1 0 0,0 0 0,0 0 0,-21 2 202,1-1 0,-1 0 0,1-2 0,-32-4 0,29 2-153,-697-81 441,621 70-698,99 14 190,-1 0 0,1 0 0,-1 0 0,1 0 0,-1-1 0,1 1 0,0 0 0,-1 0 0,1 0 0,-1 0 0,1 0 0,-1-1 0,1 1 0,0 0 0,-1 0 0,1-1 0,-1 1 0,1 0 0,0-1 0,-1 1 0,1 0 0,0-1 0,0 1 0,-1-1 0,1 1 0,0 0 0,-1-1 0,11-7-303,14 2 165,0 0 1,0 2-1,1 1 0,-1 1 0,33 1 0,-54 1 143,67 1-87,120 17 0,67 29 151,-38-7 148,-190-32 107,-45-5 101,-50-2 138,-94-11-252,-248-49 1,284 38-248,120 20-68,0 1-1,1-1 0,-1 1 0,1-1 1,-1 0-1,1-1 0,-1 1 0,1-1 0,0 1 1,-6-5-1,9 6 8,-1 0 0,1-1 0,0 1-1,-1-1 1,1 1 0,0 0 0,0-1 0,0 1 0,0-1 0,-1 1-1,1-1 1,0 1 0,0-1 0,0 1 0,0-1 0,0 1 0,0-1 0,0 1-1,0 0 1,0-1 0,0 1 0,0-1 0,1 1 0,-1-1 0,0 1 0,0-1-1,1 0 1,17-17-212,0 6 145,1 2-1,-1 0 1,2 1 0,-1 1-1,1 1 1,0 0 0,1 2-1,0 0 1,32-2-1,21 2 25,103 5-1,-129 1 57,-23-1 57,0 1 1,-1 2 0,1 0-1,-1 1 1,34 11 0,-57-15-41,-1 0-1,1 0 1,-1 0 0,1 0 0,0 1 0,-1-1 0,1 0-1,-1 0 1,1 1 0,-1-1 0,1 0 0,-1 1 0,1-1-1,-1 0 1,1 1 0,-1-1 0,1 1 0,-1-1 0,0 1-1,1-1 1,-1 1 0,0-1 0,1 1 0,-11 5 292,-26-3 28,-80-6-134,-225-37 0,340 40-216,1 0 0,0 0 0,-1 0 0,1 0 0,0 0 0,0 0 0,-1 0 0,1 0 0,0 0 0,0 0 0,-1 0 0,1-1 0,0 1 0,-1 0 0,1 0 0,0 0 0,0 0 0,0 0 0,-1 0 0,1-1 0,0 1 1,0 0-1,0 0 0,-1 0 0,1-1 0,0 1 0,0 0 0,0 0 0,0-1 0,0 1 0,-1 0 0,1 0 0,0-1 0,0 1 0,0 0 0,0 0 0,0-1 0,0 1 0,0 0 0,0-1 0,9-11-180,16-7-21,-7 8 160,0 2 1,0 1-1,1 0 0,0 1 1,0 1-1,1 1 1,0 1-1,0 0 0,28 0 1,-12 2 53,1 2 0,-1 2 0,0 1 1,48 11-1,-65-10 26,-1 1 0,1 1 1,-1 1-1,-1 0 0,1 1 1,-1 1-1,-1 1 0,24 17 0,-39-26-15,0 0 0,1 0 0,-1 0 0,0 1 0,0-1 0,0 0 0,0 1-1,0-1 1,0 1 0,0-1 0,0 1 0,-1-1 0,1 1 0,-1 0 0,1-1 0,-1 1-1,0 0 1,1-1 0,-1 1 0,0 0 0,0-1 0,0 1 0,0 0 0,-1 0 0,1-1-1,0 1 1,-1 0 0,1-1 0,-1 1 0,1-1 0,-1 1 0,0 0 0,-1 1 0,-1 2 12,0 0 1,0-1 0,-1 1-1,1-1 1,-1 1 0,0-1 0,0 0-1,-10 6 1,-1-1-2,-2-1 1,0 0-1,0-1 0,0-1 0,0 0 0,-1-1 1,-26 3-1,-131 7 48,175-15-74,-23 2-2,-47 1 7,67-3-21,-1 0 0,1-1 1,-1 1-1,1 0 0,-1-1 1,1 0-1,0 0 0,-1 0 1,1-1-1,0 1 0,0-1 1,0 1-1,0-1 0,0 0 1,-3-3-1,4 4-4,1-1 1,0 0-1,0 1 0,0-1 0,-1 0 0,2 0 0,-1 0 1,0 0-1,0 0 0,1 0 0,-1 0 0,1 0 1,-1 0-1,1 0 0,0 0 0,0 0 0,0 0 1,0 0-1,1-3 0,0 1-9,0 0-1,0 0 1,1 0-1,-1 0 1,1 0 0,0 0-1,0 1 1,6-8-1,1 1-30,0 0 0,1 0 0,0 1 0,22-15 0,-11 10 1,1 2 0,1 0-1,0 2 1,0 0-1,1 1 1,0 2 0,1 0-1,36-4 1,-44 9 49,-1 0 0,0 1 0,1 1 0,-1 0 0,0 2 0,0 0 0,1 0 0,-1 2 0,-1 0 0,1 0 0,0 2 0,-1 0 0,25 14 0,-37-18 25,0-1 0,0 1 0,-1 0 0,1 0 0,-1 1-1,1-1 1,-1 1 0,1-1 0,-1 1 0,0 0 0,0 0-1,-1-1 1,1 2 0,-1-1 0,1 0 0,-1 0-1,0 0 1,0 0 0,0 1 0,-1-1 0,1 6 0,-22 67 637,21-74-635,-1 1-1,0-1 1,1 1-1,-1-1 1,0 0-1,0 1 1,0-1-1,0 0 1,-1 0-1,1 0 1,-1 0 0,1 0-1,-1 0 1,0 0-1,0 0 1,1-1-1,-1 1 1,0-1-1,-1 1 1,1-1-1,-4 2 1,2-2-22,1-1 1,0 1 0,-1-1-1,1 0 1,-1 0-1,1 0 1,0-1-1,-1 1 1,1-1-1,0 0 1,0 1 0,-1-2-1,1 1 1,0 0-1,-5-4 1,-3-1-36,1-1 1,1-1-1,-1 0 1,1 0-1,1-1 1,0 0-1,0 0 0,0-1 1,1 0-1,1 0 1,0-1-1,0 1 1,1-2-1,0 1 1,1 0-1,1-1 1,-1 0-1,0-12 1,3 19 20,2-1 0,-1 1 0,0 0 0,1 0 0,0-1 0,1 1 0,-1 0 0,1 0 0,0 0 0,0 0 0,0 1 0,0-1 0,1 1 0,0-1 0,0 1 0,1 0 0,-1 0 0,1 0 0,-1 0 0,1 1 0,8-6 1,-9 7 16,0 1 0,0-1 0,1 0 0,-1 1 0,1 0 0,-1 0 0,1 0 0,0 0 1,0 0-1,-1 1 0,1 0 0,0-1 0,0 1 0,-1 1 0,1-1 0,0 1 0,-1-1 0,1 1 1,0 0-1,-1 0 0,1 1 0,-1-1 0,1 1 0,-1-1 0,0 1 0,0 0 0,0 1 1,0-1-1,0 0 0,5 6 0,-4-2 47,0 0 0,0 0 0,-1 0 1,1 0-1,-1 1 0,-1-1 0,1 1 0,-1 0 0,-1 0 0,1 0 1,-1 0-1,0 9 0,-7 7 290,-2-17-190,7-6-149,0 0 0,1-1 0,-1 1 0,1 0 0,-1-1 0,1 1 0,-1 0 0,1-1 0,-1 1 0,1-1 0,-1 1 0,1-1 0,-1 1 0,1-1 0,0 0 0,-1 1 0,1-1 0,0 1 0,0-1 0,-1-1 0,-17-40-102,-40-103-196,56 141 279,1 0 0,0-1 0,0 1-1,1 0 1,-1-1 0,1 1 0,0 0 0,0-1-1,0 1 1,1 0 0,1-6 0,-2 9 15,0 1 1,1-1 0,-1 0-1,0 1 1,1-1 0,-1 1-1,1-1 1,-1 1 0,1-1-1,-1 1 1,1-1 0,-1 1-1,1-1 1,0 1 0,-1 0 0,1-1-1,0 1 1,-1 0 0,1-1-1,0 1 1,-1 0 0,1 0-1,0 0 1,-1 0 0,1 0-1,0 0 1,0 0 0,-1 0-1,1 0 1,0 0 0,-1 0-1,1 0 1,0 0 0,0 0 0,-1 1-1,1-1 1,0 0 0,-1 1-1,1-1 1,-1 0 0,1 1-1,0-1 1,-1 1 0,1-1-1,-1 1 1,1 0 0,26 22-97,-7 0 129,-1 0 0,0 2 0,-2 0 0,-1 1 0,-1 1 0,21 52 0,-36-78 9,0 0 0,0 1 0,0-1 0,0 1 0,0-1-1,0 0 1,0 1 0,0-1 0,0 0 0,-1 1 0,1-1 0,-1 0 0,1 1-1,-1-1 1,1 0 0,-1 1 0,0-1 0,0 0 0,1 0 0,-1 0 0,0 0-1,0 0 1,0 0 0,0 0 0,0 0 0,-1 0 0,1-1 0,0 1 0,0 0-1,-1-1 1,1 1 0,-2 0 0,-3 32 140,-69 642 733,65-579-889,5-59-40,2 0 0,1 43 0,5-62 16,0 0 1,1 0-1,0-1 0,14 33 0,-12-35 15,0 1 0,-1 0 0,-1-1 0,0 2 0,-1-1-1,1 22 1,2 85 27,-3-77-14,-1 1 1,-7 66-1,3-89-18,1 1-1,0 0 1,2 0-1,1-1 1,1 1-1,10 42 1,-7-42-24,3 49 0,1 5-22,-1-26 30,-3-1 0,-1 56 0,-5-103 15,0 0 0,0-1 0,1 1 1,-1 0-1,1 0 0,1 0 0,-1-1 0,0 1 0,1-1 0,4 8 0,-22-40-365,10 14 342,-7-12-19,1-2-1,2 0 0,1 0 1,-11-57-1,18 42 2,1 0 0,2 0 0,2 0 1,13-70-1,-15 107 32,1 0-1,-1 0 1,1 1 0,0-1-1,1 0 1,-1 0 0,6-7-1,-7 12 7,-1 0 0,1 0 0,0 0-1,0 1 1,-1-1 0,1 0 0,0 0 0,0 1 0,0-1-1,0 0 1,0 1 0,0-1 0,0 1 0,0-1-1,0 1 1,0 0 0,0-1 0,1 1 0,-1 0-1,0 0 1,0 0 0,0 0 0,0 0 0,0 0 0,1 0-1,-1 0 1,0 0 0,0 1 0,0-1 0,0 0-1,0 1 1,0-1 0,0 1 0,0-1 0,0 1-1,0-1 1,0 1 0,0 0 0,0-1 0,0 1-1,0 0 1,-1 0 0,1 0 0,0 0 0,0 1 0,11 10 30,-1 0 1,0 1-1,0 1 1,-2-1-1,1 2 1,6 15-1,-11-18-11,0-1 1,-1 1-1,-1 0 1,0 0-1,-1 0 0,0 0 1,0 1-1,-2-1 0,0 16 1,-3 10 9,-1 1 0,-3-1 1,-1-1-1,-1 0 0,-2 0 0,-31 67 1,41-101-39,-20 33 5,20-34-7,0-1-1,0 0 1,1 0 0,-1 0-1,0 0 1,0 0 0,0 0-1,0 0 1,0 0 0,-1 0-1,1 0 1,0 0-1,0-1 1,-1 1 0,1-1-1,0 1 1,-1-1 0,1 1-1,0-1 1,-1 0 0,1 1-1,-1-1 1,1 0 0,-3 0-1,3-1-9,-1 0 0,1 0 0,0 1 0,0-1 0,0 0 0,0 0 0,0 0 0,0 0 0,0-1 0,0 1-1,0 0 1,0 0 0,1-1 0,-1 1 0,0 0 0,1-1 0,-1-2 0,-10-33-190,7 20 158,-3-5 6,4 15 29,0-1 0,1 1 1,0-1-1,0 0 0,0-13 1,1 3-36,2 0-1,0-1 1,1 1 0,0 1 0,2-1 0,0 0 0,1 1 0,9-21-1,-13 35 48,0 1 1,0 0-1,1 0 0,-1 0 0,1 0 0,-1 1 0,1-1 0,0 0 1,0 1-1,-1-1 0,1 1 0,0-1 0,0 1 0,1 0 0,-1 0 1,0 0-1,0 0 0,0 0 0,1 1 0,-1-1 0,0 0 0,1 1 1,-1 0-1,1 0 0,-1 0 0,0 0 0,1 0 0,-1 0 0,1 0 0,-1 1 1,0-1-1,4 2 0,1 0 15,-1 1 0,1-1 0,-1 1 0,0 0 0,0 0 0,0 1 0,-1-1 0,1 1 0,-1 1 0,6 5 0,-4-1 14,0 0-1,-2 1 1,1-1 0,-1 1 0,0 0 0,-1 0 0,0 1 0,-1-1-1,0 1 1,-1 0 0,0 0 0,0 0 0,-1 21 0,-1-9 22,-1 0 0,-1 0-1,-1-1 1,-1 1 0,-12 39 0,11-50-20,0 0 1,0 0-1,-1-1 0,0 1 0,-13 15 0,15-22-23,1 0-1,-1-1 1,-1 1 0,1-1-1,-1 0 1,1 0-1,-1-1 1,0 1 0,-1-1-1,1 0 1,0 0-1,-1-1 1,-11 4 0,14-6-15,1 0 1,0 0 0,-1 0-1,1 0 1,-1 0 0,1-1 0,0 1-1,-1-1 1,1 1 0,0-1 0,-1 0-1,1 0 1,0 0 0,0 0 0,0-1-1,0 1 1,0 0 0,0-1 0,0 0-1,0 1 1,1-1 0,-1 0 0,1 0-1,-1 0 1,1 0 0,0 0-1,0 0 1,0 0 0,-2-4 0,-2-7-41,0 1 1,1-1 0,-5-24 0,0-8-148,3 0 0,2-1 1,1 0-1,8-86 0,-3 120 87,1 0 0,0 0 0,1 0-1,1 1 1,0 0 0,0 0 0,1 0 0,0 0-1,1 1 1,0 0 0,1 0 0,0 1 0,0 0-1,15-11 1,-22 18 125,1 0-1,0 1 0,0-1 1,0 1-1,0 0 1,0-1-1,0 1 1,0 0-1,0 0 1,1 0-1,-1 0 0,0 1 1,1-1-1,-1 1 1,0-1-1,1 1 1,3 0-1,-4 0 8,-1 1-1,1-1 1,-1 1-1,0 0 1,1 0 0,-1 0-1,0 0 1,1 0-1,-1 0 1,0 0 0,0 0-1,0 0 1,0 0-1,0 1 1,0-1 0,0 0-1,0 1 1,-1-1-1,1 1 1,0-1 0,-1 1-1,0-1 1,1 1-1,-1-1 1,1 3 0,1 9 70,0 0 0,0 0 0,-1 0 0,-1 0 0,0 0 1,-1 0-1,0 0 0,-1 0 0,0 0 0,-1-1 0,-9 25 1,5-21-26,0-1 0,-1 0 0,-1-1 0,0 1 0,-1-2 0,0 1 0,-1-2 0,-21 20 0,31-31-67,0 1 0,-1-1 0,1 0 0,-1 0 0,1 0 0,-1 0 1,1 0-1,-1 0 0,0 0 0,1 0 0,-1-1 0,0 1 0,0-1 0,1 1 1,-1-1-1,0 0 0,0 0 0,0 0 0,0 0 0,1 0 0,-1 0 0,0 0 1,0 0-1,0-1 0,0 1 0,1-1 0,-1 1 0,0-1 0,1 0 0,-1 0 0,0 0 1,-1-1-1,-2-2-18,0 0 1,1-1-1,0 1 1,-1-1 0,1 0-1,1 0 1,-4-7-1,-12-17-72,1 1 11,1-1 0,-19-45-1,32 65 60,1-1 0,0 0 0,0 0 0,1 0 0,1 0-1,-1 0 1,2-1 0,-1 1 0,1 0 0,1 0 0,0-1-1,4-13 1,-4 19 1,0 1-1,1 0 0,0-1 1,0 1-1,0 0 0,0 0 1,1 0-1,0 1 0,4-6 1,-6 7 14,0 1 0,0 0 0,1 0 0,-1 0 0,0 0 1,1 0-1,-1 0 0,0 0 0,1 1 0,-1-1 0,1 0 1,-1 1-1,1-1 0,-1 1 0,1-1 0,-1 1 0,1 0 1,0 0-1,-1 0 0,1 0 0,0 0 0,-1 0 1,1 0-1,-1 0 0,1 1 0,0-1 0,-1 1 0,1-1 1,2 2-1,4 3 5,0 1 0,-1 0 0,1 0 0,-1 0 0,-1 1 0,13 15 0,30 52 77,-47-72-72,11 18 59,-2 1 0,0 0 0,-1 1 0,-1 0 0,0 0 0,-2 1 0,-1 0 0,-1 0 0,-1 0 0,1 30 1,-5-52-44,1 1 0,-1 0 0,0 0 0,0 0 0,-1 0 0,1 0 0,0-1 0,0 1 0,-1 0 0,0 0 0,1 0 0,-1-1 0,0 1 0,1 0 0,-1-1 0,0 1 1,0-1-1,-1 1 0,1-1 0,-1 2 0,0-3-9,1 1 0,0 0 1,-1-1-1,1 0 1,0 1-1,0-1 0,-1 0 1,1 0-1,-1 0 0,1 0 1,0 0-1,-1 0 0,1 0 1,0 0-1,-1 0 0,1-1 1,0 1-1,-1-1 1,1 1-1,-2-1 0,-3-3-11,0 1-1,0-1 1,0 1-1,1-2 1,-1 1-1,1-1 1,0 1-1,0-1 1,-4-7-1,-17-30-44,2-3-1,1 0 0,3-1 1,2 0-1,-18-71 0,34 110 30,0 0 0,1 0 0,-1 0-1,1 0 1,0 0 0,1 0-1,0-1 1,2-12 0,-2 17-4,1 0 0,0 0 0,0 1 0,1-1 0,-1 0 0,0 1 0,1-1 0,0 1 0,0-1 0,-1 1 0,1 0 0,1-1 0,-1 1 0,0 0 0,0 1 0,1-1 0,-1 0 0,1 1 0,0-1 0,-1 1 0,1 0 0,5-2-1,-1 2 10,0-1 0,0 1-1,-1 1 1,1-1-1,0 1 1,0 1-1,0-1 1,-1 1-1,1 0 1,0 1 0,-1-1-1,1 1 1,-1 1-1,1-1 1,-1 1-1,0 0 1,9 7-1,0-1 46,-1 1 0,0 0-1,0 1 1,-1 1 0,20 23-1,-28-28 18,-1 0-1,0 0 0,0 0 0,0 0 0,-1 0 1,0 1-1,3 13 0,-6-19-26,1 1 0,-1-1 0,0 0 0,1 1 0,-1-1 0,0 0 0,-1 1 1,1-1-1,0 1 0,-1-1 0,1 0 0,-1 0 0,-1 4 0,1-5-14,0 0 0,1 0 0,-1 0 0,-1 1 0,1-1 0,0 0 0,0 0 0,0 0 0,0-1 0,-1 1 0,1 0 0,0 0 0,-1-1 1,1 1-1,0-1 0,-1 1 0,1-1 0,-1 1 0,1-1 0,-1 0 0,1 0 0,-1 0 0,-1 0 0,-1 0-14,0-1 0,0 1 0,0-1 0,0 0 0,0-1 0,0 1-1,0-1 1,0 1 0,0-1 0,1 0 0,-1 0 0,1-1 0,0 1 0,-1-1 0,1 0 0,0 0 0,1 0 0,-1 0 0,0 0-1,1 0 1,0-1 0,-3-3 0,-1-4-21,0 0 0,1 0 0,0-1 0,1 1 0,0-1 0,-3-16 0,4 4-14,0 1 0,2-1 0,1 0 0,0 1 0,2-1 0,1 1 0,0-1 0,2 1 0,1 0 0,0 0 0,12-23 0,-13 34 12,1 1 0,0 0 0,0 1-1,1-1 1,1 1 0,-1 1 0,2-1-1,-1 1 1,20-15 0,-20 19 19,0 0 0,1 0 1,-1 1-1,1 0 0,0 1 0,0 0 1,0 0-1,0 1 0,1 0 0,-1 0 1,0 1-1,1 1 0,-1-1 1,13 2-1,16 5 65,-24-3 64,-12-3 24,-5 0 81,-3 1-174,0 0 1,0 0-1,1 1 0,-1-1 0,0 1 0,1 0 1,-1 1-1,1 0 0,0-1 0,0 2 0,0-1 0,-6 5 1,4-3-2,0 0 1,0-1 0,-1 0-1,-13 6 1,21-10-56,-1 0 0,1 0 0,0 0 0,0-1-1,0 1 1,0 0 0,-1 0 0,1 0 0,0 0 0,0 0 0,0 0 0,0-1 0,-1 1-1,1 0 1,0 0 0,0 0 0,0 0 0,0-1 0,0 1 0,0 0 0,0 0 0,-1 0-1,1-1 1,0 1 0,0 0 0,0 0 0,0 0 0,0-1 0,0 1 0,0 0-1,0 0 1,0 0 0,0-1 0,0 1 0,0 0 0,0 0 0,0 0 0,1-1 0,-1 1-1,0 0 1,0 0 0,0 0 0,0-1 0,0 1 0,0 0 0,1 0 0,4-14-106,-1 6 100,2 0 0,-1 0 0,1 0 0,0 0-1,1 1 1,0 0 0,11-9 0,0 1-8,-11 9 14,0 0 0,1 1-1,-1 0 1,1 1 0,1 0-1,-1 0 1,0 1 0,1 0-1,0 0 1,0 1 0,0 0-1,0 0 1,0 1-1,0 0 1,0 1 0,0 0-1,0 1 1,0 0 0,1 0-1,-1 0 1,-1 2 0,1-1-1,11 5 1,-12-4 22,0 1-1,-1-1 1,1 1-1,-1 1 1,0 0-1,0 0 1,-1 0-1,1 0 1,-1 1-1,10 13 1,-12-14 10,-1 0 0,0 0 0,0 1 0,0-1 0,-1 1 0,0-1 0,0 1 0,0 0 0,-1 0 0,0 0 0,0 0 0,0 0 0,-1 0 0,0 0 0,-1 11 0,0-12 0,0 0 0,0-1 0,0 1 1,-1-1-1,1 1 0,-1-1 0,0 0 1,-1 0-1,1 0 0,-1 0 0,1 0 1,-1 0-1,0-1 0,-5 5 0,2-3 5,0 0-1,-1 0 0,0-1 0,0 0 1,-1 0-1,1 0 0,-13 3 1,-2-1-6,-1 0 0,0-2 1,0-1-1,-44 1 1,49-4-53,1-2 1,0 0-1,0-1 1,1 0-1,-1-2 1,1 0-1,0 0 1,-24-13-1,39 18 16,0-1 0,0 0-1,0 1 1,0-1 0,0 0-1,0 0 1,1 0 0,-1 0 0,0 0-1,0 0 1,1 0 0,-1 0-1,0 0 1,1 0 0,-1 0 0,1 0-1,-1-1 1,1 1 0,0 0-1,0 0 1,-1 0 0,1-1-1,0 1 1,0 0 0,0 0 0,0-1-1,1 1 1,-1 0 0,0 0-1,0-1 1,1 1 0,-1 0 0,1 0-1,-1 0 1,1 0 0,1-2-1,3-8-178,1 1 0,0 0 0,9-12 0,-2 4-369,39-54-3041,-24 37 2463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07:48.6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7:56.5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526 767 3273,'-3'-1'218,"-1"0"1,1 0-1,-1 0 1,1 0-1,-1-1 0,1 1 1,0-1-1,0 0 1,0 0-1,0 0 1,0 0-1,0-1 1,-4-4-1,-37-21 8114,60 18-7302,-1 4-874,1 1 0,0 1 0,0 0 1,1 1-1,16-1 0,96-1 884,-13 1-97,-87 2-732,0 1 0,-1 2-1,1 0 1,44 10 0,-69-11-194,0 1 0,0-1 0,0 0 1,0-1-1,-1 1 0,1 0 0,0-1 0,0 0 1,0 0-1,-1 0 0,1-1 0,5-2 0,-4 2-1,-1 0-1,1 0 0,0 1 1,0 0-1,0-1 0,7 1 1,0 0 10,-1 1 1,0-2 0,0 1-1,21-7 1,-28 6-20,-1 1 0,0 0 1,0-1-1,0 0 0,0 0 1,0 0-1,0 0 0,0 0 0,0 0 1,-1-1-1,1 1 0,-1-1 0,0 0 1,0 0-1,0 0 0,0 0 1,0 0-1,-1 0 0,2-4 0,1-9 85,6-17-16,-9 32-73,-1-1 1,0 1-1,1 0 1,-1 0-1,1 0 0,-1 0 1,1 0-1,0 0 0,0 0 1,-1 0-1,1 0 0,0 0 1,0 0-1,0 0 0,0 0 1,0 1-1,2-2 0,13-10 41,-11 16-41,-4-4-3,-1 0 0,0 1 0,0-1 0,0 0 1,0 0-1,1 0 0,-1 1 0,0-1 0,0 0 1,0 0-1,1 0 0,-1 0 0,0 0 0,0 1 1,1-1-1,-1 0 0,0 0 0,0 0 0,1 0 1,-1 0-1,0 0 0,0 0 0,1 0 0,-1 0 1,0 0-1,0 0 0,1 0 0,-1 0 0,0 0 0,1 0 1,-1 0-1,0 0 0,0 0 0,1-1 0,-1 1 1,0 0-1,0 0 0,0 0 0,1 0 0,-1 0 1,0-1-1,0 1 0,0 0 0,1 0 0,-1 0 1,0-1-1,0 1 0,0 0 0,0 0 0,0-1 1,1 1-1,-1 0 0,0 0 0,0-1 0,0 1 1,0-1-1,7-12 18,-6 10-17,0 1-1,0-1 0,0 1 1,0 0-1,1-1 0,-1 1 1,1 0-1,0 0 0,0 0 1,0 0-1,3-2 0,6-27 108,-7 21-108,0 0-1,0-1 0,-1 1 0,0-1 1,-1 0-1,2-17 0,-4 24-4,0 1 0,0-1 0,0 0 0,-1 1 0,1-1-1,-1 1 1,0-1 0,0 1 0,0 0 0,-1-1 0,-2-5 0,-5-15-9,6 14 26,0 1-1,-1 1 1,0-1-1,0 0 1,-1 1-1,0 0 1,0 0-1,-10-11 1,6 9 8,2-1 0,-1 0 0,-10-22 0,17 31-19,0 0-1,1 0 0,-1 1 0,0-1 0,1 0 1,0 0-1,-1 1 0,1-1 0,0 0 0,0 0 1,0 0-1,0 0 0,0 0 0,0 1 0,1-1 1,-1 0-1,1 0 0,-1 0 0,2-2 0,0 1 3,1 0-1,-1 0 1,0 0-1,1 0 0,0 1 1,0-1-1,4-2 1,10-9 39,-14 11-37,1 1 1,-1 0-1,1 0 0,-1 0 1,1 0-1,6-2 1,-8 3-10,1 0 1,0 0-1,-1 0 1,1 0-1,-1 0 1,1-1-1,-1 1 1,1-1-1,-1 0 1,0 0 0,0 0-1,0 0 1,3-3-1,-5 4 1,1 1 0,0-1 0,-1 1 0,1 0 0,0-1 0,-1 1 0,1 0 0,0 0 0,0-1 0,-1 1 0,1 0 0,0 0 0,0 0 0,-1 0 0,1 0 0,0 0 0,0 0 0,-1 0 0,1 0 0,0 0 0,0 1 0,-1-1 0,1 0 0,0 0 0,-1 1 0,1-1 0,1 1 0,19 13 39,-14-4-34,0-1-1,1 1 1,0-1-1,1-1 1,10 9-1,-7-6 0,88 73 22,-84-71-16,-14-11-6,1 1 0,0-1 0,0 1 0,-1-1 1,1 0-1,0-1 0,1 1 0,-1 0 0,0-1 1,0 0-1,1 1 0,-1-1 0,1-1 0,6 2 0,-5-1 2,0 0-1,0 0 0,0 1 1,0 0-1,-1 0 0,1 0 1,0 0-1,-1 1 0,0-1 1,0 1-1,0 0 0,0 1 1,5 5-1,13 8 12,-20-16-17,-1-1 0,0 1 0,1-1 0,-1 0 0,1 0 0,-1 1 0,0-1 0,1 0 0,-1 0 0,1-1 0,-1 1 0,0 0 0,1 0 0,-1-1 0,1 1 0,-1-1 0,0 1 0,2-1 0,31-16 0,-24 12 2,9-5 7,-12 7-4,0-1-1,0 1 1,0 0-1,0 1 1,1 0 0,9-2-1,19 1 23,-33 4-26,0-1-1,0 0 0,1 0 1,-1 0-1,0-1 0,0 1 1,0-1-1,0 1 0,0-1 1,1 0-1,-1 0 0,0-1 0,-1 1 1,1 0-1,0-1 0,0 0 1,-1 0-1,1 0 0,-1 0 1,4-3-1,-1-1 6,1 0 0,-1 1 0,1 0 0,10-7 0,-11 9-3,0 0 1,-1 0 0,1-1-1,-1 0 1,0 0 0,0 0-1,0 0 1,-1-1 0,6-8-1,-4 5 4,1 0 0,0 1-1,0 0 1,1 0-1,0 0 1,0 1-1,1 0 1,13-8-1,-14 11-2,-1 0 0,0 1-1,1-1 1,0 1 0,-1 1-1,1 0 1,10-1-1,27-8 3,-38 9 5,0-1 0,-1 1-1,1 0 1,0 1-1,1-1 1,-1 1-1,0 1 1,6 0-1,12 0 17,-23-1-12,45-2-84,-40 3 75,-1-1-1,1 1 0,0 0 0,0 0 0,0 0 0,-1 1 0,1 0 0,-1 0 1,1 1-1,-1-1 0,0 1 0,8 6 0,1 0 2,1-1-1,29 12 1,-27-11 5,-1 0 0,0 0 0,0 2-1,-1 0 1,0 0 0,24 26 0,-30-28-3,-5-6-8,0 1 1,0-1-1,0 1 0,1-1 0,0-1 0,-1 1 1,1-1-1,0 1 0,0-2 0,1 1 1,-1 0-1,0-1 0,11 1 0,22 7-16,-6 2 19,-18-7 2,-1 1 0,0 0 0,0 1 0,15 9 0,16 8 13,-37-20-11,1 1-1,-1-1 1,0 1 0,0 0-1,-1 0 1,1 1-1,-1 0 1,0 0-1,0 1 1,0 0 0,8 11-1,8 29 24,-20-44-27,1 1 1,-1-1-1,0 1 0,-1 0 0,1-1 1,0 1-1,-1 0 0,1 0 0,-1 0 0,0 0 1,1 6-1,5 6 3,-6-14-1,0 0 0,0-1 1,-1 1-1,1 0 0,0 0 0,-1 0 0,1-1 0,-1 1 1,1 0-1,-1 0 0,1 0 0,-1 0 0,1 0 1,-1 0-1,0 0 0,0 0 0,0 0 0,0 0 0,1 0 1,-1 0-1,0 0 0,-1 0 0,1 0 0,0 0 0,0 0 1,0 0-1,-1 0 0,1 0 0,0 0 0,-1 1 1,-7 3 21,6-5-23,1 0-1,-1 1 1,1-1-1,0 1 1,-1-1 0,1 1-1,0 0 1,0 0-1,-1-1 1,1 1 0,0 0-1,0 0 1,0 0-1,0 0 1,0 1 0,0-1-1,1 0 1,-1 0-1,0 0 1,0 1 0,1-1-1,-1 0 1,1 1-1,-1 2 1,2 2-15,3 21-16,-5-26 28,1 0 0,0 0 0,0 0 0,0 0 0,-1 0-1,1-1 1,-1 1 0,1 0 0,0 0 0,-1 0 0,0 0 0,1 0-1,-1-1 1,1 1 0,-1 0 0,0-1 0,0 1 0,1 0 0,-1-1-1,0 1 1,0-1 0,0 1 0,0-1 0,0 1 0,1-1 0,-1 0-1,0 1 1,-2-1 0,-15 2 0,14-2-1,-1 0 1,1 1 0,0 0-1,0-1 1,0 1 0,-1 0-1,1 1 1,-6 2 0,6-2 0,1 0-1,0 0 1,-1 0 0,1 1-1,0-1 1,0 1 0,1-1-1,-1 1 1,1 0 0,-1 0-1,1 0 1,-4 6 0,2-3-9,-1-1 1,1 0 0,-1-1 0,-1 1 0,1-1 0,0 0-1,-1 0 1,0-1 0,0 1 0,0-1 0,-1-1 0,1 1-1,-1-1 1,-11 2 0,-25 12-147,42-16 150,0 1 0,0-1 0,-1 1 0,1-1 0,0 0 0,-1 0 0,1 1-1,0-1 1,-1 0 0,1 0 0,0 0 0,-1-1 0,-1 1 0,-4 1-30,6 12 50,1-6-9,-1 15 7,0-1-1,2 1 0,1 0 0,1 0 0,1-1 1,0 0-1,13 35 0,0-19 15,-12-28-14,-1-1 0,0 1-1,-1 0 1,0 0 0,0 1 0,-1-1-1,2 11 1,-2-4-4,0 0 0,2-1 0,0 0 0,8 22 1,2 3 16,-13-33-17,0-1 0,0 1 1,-1-1-1,0 1 0,0 8 1,-1 12 13,1-25-24,0-1 1,0 1-1,0-1 1,0 1 0,0-1-1,-1 1 1,1-1 0,-1 1-1,1-1 1,-1 1 0,0-1-1,1 0 1,-1 1 0,0-1-1,0 0 1,-1 2 0,-24 22-40,13-14 29,-26 28-2,36-36 19,0 0-1,0-1 0,0 1 1,0-1-1,0 0 1,-1 0-1,1 0 1,0 0-1,-6 1 0,-12 7 24,-2 5-27,0-2 0,-26 10 1,25-12-54,1 1 1,-29 19-1,17-18-32,32-13 80,-1 1 1,1 0-1,0-1 0,-1 2 0,1-1 0,0 0 0,0 1 0,0-1 0,0 1 0,0 0 0,0 0 1,0 0-1,1 0 0,-4 4 0,5-5 9,0 0 0,0 0 0,0-1 1,0 1-1,0 0 0,0-1 0,0 1 0,0-1 1,-1 1-1,1-1 0,0 1 0,0-1 0,-2 1 1,1-1-2,0 0 1,1 1-1,-1-1 1,1 1-1,-1 0 1,1-1-1,-1 1 1,1 0-1,-1 0 1,1 0-1,-3 2 0,-60 86-45,58-79 34,1-1-1,-1 2 1,1-1 0,1 0-1,0 1 1,1 0-1,0 0 1,0 0 0,1 0-1,1 0 1,0 1 0,0-1-1,1 0 1,3 20-1,-3-24 9,0 1 0,0 0 0,0-1 0,-1 1-1,-2 10 1,-2 26 2,5-33-3,0-8 0,1 0 1,-1 1-1,0-1 0,-1 0 0,1 1 0,0-1 0,-1 0 0,0 1 0,0-1 0,0 0 1,0 0-1,-2 5 0,-3 1 6,6-8-4,-1 0 0,1-1 1,-1 1-1,1 0 0,-1-1 0,1 1 0,-1-1 0,0 1 0,1 0 0,-1-1 1,0 1-1,1-1 0,-1 0 0,0 1 0,0-1 0,1 0 0,-1 1 0,-1-1 0,1 1-2,0 1 0,1-1 0,-1 0 0,0 0 0,1 0 0,-1 1 0,1-1 0,0 0 0,-1 1 0,1-1 0,0 1 0,0-1 0,0 2 0,-3 8 0,-9 28 2,0-14 4,11-23-5,0 0-1,0 0 1,0 0 0,0 1 0,0-1-1,0 0 1,1 1 0,-1-1-1,1 0 1,-1 1 0,1 4-1,5 45-2,-4-45 2,1 1 0,-1 0 1,-1 0-1,0 0 0,0 0 0,0-1 1,-1 1-1,0 0 0,-4 14 0,1-7 6,0-1 0,1 1 0,-2 22 0,-4 23 2,-1-8-1,8-40-4,0 1 0,-1 0 0,0-1 1,-1 1-1,-8 17 0,5-15-1,-2 3 2,0 0 0,-17 23 0,24-38-4,-12 15 1,1 0-1,1 1 0,-13 26 1,22-40 2,1-1 1,-1 1-1,0-1 1,0 0-1,0 0 1,-1 0-1,0-1 1,1 1-1,-6 3 1,-45 28 38,21-14-16,-73 56 46,65-54-38,34-20-26,0 0-1,0 1 0,1 0 1,-1 0-1,-8 8 0,10-9-11,1 1 1,-1-1-1,1 0 0,-1-1 1,0 1-1,0-1 0,0 0 1,0 0-1,0 0 0,-9 1 0,-58 4-57,46-6 53,13 0 16,0 1 0,1 0 0,-1 0 0,1 2 0,-17 5 0,22-6-4,0 1 0,0-1 1,1 1-1,-1 1 0,1-1 1,0 1-1,1 0 0,-1 0 1,1 1-1,-7 8 1,-25 41-6,-11 15 10,35-53-36,8-9 6,-1-1 0,0 1 0,0-1 1,0 0-1,-10 6 0,15-12 10,0 0 0,0 0 0,0 0 0,-1 0 0,1-1 0,0 1 0,-1-1 0,1 1 0,0-1 0,-1 1 0,1-1 0,-1 0 0,1 0 0,-1 0 0,1 1 0,-1-2 0,1 1 0,0 0 0,-1 0 0,1 0 0,-1-1 0,1 1 0,-1 0 0,1-1 0,0 1 0,-1-1 0,1 0 0,0 1 0,0-1 0,-1 0 0,1 0 0,0 0 0,0 0 0,0 0 0,0 0-1,0 0 1,0 0 0,0-1 0,-1-1 0,-6-9-66,1-1 0,0 0-1,1 0 1,0 0-1,1-1 1,-5-21-1,-13-89-61,18 89 110,-5-44 28,-9-44 128,17 119-113,0 0-1,0 1 1,0-1-1,-1 1 1,1 0-1,-1 0 0,0 0 1,0 0-1,0 0 1,-4-3-1,-3-4 41,7 9-38,1 0 0,-1-1 1,1 1-1,-1 0 0,1 0 1,-1 1-1,0-1 1,1 0-1,-1 1 0,0 0 1,0-1-1,1 1 0,-5 0 1,-20-3 22,13-3-58,0 0 0,0-2 0,0 0 1,1 0-1,1-1 0,-17-15 0,11 9 50,-37-23-1,1 9 2,2-3 0,-70-56 0,107 77-31,0 0 1,-1 2-1,-29-14 0,30 16 0,0-1 0,1 0 0,0-1 0,-24-19-1,22 13 5,0 1 0,-34-22 0,43 30-5,-1 1 1,1-1-1,0 0 0,-7-8 0,9 9 1,1 1 0,-1-1-1,0 1 1,0 0 0,-1 0-1,1 0 1,-1 1 0,0 0-1,-10-4 1,-1 0-11,0-1 1,-23-14-1,-3-2-33,36 20 25,0-1 0,0 0 1,1 0-1,0-1 0,0 1 0,1-1 1,-1-1-1,1 1 0,0-1 0,1 0 0,0 0 1,0 0-1,1-1 0,-1 1 0,2-1 1,-1 0-1,-2-12 0,6 10-16,0 1 0,0-1-1,1 1 1,0 0 0,6-17 0,-3 10 8,0 4 14,0 1 1,0 0-1,1 0 0,11-16 0,-9 15 11,0-1-1,-1 0 1,6-16-1,-6 11-2,-4 8 1,0 0 1,1 1-1,8-16 1,-9 22 2,0-1 0,0 0 0,0 1 0,0 0 0,0 0 0,1 0 0,-1 0-1,1 0 1,0 1 0,0-1 0,7-2 0,-7 3 1,1-1 0,-1 0 0,1 0 0,-1 0 0,0 0-1,0-1 1,-1 1 0,1-1 0,-1 0 0,0 0 0,0-1 0,0 1 0,0-1-1,-1 1 1,0-1 0,0 0 0,3-9 0,1-8 19,-2-1 0,4-45-1,-6 46 20,9-42-1,-10 60-35,-1 0 0,1 0 1,-1 0-1,0 0 0,0 0 0,0 0 0,0 0 0,-1 0 0,0 0 0,-1-4 0,1 4 0,0 0-1,0 0 1,1 1-1,-1-1 1,1 0-1,0 0 0,0 0 1,1-7-1,-1 5 8,-1-1-1,0 0 1,0 1 0,0-1-1,-1 1 1,0-1-1,-5-10 1,2 2 0,-4-13-9,7 19 1,-1 0-1,0 1 0,-1 0 0,0-1 0,-6-7 0,-11-28 16,18 34-10,-1 1 0,-1 0-1,0 0 1,0 0 0,-13-16-1,17 25-5,0-1-1,1 0 0,-1 0 1,0 1-1,1-1 1,-1 0-1,0 0 0,1 0 1,-1 0-1,1 0 0,-1 0 1,1 0-1,0 0 1,-1 0-1,1 0 0,0 0 1,0 0-1,0 0 0,-1-1 1,1-7-1,-11-14-892,9 21 771,1 1-1,0-1 1,-1 0 0,1 0-1,0 0 1,0 0 0,0 0-1,1 0 1,-1 0 0,1 0-1,-1 0 1,1-1-1,-1 1 1,1-3 0,3-6-559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8:18.96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171 801 2136,'-8'-4'5263,"6"-7"-3658,8-22-2322,-4 21 1255,5-16-477,-4 20-18,0 0 0,-1-1 0,0 0 0,0 1 0,-1-1 1,0 0-1,-1 0 0,0 0 0,0 0 0,-1 0 0,-3-10 0,4 17-32,-1 1-1,1 0 0,0-1 1,-1 1-1,1 0 0,0-1 1,0 1-1,0 0 0,0-1 0,0 1 1,0-1-1,0 1 0,0 0 1,0-1-1,1 1 0,-1 0 1,0-1-1,1 1 0,0 0 1,-1 0-1,1 0 0,0-1 1,-1 1-1,1 0 0,0 0 0,0 0 1,0 0-1,0 0 0,0 0 1,0 0-1,0 1 0,0-1 1,0 0-1,1 0 0,-1 1 1,0-1-1,3 0 0,13-11 69,-14 9-67,0 1 0,0-1 0,-1 0 0,1 0 0,-1 0 0,1-1-1,-1 1 1,0-1 0,0 1 0,-1-1 0,1 1 0,-1-1 0,2-6 0,-2 9-8,-1-1 0,1 1 0,0 0 0,0-1 0,-1 1 0,1 0 0,0 0 0,0 0 0,1-1 0,-1 1 0,0 0 0,0 0 0,0 1 0,1-1 0,-1 0 0,0 0 0,1 1 0,-1-1 0,1 0 0,-1 1 0,1 0 0,-1-1 0,1 1 0,-1 0 0,1 0 0,3 0-1,13-6 83,-11 3 29,-6 2-104,-1 1 0,0 0 0,1 0 0,-1 0 1,0 0-1,0 0 0,1-1 0,-1 1 0,0 0 0,1 0 1,-1 0-1,0-1 0,0 1 0,1 0 0,-1-1 1,0 1-1,0 0 0,0 0 0,0-1 0,1 1 0,-1 0 1,0-1-1,0 1 0,0 0 0,0-1 0,0 1 1,0 0-1,0-1 0,0 1 0,0-1 0,0 1 0,0 0 1,0-1-1,0 1 0,0 0 0,0-1 0,5 3 282,-2-2-231,-1 0 0,1 1 0,-1 0-1,0 0 1,0-1 0,1 1 0,-1 1-1,0-1 1,0 0 0,3 2 0,1 14 381,-5-16-425,-1 0 0,1 0 0,-1 0-1,1-1 1,-1 1 0,1 0 0,-1 0 0,1 0-1,-1 0 1,0 0 0,0 0 0,1 0 0,-1 0-1,0 0 1,0 0 0,0 0 0,0 0-1,0 0 1,0 0 0,-1 0 0,1 0 0,0 0-1,0 0 1,-1 0 0,1 0 0,0 0 0,-1 0-1,1 0 1,-1 0 0,0-1 0,1 1 0,-2 2-1,-18 12 56,-3 0-44,-25 24 9,46-38-35,0 1 0,-1 0 0,1-1 0,0 1 0,-1-1 0,1 0 0,-1 0 0,0 0 0,1 0 0,-1-1 1,0 1-1,1-1 0,-1 1 0,0-1 0,1 0 0,-1 0 0,0 0 0,-5-1 0,6 0-1,0 1 0,0 0 0,0 0 0,0 0 0,1 0 0,-1 0 1,0 0-1,0 0 0,0 0 0,0 1 0,0-1 0,0 1 0,0 0 1,-2 1-1,-6 7 6,10-9-10,-1 1 0,1-1 0,-1 1 1,1-1-1,-1 0 0,1 1 0,-1-1 0,1 1 0,-1-1 0,0 0 1,1 0-1,-1 1 0,1-1 0,-1 0 0,0 0 0,1 0 0,-1 1 1,0-1-1,1 0 0,-1 0 0,0 0 0,1 0 0,-1 0 0,0-1 1,0 1-1,0 0 5,0 1 0,0-1 0,0 1 1,0 0-1,1-1 0,-1 1 0,0 0 0,1-1 1,-1 1-1,0 0 0,1 0 0,-1 0 0,1-1 1,-1 1-1,1 0 0,-1 0 0,1 0 0,0 0 1,-1 0-1,1 0 0,0 0 0,0 0 0,0 0 1,0 1-1,-5 38 63,3-24-83,1-2 5,1-13 12,1 0 0,-1 0 1,0-1-1,0 1 1,0 0-1,0 0 1,0 0-1,0 0 1,0-1-1,0 1 1,0 0-1,0 0 1,-1 0-1,1-1 0,0 1 1,0 0-1,-1 0 1,1 0-1,0-1 1,-1 1-1,1 0 1,-1-1-1,1 1 1,-1 0-1,0-1 0,1 1 1,-1-1-1,1 1 1,-1-1-1,0 1 1,1-1-1,-1 1 1,0-1-1,0 0 1,1 1-1,-1-1 0,0 0 1,0 0-1,0 1 1,0-1-1,1 0 1,-1 0-1,0 0 1,-1 0-1,5-25 331,0 5-270,0 11-39,-2 0 1,1 0-1,-1 0 0,-1 0 1,1 0-1,-2 0 0,1 1 0,-1-1 1,-3-13-1,3 17 15,1-1-1,0 1 1,0 0 0,0-1-1,0 1 1,1-1 0,0 1-1,0 0 1,1 0 0,-1 0-1,1 0 1,0 0 0,0 0-1,1 0 1,0 0 0,5-7-1,4-8 190,2 6-38,-13 13-160,1 0-1,-1 0 0,0 0 0,0 0 1,0 0-1,0 0 0,0 0 0,0 0 1,0 0-1,0 0 0,0-1 0,0 1 1,-1 0-1,1-1 0,0 1 0,-1 0 0,1-1 1,0-2-1,0 3-20,0 1 0,0-1 1,0 0-1,0 1 0,0-1 1,0 1-1,0-1 0,0 1 0,0 0 1,0-1-1,0 1 0,0 0 0,1 0 1,-1 0-1,0-1 0,0 1 1,0 1-1,2-1 0,23 0 96,-17 0-57,-1 1-1,0 0 0,0 0 0,0 1 0,-1 0 0,1 1 1,0 0-1,11 6 0,-17-8-20,0 1 1,0-1-1,-1 1 1,1 0-1,-1 0 0,1 0 1,-1 0-1,0 0 1,0 0-1,0 0 0,0 0 1,0 0-1,0 0 0,-1 1 1,1-1-1,-1 0 1,1 1-1,-1-1 0,0 0 1,0 1-1,0-1 0,0 0 1,-1 1-1,1-1 1,0 0-1,-1 1 0,0-1 1,1 0-1,-3 4 1,-6-2-69,-11 5 33,7-2 18,0-1 0,-1 0 0,0-2-1,0 1 1,-26 4 0,13 5 51,26-14-58,0 0 0,0 0 1,0 1-1,0-1 0,0 0 1,1 0-1,-1 1 0,0-1 0,0 1 1,0-1-1,0 0 0,1 1 1,-1 0-1,0-1 0,0 1 1,1-1-1,-1 1 0,0 0 0,1-1 1,-1 1-1,1 0 0,-1 0 1,1 0-1,0-1 0,-1 1 0,1 0 1,0 0-1,-1 0 0,1 0 1,0 0-1,0 0 0,0 0 0,0 0 1,0 0-1,0-1 0,0 1 1,0 2-1,-1 11 13,0-14-14,1 1 0,0 0 1,-1-1-1,1 1 0,-1 0 1,1-1-1,-1 1 0,0-1 1,1 1-1,-1-1 0,1 1 0,-1-1 1,0 1-1,1-1 0,-1 0 1,0 0-1,0 1 0,1-1 1,-1 0-1,0 0 0,0 0 1,0 1-1,1-1 0,-1 0 1,0 0-1,-1-1 0,1 1 0,0 0 0,1 0 0,-1 0 0,0 0 0,0 0 0,0 1 0,0-1 0,0 0 0,0 0 0,0 1 0,0-1 0,0 0 0,1 1 0,-1-1 0,0 1 0,0-1 0,0 1 0,1-1 0,-1 1 0,0-1 0,1 1 0,-1 0 0,0 0 0,1-1 0,-1 1 0,1 0 0,-1 0 0,1 0 0,-1-1 0,1 1 0,0 0 0,-1 0 0,1 0 0,0 1 0,0 5 3,-1-1 1,0 0-1,0 1 1,0-1 0,-1 0-1,-4 11 1,5-16-11,0 1 0,0-1 0,1 1 0,-1 0 0,1-1 0,-1 1 0,1 0 0,-1 0 0,1-1 0,0 1 0,0 0 1,0 0-1,0-1 0,0 1 0,0 0 0,1 0 0,-1-1 0,0 1 0,1 0 0,0-1 0,-1 1 0,1 0 0,0-1 0,0 1 0,0-1 0,0 1 0,0-1 0,0 0 0,0 1 0,0-1 1,0 0-1,1 0 0,-1 0 0,1 0 0,-1 0 0,1 0 0,1 1 0,-1-1-41,11-46-314,19-99 250,-31 140 110,-1 2 0,0 1 1,0-1-1,1 1 0,-1-1 0,1 1 0,-1-1 0,1 1 1,-1-1-1,1 1 0,0 0 0,-1-1 0,1 1 0,0 0 1,0 0-1,0 0 0,0 0 0,0-1 0,0 1 0,1 1 1,-1-1-1,0 0 0,0 0 0,1 0 0,1 0 0,4-3 10,0 0 0,0 1 0,1 0 0,-1 0 0,1 1 0,0 0 0,0 0 0,0 1 0,0 0 0,0 0 0,0 1 0,0 0 0,0 0 0,0 1 0,0 0 0,0 0 0,0 1 0,8 3 0,30 4 72,-34-7-72,1 1 0,-1-1 0,0 2 0,23 9 0,-16-8 6,-2 0 27,-18-3 67,-10 1 99,-70 6-180,-101-1 1,129-3-44,41-10 0,12 5 17,0-1-1,0 1 0,-1 0 0,1 0 0,0-1 1,0 1-1,-1 0 0,1 0 0,0-1 0,-1 1 1,1 0-1,0 0 0,-1 0 0,1 0 0,0 0 1,-1-1-1,1 1 0,0 0 0,-1 0 1,1 0-1,0 0 0,-1 0 0,1 0 0,0 0 1,-1 0-1,1 0 0,-1 1 0,-24 2 83,-7 1 65,29-3-147,1 0 0,-1 0 1,0 0-1,1 0 0,-1 0 0,1 1 1,0 0-1,-1-1 0,1 1 0,0 0 1,0 0-1,0 0 0,0 0 0,0 0 1,0 0-1,1 1 0,-1-1 0,1 1 0,0-1 1,0 1-1,0 0 0,0-1 0,0 1 1,0 0-1,1 0 0,-1-1 0,0 7 1,-2 34-9,3-40 7,1 0 0,-1 0 1,0-1-1,1 1 0,-1 0 1,1 0-1,0 0 0,0-1 1,0 1-1,0 0 0,1-1 1,-1 1-1,1-1 0,-1 0 1,1 1-1,3 2 0,-4-4 0,1 1 0,0 0-1,-1 0 1,1 0 0,-1 0 0,0 1-1,0-1 1,0 0 0,0 0 0,1 3-1,-2-3-4,1 1-1,0-1 1,0 0 0,-1-1-1,1 1 1,0 0-1,1 0 1,-1 0 0,0 0-1,1-1 1,-1 1-1,1-1 1,-1 1 0,3 1-1,0-1-33,11 7-231,-15-9 266,0 0 0,1 0 1,-1 0-1,0 0 0,1 0 0,-1 0 1,0 0-1,1-1 0,-1 1 0,0 0 0,1 0 1,-1 0-1,0 0 0,1 0 0,-1 0 1,0-1-1,0 1 0,1 0 0,-1 0 0,0 0 1,0-1-1,1 1 0,-1 0 0,0 0 0,0-1 1,0 1-1,1 0 0,-1 0 0,0-1 1,0 1-1,0 0 0,0-1 0,0 1 0,0 0 1,0-1-1,1 1 0,-1 0 0,0-1 1,0 1-1,0 0 0,0-1 0,0 1 0,-1 0 1,1-1-1,0 1 0,0 0 0,0-1 0,6-18 4,3-4 0,-2-3-5,0 0 0,4-50-1,-11 71 4,1 1 0,-1-1-1,1 0 1,0 0 0,1 1-1,-1-1 1,1 1-1,0-1 1,0 1 0,0 0-1,1 0 1,-1 0-1,1 0 1,0 0 0,0 0-1,1 1 1,-1 0-1,1-1 1,-1 1 0,1 0-1,0 1 1,0-1 0,1 1-1,4-3 1,-1 2 3,1 0 0,0 1-1,-1 0 1,1 0 0,0 1 0,0 0 0,0 0 0,0 1 0,0 0 0,0 1 0,0 0 0,8 2-1,33 1 17,-42-5-12,-1 1-1,0 1 1,0-1-1,0 1 1,0 0-1,0 1 1,-1-1-1,10 4 1,20 11 32,-10-5-44,0 1 0,0 1-1,23 17 1,-28-17 10,0-1 0,0 0 1,1-2-1,1-1 0,0 0 0,26 5 0,-38-11 62,-20-4 62,-31-5-108,-5-2-14,1-2-1,0-3 1,1-1-1,0-2 0,-56-29 1,-24-20-1,114 60-4,1 1-1,-1 0 1,0 0-1,0 1 1,-17-4 0,22 6 11,0 1 1,0-1-1,-1 1 1,1-1-1,-1 1 0,1 0 1,0 1-1,-1-1 1,1 1-1,0 0 1,0 0-1,-1 0 0,1 1 1,-5 2-1,6-2-9,-1-1-1,1 1 1,-1-1-1,1 0 1,-1 0-1,0 0 1,0-1-1,1 1 1,-7-1-1,-17 5-34,26-5 17,-22-20-271,23 20 287,0-1 1,-1 0-1,1 1 0,0-1 1,0 1-1,0-1 0,0 1 1,0-1-1,0 0 1,0 1-1,0-1 0,0 0 1,0 1-1,0-1 0,0 1 1,0-1-1,0 0 0,0 1 1,1-1-1,-1 1 1,0-1-1,0 1 0,1-1 1,-1 1-1,0-1 0,1 0 1,13-18 41,-8 11-31,17-27 8,-20 32-17,0 0 0,-1-1 0,0 0 0,0 1 0,0-1 0,0 0 1,0 0-1,-1 0 0,0 0 0,1 0 0,-2 0 0,2-7 0,-2 10 0,0 0-1,1 0 0,-1 1 1,1-1-1,-1 0 1,1 0-1,-1 0 0,1 1 1,0-1-1,-1 0 0,1 1 1,0-1-1,-1 0 1,1 1-1,0-1 0,0 1 1,0-1-1,-1 1 0,1 0 1,0-1-1,0 1 1,0 0-1,0-1 0,0 1 1,0 0-1,0 0 1,0 0-1,0 0 0,-1 0 1,1 0-1,0 0 0,1 0 1,35 6 55,-29-5-38,-6-1-12,0 0 1,0 0 0,0 0-1,1 0 1,-1 0 0,0-1 0,0 1-1,0-1 1,0 0 0,0 1-1,1-1 1,-1 0 0,-1 0-1,1 0 1,0-1 0,0 1 0,0 0-1,2-3 1,-3 2-2,1 1 0,0-1 0,1 1-1,-1-1 1,0 1 0,0 0 0,0 0 0,1 0 0,-1 0-1,4 0 1,20-2 30,1 1-1,-1 1 1,0 2 0,1 1-1,33 6 1,59 15 130,-69-21-124,-39-2-25,0 0 0,-1 1 0,1 0 0,19 5 0,-31-6-12,1 0 1,0 0-1,0 0 0,0 0 1,0 0-1,0 0 1,0 0-1,0 0 0,0 0 1,0 0-1,0 0 0,0 1 1,0-1-1,0 0 0,0 0 1,0 0-1,0 0 0,0 0 1,-1 0-1,1 0 0,0 0 1,0 0-1,0 0 0,0 0 1,0 0-1,0 0 1,0 0-1,0 0 0,0 1 1,0-1-1,0 0 0,0 0 1,0 0-1,0 0 0,0 0 1,0 0-1,0 0 0,0 0 1,0 0-1,0 0 0,0 0 1,0 0-1,0 0 1,0 0-1,0 1 0,1-1 1,-1 0-1,0 0 0,0 0 1,0 0-1,0 0 0,0 0 1,0 0-1,0 0 0,0 0 1,0 0-1,0 0 0,-13 4 313,-25 9-194,27-7-118,-1-2-1,1 1 0,-1-1 1,0-1-1,0 0 0,0-1 1,-21 1-1,21-2 0,0 0 1,-1 1-1,1 1 0,0 0 1,-13 5-1,13-4 0,-1 0-1,0-1 1,1 0 0,-19 1 0,20-3-4,0 0 0,0 1 1,0 1-1,-19 6 0,-9 3-18,31-11 1,0 0-1,0-1 1,0 1 0,0-2-1,-13-1 1,13 1 13,1 1-1,0-1 1,-1 1 0,1 1 0,-13 1 0,-52 9 35,70-10-30,0 0-1,1 0 1,-1 0 0,0 1-1,1-1 1,-1 0 0,1 1-1,0 0 1,-1-1 0,1 1-1,0 0 1,0-1 0,0 1-1,-1 3 1,1-2-2,0-1 1,0 0-1,-1 1 0,1-1 1,-1 0-1,1 0 0,-1 0 1,0 0-1,1 0 0,-1 0 1,0-1-1,0 1 1,-1 0-1,1-1 0,-2 2 1,-5-2-6,-6 4 16,15-5-11,-1 0 1,1 0 0,0 0 0,-1 0-1,1 0 1,0 1 0,-1-1-1,1 0 1,0 0 0,0 0-1,0 1 1,-1-1 0,1 0 0,0 0-1,0 1 1,0-1 0,-1 0-1,1 1 1,0-1 0,0 0-1,0 1 1,0-1 0,0 0 0,0 1-1,0-1 1,0 0 0,0 1-1,0-1 1,0 0 0,0 1-1,0-1 1,0 0 0,0 1-1,0-1 1,0 0 0,0 1 0,1-1-4,-1 1 0,0-1 1,0 1-1,0-1 1,0 1-1,0-1 0,0 0 1,1 1-1,-1-1 1,0 1-1,0-1 0,0 1 1,0-1-1,-1 1 1,1-1-1,0 0 0,0 1 1,0-1-1,0 1 1,0-1-1,-1 1 0,1-1 1,0 0-1,0 1 0,0-1 1,-1 1-1,0-1 1,-3 12-44,4-5 44,1 25 71,-1-31-77,0-1 0,0 0 0,0 1 0,0-1 0,0 1 0,0-1 1,0 1-1,0-1 0,0 1 0,0-1 0,0 0 0,0 1 0,0-1 0,-1 1 1,1-1-1,0 1 0,0-1 0,0 0 0,0 1 0,-1-1 0,1 0 0,0 1 1,-1-1-1,1 1 0,0-1 0,-1 0 0,1 0 0,0 1 0,-1-1 0,1 0 1,0 0-1,-1 1 0,1-1 0,-1 0 0,1 0 0,0 0 0,-1 0 1,1 0-1,-1 0 0,1 0 0,-1 1 0,1-1 0,-1 0 0,1 0 0,0-1 1,-1 1-1,1 0 0,-1 0 0,1 0 0,-1 0 0,-1-2-5,0 0-1,1 0 0,-1 0 1,0 0-1,1 0 1,0 0-1,-1-1 1,1 1-1,0 0 0,0-1 1,0 1-1,1-1 1,-1 1-1,1-1 1,-1 1-1,1-5 0,-2 0 17,2 0-1,-1-1 1,1 1-1,0-1 1,0 1-1,1-1 0,0 1 1,0-1-1,1 1 1,-1 0-1,2 0 1,-1 0-1,1 0 0,0 0 1,1 0-1,0 1 1,0-1-1,0 1 0,1 0 1,-1 1-1,10-9 1,-6 8 1,1 1 1,-1 0 0,1 0-1,0 1 1,1 0-1,-1 1 1,1 0 0,13-2-1,23-11 10,-38 12-10,0 1 1,0 0-1,0 0 1,0 1-1,0 0 1,13-1-1,-15 3 2,1-1-1,-1-1 0,0 1 1,0-1-1,12-4 0,-11 3-9,0 0 1,0 1-1,0 0 0,12-2 1,27-2-21,-29 3 23,1 0 0,-1 2 0,21 0 0,3-3 81,-33 2-56,-1 1 0,0 1 0,0-1 0,14 2 0,18 4 37,-1 2-1,0 2 1,68 24 0,-78-24-38,-23-8-16,-1 1 1,1-1-1,-1 1 0,1 0 1,-1 0-1,6 4 0,-9-6-6,-1 1 1,0-1-1,1 0 0,-1 1 0,1-1 0,-1 0 1,1 1-1,-1-1 0,1 0 0,-1 0 0,1 1 0,-1-1 1,1 0-1,-1 0 0,1 0 0,-1 0 0,1 0 1,-1 0-1,1 0 0,0 0 0,-1 0 0,1 0 0,-1 0 1,1 0-1,-1 0 0,1 0 0,-1 0 0,1-1 1,-1 1-1,1 0 0,-1 0 0,1-1 0,-1 1 0,1 0 1,-1-1-1,1 1 0,-1 0 0,0-1 0,1 1 1,-1-1-1,0 1 0,1-1 0,-1 1 0,0-1 0,1 1 1,-1-1-1,0 1 0,0-1 0,0 1 0,0-1 1,1 1-1,-1-1 0,0 1 0,0-1 0,0 1 1,0-1-1,0 0 0,0 1 0,0-1 0,-1 1 0,1-1 1,33-1-38,59-11 194,-79 12-166,1-1 0,-1 0 0,0-1 0,0 0 0,0-1-1,-1 0 1,1-1 0,-1 0 0,16-11 0,-26 15 8,1 0 4,0 0 0,-1-1-1,0 1 1,1-1 0,-1 1-1,0-1 1,0 0-1,0 0 1,0 0 0,0 0-1,0 0 1,-1 0-1,1 0 1,1-4 0,14-10 4,-15 15-7,0 0 0,0-1 0,0 1 0,0-1 1,0 1-1,-1-1 0,1 0 0,2-4 0,-3 5 13,0-1 1,0 1-1,0-1 0,0 1 0,0-1 0,0 1 1,1 0-1,-1 0 0,0-1 0,1 1 0,-1 0 0,1 0 1,-1 0-1,1 1 0,0-1 0,-1 0 0,1 0 0,2 0 1,-4 1 34,2 5 7,2 4-38,-1-1-1,0 1 1,-1-1 0,0 1-1,0 0 1,-1 0-1,0 0 1,-1 15 0,0-21-9,-1 1 0,1 0 0,-1 0 0,0-1 0,-1 1 0,1-1 0,-1 1 0,1-1 1,-1 0-1,0 1 0,0-1 0,0 0 0,-1 0 0,1-1 0,-1 1 0,-4 3 0,-12 17 58,1 9-13,14-23-48,-1 1 0,0-1-1,-1 0 1,0 0 0,0 0 0,-1-1-1,0 0 1,-1 0 0,1-1-1,-1 0 1,-13 8 0,6-6-29,0-2 1,-1 0 0,1 0 0,-1-2-1,-1 0 1,1 0 0,-1-2-1,0 0 1,1-1 0,-19 0-1,27-4 0,-1 1 0,1-2 0,0 1 0,0-1-1,0 0 1,0-1 0,-14-8 0,-4-2-5,5 6 46,0 1-1,0 0 1,-30-4 0,41 9-17,-1 1 1,1 0-1,-1 0 1,0 1-1,1 1 1,-1 0-1,1 0 1,-19 6-1,-7-3-95,32-4 90,0 0 0,0 1 1,-1-1-1,1 1 1,0-1-1,0 1 1,0 0-1,1 1 0,-1-1 1,0 1-1,-4 2 1,-14 9 1,-51 26-26,61-34 25,10-5 3,1 1 0,-1 0 0,1-1 0,-1 1 1,1 0-1,-1 0 0,1 0 0,-1 0 0,1 0 0,0 0 0,0 0 0,-1 0 0,1 1 0,0-1 0,0 1 0,0-1 1,1 0-1,-1 1 0,0-1 0,0 1 0,1 0 0,-1 1 0,-34 73-143,35-71 142,0 1-1,0-1 0,0 1 0,1-1 1,0 1-1,0-1 0,0 0 1,1 1-1,4 8 0,-4-8 2,1 5 0,2-1 0,-1 0 0,10 16 0,8 14 0,22 40 5,-29-55-2,0 1 1,12 31 0,-11 6 28,-13-49-22,0-1 0,0 1 0,11 23 0,-14-36-8,1-1 1,-1 0-1,0 1 0,0-1 1,0 1-1,0-1 0,1 0 1,-1 1-1,0-1 0,0 1 0,0-1 1,0 0-1,0 1 0,0-1 1,0 1-1,0-1 0,0 0 1,0 1-1,0-1 0,0 1 1,0-1-1,0 0 0,-1 1 1,1-1-1,0 1 0,0-1 0,0 0 1,-1 1-1,1-1 0,0 0 1,0 1-1,-1-1 0,1 0 1,0 1-1,-1-1 0,1 0 1,-21 8 147,-1-2-90,-4 4-68,-1-2 0,0-1 0,-37 4 0,48-8 9,-1 1-1,1 1 1,0 0-1,-20 10 1,25-10 3,4 0-6,0 1 0,0-1 0,1 2-1,-1-1 1,1 1 0,-6 8 0,10-12 2,-13 13-17,13-14 12,0 0 0,0-1 0,0 1 0,0 1-1,0-1 1,0 0 0,1 0 0,-1 1 0,1-1 0,-1 1 0,1-1-1,0 1 1,0-1 0,0 1 0,0 0 0,1 0 0,-1-1-1,0 6 1,2-3-3,-1-1-6,1-1 0,-1 1 1,1-1-1,-1 1 0,0-1 1,-1 1-1,1-1 0,-1 1 1,1-1-1,-1 1 0,0-1 0,0 0 1,-1 1-1,1-1 0,-1 0 1,-3 6-1,4-7 10,0 0 1,-1 0-1,1 0 0,0 1 1,0-1-1,0 1 0,1-1 0,-1 0 1,1 1-1,-1-1 0,1 1 1,0 0-1,0-1 0,0 1 1,0-1-1,0 1 0,1-1 1,1 5-1,17 50-69,-12-41 60,-8 7 5,13 7 15,-10-26-6,0-1 0,-1 0 0,1 0 0,-1 1 0,1-1 0,-1 1 1,0-1-1,0 1 0,0-1 0,-1 1 0,1 0 0,-1-1 0,0 1 0,0 0 0,-1 4 0,1-7-2,-1 0 1,1 1-1,0-1 1,0 0-1,0 1 0,0-1 1,0 1-1,0-1 1,0 0-1,0 1 0,0-1 1,1 0-1,-1 1 1,1-1-1,-1 0 1,1 1-1,-1-1 0,1 0 1,1 2-1,22 28-23,-2-2 4,-12-13-5,0 0 0,2-1 0,0 0 0,0-1 0,1-1 0,25 20 0,234 169-25,-99-94 95,-153-95-17,-1 1 0,-1 2 0,0-1 0,19 23 0,-33-23-104,-10-17 3,5 2 69,-4-1-4,0-1 0,1 1 0,-1-1 0,1 0 0,-1 0 0,-4-3 0,-26-16-9,16 8 14,0 1 0,-2 1 0,-26-11-1,-44-12-33,1-4 0,2-4-1,-150-96 1,236 137 26,0 1 0,1-1 0,-1 0 0,1 0 1,-1-1-1,1 1 0,-1 0 0,1 0 0,0-1 0,0 1 0,0-1 1,-1 1-1,1-1 0,1 1 0,-1-1 0,0 0 0,0 1 0,0-1 1,1 0-1,-1 0 0,1 1 0,0-1 0,-1 0 0,1 0 0,0 0 1,0 0-1,0 1 0,1-3 0,-2-13-65,0 16 72,1 0 1,0 0-1,0 0 1,-1 0-1,1 0 1,0 0-1,0 0 1,0 0-1,0 0 1,0 0-1,1-1 1,-1 1-1,0 0 1,0 0-1,1 0 1,-1 0-1,0 0 1,1 0-1,-1 0 1,1 1-1,0-2 1,2-4-14,-2 6 16,-1-1 0,0 1-1,0-1 1,1 1 0,-1-1 0,0 1 0,0-1-1,1 1 1,-1 0 0,1-1 0,-1 1 0,0 0-1,1-1 1,-1 1 0,1 0 0,-1-1 0,1 1-1,-1 0 1,1 0 0,-1-1 0,0 1 0,1 0-1,0 0 1,-1 0 0,1 0 0,11-3 11,-1 0 0,1 2 0,0-1 0,-1 1 0,1 1 0,0 0 0,0 1 0,-1 0 0,1 0 1,0 2-1,-1-1 0,17 7 0,19 8 74,72 37 1,-94-42-77,-14-5-2,11 4 0,-17-12-17,-8-8-18,-6-2 28,0 0 0,0 1 0,0 1 0,-2-1-1,1 2 1,-1-1 0,0 1 0,-19-9 0,11 4 12,-211-109 64,131 73-54,81 39-19,11 6-4,0 0 0,0 1-1,-1-1 1,1 1 0,-1 1 0,-13-4 0,47 22-136,25 3 62,52 25 26,-31-9 58,-11-6 30,103 66 0,-134-76-3,39 18 0,-41-23 21,50 34 0,-74-45-42,-2-2-5,-1 0 0,1 0 0,0 0 0,-1 0 0,1 0 0,-1 1 0,1-1 0,-1 1 0,1-1 0,-1 1 0,0 0 0,0-1 0,0 1 0,0 0 0,0 0 0,0 0 0,0-1 0,0 5 0,-2-5-7,1 0 1,-1 0-1,0-1 1,0 1 0,0-1-1,0 1 1,1-1 0,-1 1-1,0-1 1,0 1 0,0-1-1,0 0 1,0 1 0,0-1-1,0 0 1,0 0-1,-1 0 1,1 0 0,0 0-1,0 0 1,0 0 0,0 0-1,0 0 1,-1-1 0,-35-4-47,36 5 42,-45-12-46,0-2 1,1-1 0,1-3 0,-46-25 0,8 5 46,58 26-10,0 0-1,1-1 0,0-1 0,1-2 1,-21-17-1,30 9-40,12 12-15,1 12 65,0 0-1,0 0 0,0 0 0,1 0 0,-1-1 0,0 1 0,0 0 1,0 0-1,0 0 0,0 0 0,0-1 0,1 1 0,-1 0 0,0 0 0,0 0 1,0 0-1,0 0 0,1 0 0,-1 0 0,0 0 0,0-1 0,0 1 1,1 0-1,-1 0 0,0 0 0,0 0 0,0 0 0,1 0 0,-1 0 0,0 0 1,0 0-1,0 0 0,1 0 0,-1 0 0,0 1 0,0-1 0,0 0 1,1 0-1,-1 0 0,0 0 0,0 0 0,62 22-19,-1 3 0,-2 3 0,-1 1 1,60 42-1,-41-15 67,45 29 128,-109-75-110,-13-10-60,0 0-1,0 0 0,0 0 1,0 0-1,0 0 0,0 1 1,0-1-1,0 0 0,0 0 0,0 0 1,0 0-1,0 0 0,0 0 1,0 0-1,0 1 0,0-1 1,0 0-1,0 0 0,0 0 1,0 0-1,0 0 0,0 0 1,0 0-1,0 1 0,0-1 1,0 0-1,-1 0 0,1 0 1,0 0-1,0 0 0,0 0 1,0 0-1,0 0 0,0 0 1,0 0-1,0 0 0,0 1 0,0-1 1,-1 0-1,1 0 0,0 0 1,0 0-1,0 0 0,0 0 1,0 0-1,0 0 0,0 0 1,-1 0-1,1 0 0,0 0 1,0 0-1,0 0 0,0 0 1,0 0-1,0 0 0,-1 0 1,-34-4 195,18 1-236,-16-3 32,0-2 0,0-1 0,1-1-1,0-2 1,-34-18 0,-149-93-86,161 90 3,-78-64-1,128 90 17,13 6 32,18 6-10,50 20 54,-2 4-1,-1 3 1,72 42-1,-16-8 60,-77-39-40,0 2 1,73 54-1,-67-37 30,-61-48-52,-7-6-11,-92-52-25,64 35 32,-51-23 0,-338-127 112,362 150-125,51 17-147,14 2-41,12 0-72,7 3 276,0 1 0,1 0 0,-1 1 0,1 1 0,-1 1-1,37 7 1,-42-6 4,40 8 18,0 3 0,87 31 0,-88-25-15,18 5-13,116 57 0,-187-80 0,0 0 1,0-1 0,-1 1 0,1 0 0,0-1 0,0 1-1,0-1 1,0 0 0,0 1 0,0-1 0,0 0-1,0 0 1,0 1 0,0-1 0,0 0 0,0 0 0,0 0-1,2-1 1,-9-12-147,0 5 114,-1 1-1,1 1 1,-1-1-1,-9-5 1,-173-97-125,-28-17 148,57 22 28,151 95-18,27 12-54,107 37 14,-1 5 0,-3 5 0,-2 6 0,150 95-1,-237-131-15,-20-11-101,0-1-1,1-1 1,14 6-1,-350-146-307,149 57 412,149 66 49,-175-79-112,157 67 67,1-1 0,-60-45 0,90 55 0,12 6-49,2 6 90,0 0 1,0 1 0,1-1-1,-1 1 1,0-1 0,0 1-1,0 0 1,0 0-1,0 0 1,4 1 0,50 3-27,-1 4 1,1 1-1,93 30 1,154 75 177,-229-84-78,61 14 138,-112-38-142,3 4 68,-26-10-112,1 0 0,-1 0 0,1 0 0,-1 1 0,1-1 0,-1 0 0,0 0 0,1 0 0,-1 0 0,1 1 0,-1-1 0,1 0 0,-1 1 0,0-1 0,1 0 0,-1 1 0,0-1 0,1 0 0,-1 1 0,0-1 0,0 1 0,1-1 0,-1 0 0,0 1 0,0-1 0,0 1 0,1-1 0,-1 1 0,0-1 0,0 1 0,0-1 0,0 1 0,0-1 1,0 1-1,0-1 0,0 1 0,0-1 0,0 0 0,0 1 0,-1 0 0,1 0-2,-1-1 1,1 0-1,-1 0 1,1 1 0,-1-1-1,0 0 1,1 0 0,-1 0-1,1 1 1,-1-1-1,1 0 1,-1 0 0,0 0-1,1 0 1,-1 0-1,1 0 1,-1 0 0,0-1-1,1 1 1,-1 0 0,1 0-1,-1 0 1,1 0-1,-2-1 1,-34-13 118,-62-31-1,-17-8-192,106 50 65,-144-55-39,-195-105 1,314 145 35,8 4-20,-44-31-1,69 44 15,0 0 0,0 0 1,-1 0-1,1 0 0,0 0 0,0 0 1,0 0-1,1 0 0,-1 0 0,0-1 1,0 1-1,1 0 0,-2-2 0,2 2 1,0 1-1,0-1 0,0 1 1,0-1-1,0 1 1,0-1-1,0 1 0,0 0 1,0-1-1,0 1 0,1-1 1,-1 1-1,0-1 0,0 1 1,0-1-1,1 1 0,-1 0 1,0-1-1,0 1 0,1-1 1,-1 1-1,0 0 1,1-1-1,-1 1 0,0 0 1,1-1-1,2 0-11,0-1 0,0 1 1,0 0-1,0 0 0,0 0 0,0 1 1,0-1-1,0 1 0,0-1 0,4 1 1,10 1 10,-1 0 1,1 1-1,-1 0 1,29 10-1,66 26-17,-85-28 18,334 148 75,-350-153-59,36 19 104,2-1 1,60 19 0,-95-37-5,-18-3 33,-28-3-91,-37-12-140,0-2 0,-120-45 0,140 43 98,45 15-10,-70-22 17,2-3-1,-112-59 0,182 85-29,1-1 1,0 1-1,0 0 1,1-1-1,-1 1 1,0-1-1,0 1 1,1-1-1,-1 0 1,-1-3-1,2 4 3,1 1-1,0-1 1,0 0-1,0 1 0,0-1 1,0 0-1,0 0 1,0 1-1,0-1 0,0 0 1,0 1-1,0-1 0,0 0 1,0 0-1,0 1 1,1-1-1,-1 0 0,0 1 1,1-1-1,-1 1 1,0-1-1,1 0 0,-1 1 1,1-1-1,-1 1 0,1-1 1,-1 1-1,1-1 1,-1 1-1,1-1 0,-1 1 1,1 0-1,0-1 1,-1 1-1,1 0 0,0 0 1,-1-1-1,2 1 1,12-6-15,1 0 1,0 1 0,0 1-1,0 0 1,0 1 0,1 1 0,-1 0-1,1 1 1,27 2 0,9 4 110,77 18-1,-119-21-86,71 16 61,77 28 0,-118-32 39,-1 2 0,-1 1 0,64 41 0,-89-48 141,-13-10-236,0 0-1,0 0 0,0 0 0,0 0 0,0 1 0,0-1 1,0 0-1,0 0 0,0 0 0,0 0 0,0 0 0,0 0 0,0 0 1,0 0-1,0 0 0,0 0 0,0 1 0,0-1 0,0 0 1,0 0-1,0 0 0,0 0 0,0 0 0,0 0 0,0 0 0,0 0 1,0 0-1,0 0 0,0 1 0,0-1 0,0 0 0,0 0 0,0 0 1,-1 0-1,1 0 0,0 0 0,0 0 0,0 0 0,0 0 1,0 0-1,0 0 0,0 0 0,0 0 0,0 0 0,0 0 0,0 0 1,-1 0-1,1 0 0,0 0 0,0 0 0,0 0 0,0 0 1,0 0-1,0 0 0,0 0 0,0 0 0,0 0 0,-1 0 0,1 0 1,0 0-1,0 0 0,0 0 0,0 0 0,-29-6 53,23 5-69,-66-21-155,-96-44 0,96 36 150,-4-6-7,2-2-1,2-4 1,1-3-1,-101-85 1,171 129 18,-1 1-1,1-1 1,0 0 0,0-1-1,0 1 1,-1 0 0,1 0-1,0 0 1,0-1 0,0 1 0,1 0-1,-1-1 1,0 1 0,0-3-1,1 3 3,0 1-1,0-1 0,0 1 1,0 0-1,0-1 1,0 1-1,1-1 0,-1 1 1,0 0-1,0-1 0,1 1 1,-1-1-1,0 1 0,0 0 1,1-1-1,-1 1 0,0 0 1,1 0-1,-1-1 1,1 1-1,-1 0 0,0 0 1,1 0-1,-1-1 0,1 1 1,-1 0-1,0 0 0,1 0 1,-1 0-1,1 0 1,0 0-1,7-1-29,-1 0-1,1 1 1,0 0-1,9 1 1,24 4 52,0 2 1,0 2-1,0 2 0,72 29 0,144 85 33,-115-45-3,83 42 265,-214-114-170,-24-11 49,-151-68-183,-166-99 1,95 46 27,147 81-28,18 9-30,-103-65-1,155 82-97,17 17 114,1-1 0,0 1 1,0 0-1,0-1 0,-1 1 1,1 0-1,0-1 0,0 1 1,0 0-1,0-1 0,0 1 1,0-1-1,0 1 0,0 0 1,0-1-1,0 1 1,0-1-1,0 1 0,0 0 1,0-1-1,0 1 0,0 0 1,0-1-1,1 1 0,-1 0 1,0-1-1,0 1 0,0 0 1,1-1-1,-1 1 0,2-2-8,0 1-1,1 0 1,-1 1-1,0-1 1,0 0-1,1 1 0,-1-1 1,0 1-1,1 0 1,-1-1-1,1 1 1,-1 0-1,0 1 0,5 0 1,54 8 15,-1 4-1,-1 2 1,68 27 0,-85-28-3,91 34 61,-3 6 0,225 129 1,-317-161 126,45 19 0,-95-41-104,0 1-1,0-2 1,0 0 0,-15-2-1,-29-14-153,1-2 0,1-2 0,-86-47 0,64 30 52,-46-20-7,-255-132 9,354 177 12,-69-43 41,84 51-65,-1-2 0,2 1 0,-1-1-1,1 0 1,0 0 0,0-1 0,-9-15-1,15 23 22,1-1 0,0 1 0,-1-1-1,1 1 1,0-1 0,0 0 0,0 1-1,-1-1 1,1 0 0,0 1 0,0-1-1,0 0 1,0 1 0,0-1 0,0 0-1,0 1 1,0-1 0,0 0 0,0 1-1,1-1 1,-1 1 0,0-1 0,0 0 0,1 1-1,-1-1 1,0 1 0,1-1 0,-1 0-1,0 1 1,1-1 0,-1 1 0,1-1-1,-1 1 1,1 0 0,-1-1 0,1 1-1,-1-1 1,1 1 0,0 0 0,-1 0-1,1-1 1,-1 1 0,1 0 0,0 0 0,33-7-150,-6 5 148,0 2 0,0 1-1,40 7 1,86 24 104,-91-15-52,104 44 1,53 41 52,-171-79-62,132 56 267,-181-79-290,1 0 0,-1 0 1,1 0-1,-1 0 0,0 0 1,1 0-1,-1 1 1,1-1-1,-1 0 0,0 0 1,1 0-1,-1 1 1,1-1-1,-1 0 0,0 0 1,1 1-1,-1-1 0,0 0 1,1 1-1,-1-1 1,0 0-1,0 1 0,1-1 1,-1 1-1,0-1 1,0 0-1,0 1 0,1-1 1,-1 1-1,0-1 0,0 0 1,0 1-1,-1 0 5,0-1 0,0 0 0,0 0-1,0 1 1,1-1 0,-1 0 0,0 0 0,0 0-1,0 0 1,0 0 0,0 0 0,0-1 0,0 1-1,0 0 1,0 0 0,1-1 0,-1 1 0,0 0-1,0-1 1,-1 0 0,-236-94 26,-285-139-97,514 229 56,-21-9-17,-42-27-1,72 41 14,0 0 0,-1 0 0,1 0 0,0 0 0,0 0 0,0 0 1,0 0-1,0 0 0,0 0 0,0 0 0,0 0 0,-1 0 0,1-1 0,0 1 0,0 0 0,0 0 0,0 0 0,0 0 1,0 0-1,0 0 0,0 0 0,0 0 0,0 0 0,0 0 0,0-1 0,-1 1 0,1 0 0,0 0 0,0 0 0,0 0 0,0 0 1,0 0-1,0 0 0,0-1 0,0 1 0,0 0 0,0 0 0,0 0 0,0 0 0,0 0 0,0 0 0,1 0 0,-1-1 1,0 1-1,0 0 0,0 0 0,0 0 0,0 0 0,0 0 0,0 0 0,0 0 0,0 0 0,0 0 0,0 0 0,0-1 0,0 1 1,1 0-1,-1 0 0,0 0 0,0 0 0,0 0 0,12-2-168,19 2-16,21 6 141,-1 3-1,63 18 1,97 43 103,187 112-20,-261-113 9,-94-49 1,-26-13 33,0 0 0,0 2 1,-1 0-1,0 1 1,-1 0-1,18 17 0,-32-25-14,-6-1-30,-9-4-57,1 0 0,-1-1 0,1 0 1,-17-9-1,10 5-13,-632-300-438,292 128 717,347 174-215,10 4-31,1 0 1,-1 1 0,0-1 0,-1 1 0,1 0 0,0 0-1,-5-1 1,21 3-73,0 1 0,-1 0-1,1 1 1,14 5-1,0-1 23,120 39-5,177 79 0,9 5 132,-94-48 51,-174-64 109,-74-24 179,-26-6-168,-96-19-269,-197-74 1,14 2 17,-201-15 230,504 117-240,-16-4-56,24 1-167,15 0-263,12 0 331,1 0 0,-1 2 0,35 1 1,81 10 99,-46 2 104,-1 5 0,155 46 0,171 86 528,-411-142-257,-12-2-161,-15-2-43,1-2-101,-1-2 1,1 0-1,0-1 1,-29-10-1,-72-30-114,52 16 83,-518-148 181,467 143-134,118 32-14,-35-14-329,35 14 318,-1 0 0,1 0 0,-1-1 1,1 1-1,0 0 0,-1-1 0,1 1 1,0 0-1,-1-1 0,1 1 0,0-1 1,0 1-1,-1 0 0,1-1 0,0 1 0,0-1 1,0 1-1,-1-1 0,1 1 0,0-1 1,0 1-1,0-1 0,0 1 0,0-1 1,1 0-3,-1 0-1,1 0 1,-1 0 0,1 0 0,-1 0 0,1 0-1,0 0 1,0 0 0,-1 0 0,1 1 0,0-1 0,0 0-1,0 1 1,0-1 0,2-1 0,9-4-33,0 0 0,0 1 0,1 1 1,0 0-1,0 0 0,0 1 0,0 1 0,1 0 0,-1 1 1,0 0-1,15 2 0,22 2 72,77 16 0,-124-19-28,142 29 106,223 74 1,-263-65 26,-2 5-1,169 96 1,-231-112 33,-41-27-161,0 0 1,0 0-1,0 0 0,0 0 0,0 0 1,0 0-1,-1 0 0,1 1 0,0-1 1,0 0-1,0 0 0,0 0 0,0 0 1,0 0-1,0 0 0,-1 0 0,1 0 1,0 0-1,0 1 0,0-1 0,0 0 1,0 0-1,0 0 0,0 0 0,0 0 1,0 0-1,0 1 0,0-1 1,0 0-1,0 0 0,0 0 0,0 0 1,0 0-1,0 1 0,0-1 0,0 0 1,0 0-1,0 0 0,0 0 0,0 0 1,0 1-1,-77-29-8,70 25-19,-310-124-211,-134-52 318,150 63-4,283 110-79,15 5-10,-1 0 0,0 0-1,0 0 1,1-1 0,-1 0 0,1 1 0,0-1-1,-1 0 1,1-1 0,0 1 0,0-1 0,0 1-1,-4-6 1,7 8 3,0 0 0,0-1 0,0 1 1,-1 0-1,1-1 0,0 1 0,0-1 0,0 1 0,0 0 0,0-1 0,0 1 0,-1-1 1,1 1-1,0-1 0,0 1 0,0 0 0,1-1 0,-1 1 0,0-1 0,0 1 0,0-1 0,0 1 1,0 0-1,0-1 0,1 1 0,-1 0 0,0-1 0,0 1 0,0-1 0,1 1 0,-1 0 1,0-1-1,1 1 0,-1 0 0,0 0 0,1-1 0,-1 1 0,0 0 0,1 0 0,0-1 0,20-6-206,-7 4 161,0 1-1,0 1 1,0 0-1,0 1 0,0 1 1,16 2-1,83 20 7,-81-15 25,190 49 104,-3 10 0,-3 9-1,231 117 1,-431-186-49,-7-3 9,0 0-1,0 1 0,0 0 1,-1 0-1,1 1 1,-1 0-1,9 10 0,-13-8 83,-8-5-12,-13-6-22,-49-16-111,-85-36 0,79 27 14,-591-191 409,644 214-366,14 5-40,-1-1 0,0-1 0,1 1 0,0-1 0,-1 0 1,1 0-1,0 0 0,0-1 0,0 0 0,-9-6 0,14 9-2,0-1-1,0 1 0,0 0 1,0 0-1,0 0 0,0-1 0,0 1 1,0 0-1,0 0 0,-1-1 1,1 1-1,0 0 0,1 0 1,-1 0-1,0-1 0,0 1 1,0 0-1,0 0 0,0-1 0,0 1 1,0 0-1,0 0 0,0 0 1,0-1-1,0 1 0,1 0 1,-1 0-1,0 0 0,0 0 1,0-1-1,0 1 0,0 0 0,1 0 1,-1 0-1,0 0 0,0 0 1,0-1-1,1 1 0,-1 0 1,0 0-1,0 0 0,1 0 1,-1 0-1,0 0 0,1 0 0,16-3-158,45 2 90,0 4 0,0 2 1,-1 3-1,76 20 1,-14 5 159,131 54 1,245 131 226,-476-207-293,-5-3 35,-1 0 1,0 1 0,0 1-1,-1 1 1,20 17 0,-34-27-43,-1 0-1,0 0 1,0 0 0,0 0 0,0 0 0,0 1 0,0-1 0,0 0 0,-1 0 0,1 1 0,0-1 0,-1 1 0,1-1-1,-1 0 1,1 1 0,-1-1 0,0 1 0,0-1 0,1 3 0,-2-4-10,1 1 0,0-1 0,-1 1 0,1 0 1,-1-1-1,1 0 0,-1 1 0,1-1 0,-1 1 0,1-1 0,-1 0 0,1 1 0,-1-1 1,1 0-1,-1 1 0,0-1 0,1 0 0,-1 0 0,1 0 0,-1 0 0,0 0 0,1 1 1,-1-1-1,0 0 0,1 0 0,-1-1 0,0 1 0,1 0 0,-1 0 0,1 0 0,-1 0 0,0 0 1,1-1-1,-1 1 0,1 0 0,-2-1 0,-309-103-268,-537-196 918,846 299-651,-35-12 56,1-2-1,0-2 0,-36-23 0,70 40-66,1-1 0,0 0 0,0 1 0,0-1 0,0 0 1,0 0-1,0 0 0,0 0 0,0 0 0,0 0 0,1 0 0,-1 0 0,0 0 1,1 0-1,-1-1 0,0 1 0,1 0 0,0 0 0,-1-3 0,1 3-2,0 0 0,0 0 0,1 0 0,-1 1 0,0-1 0,1 0 0,-1 0 0,0 0 0,1 0 0,-1 1 0,1-1 0,0 0 0,-1 1 0,1-1 0,0 0 0,-1 1 0,1-1 0,0 1 0,-1-1 0,3 0 0,3-3-51,1 1-1,0 1 1,1-1-1,12-2 0,6 0 19,0 2 0,0 0 0,0 2 0,0 1 0,34 4 0,132 29 56,-68-1 119,-1 5-1,-2 6 1,-2 5-1,210 117 0,-299-146-28,40 30-1,-67-44-2,-11-5-55,-16-5-44,24 5-1,-94-20-140,-25-5-5,19-8 110,2-4 1,-112-59-1,22 7 43,-17-9 122,191 91-115,8 4-11,0 1 0,0-1 0,0 0 0,1-1 0,-1 0 0,1 1 0,-1-2 0,1 1 0,1-1 0,-1 1 0,1-1 0,-7-10 0,10 14-11,1 0 0,-1 0-1,1 0 1,-1 0 0,1 0-1,0 0 1,-1 0 0,1 0-1,0 0 1,0 0-1,0 0 1,0 0 0,0 0-1,0 0 1,0 0 0,0-1-1,0 1 1,1 0-1,-1 0 1,0 0 0,1 0-1,-1 0 1,0 0 0,1 0-1,0 1 1,-1-1 0,1 0-1,-1 0 1,1 0-1,0 0 1,0 1 0,-1-1-1,3-1 1,0 0-9,1 1 0,-1-1 0,0 1 0,1 0 0,0 0 0,-1 1 0,1-1 0,6 0 0,16 0-17,1 1 0,0 2 0,0 0 0,-1 2 0,32 8 0,131 46 53,-144-42-23,89 30 141,-2 7 1,-3 5 0,-2 6-1,138 93 1,-239-139-60,-20-9 8,-13-5-43,-17-6-41,24 2-3,-47-9-95,1-2 0,-80-31-1,72 24 71,-352-131-162,368 135 172,2-1-1,0-1 0,0-3 1,2 0-1,1-3 1,-33-26-1,65 48 5,0-1 0,0 1 1,0-1-1,0 1 0,0-1 0,1 0 0,-1 1 0,0-1 0,1 0 1,-1 0-1,0 1 0,1-1 0,-1 0 0,1 0 0,-1 0 0,1 0 1,-1 1-1,1-1 0,0 0 0,-1 0 0,1 0 0,0 0 0,0 0 1,0 0-1,0 0 0,0 0 0,0-1 0,1 1-8,0 0 0,1 0 0,-1 0-1,0 0 1,1 0 0,-1 1 0,0-1 0,1 0-1,-1 1 1,1-1 0,-1 1 0,1 0-1,2-1 1,12-1-28,-1 0 0,1 0 0,0 2 0,0 0-1,-1 1 1,30 4 0,93 32 96,-9 4 119,-2 7-1,-2 5 1,162 94 0,-106-46 327,-181-101-489,0 0-1,0 0 0,0 0 1,0 0-1,0 0 0,0 0 0,0 0 1,-1 1-1,1-1 0,0 0 0,0 0 1,0 0-1,0 0 0,0 0 1,0 0-1,0 0 0,0 0 0,0 0 1,0 0-1,0 1 0,0-1 0,0 0 1,0 0-1,0 0 0,0 0 1,0 0-1,0 0 0,0 0 0,0 0 1,0 0-1,0 1 0,0-1 0,0 0 1,0 0-1,0 0 0,0 0 1,0 0-1,0 0 0,0 0 0,0 0 1,0 0-1,0 1 0,0-1 0,0 0 1,0 0-1,0 0 0,0 0 1,1 0-1,-1 0 0,0 0 0,0 0 1,0 0-1,0 0 0,0 0 0,0 0 1,0 0-1,0 0 0,0 0 1,1 0-1,-1 0 0,0 0 0,0 0 1,0 0-1,0 0 0,-14 2 115,-19-2-42,-18-7-81,1-2 0,-79-24-1,-93-47-114,217 79 119,-29-11-42,2-1 0,0-2 0,0-1 0,2-1 0,-54-40 0,76 50-8,3 4 13,1-1 1,0 0 0,-1 0 0,2 0-1,-7-7 1,10 10 23,-1 0 0,0 0-1,1 0 1,-1-1-1,1 1 1,0 0 0,-1 0-1,1 0 1,0-1 0,0 1-1,-1 0 1,1 0 0,0-1-1,0 1 1,1 0 0,-1 0-1,0-1 1,0 1 0,0 0-1,1 0 1,-1 0-1,1-1 1,-1 1 0,1 0-1,-1 0 1,1 0 0,0 0-1,0 0 1,-1 0 0,3-2-1,1 0-1,-1 0 0,1 0 0,0 1 0,1-1 0,-1 1 0,0 0 0,1 0 0,-1 0 0,1 1 0,0-1 0,-1 1 1,1 0-1,0 1 0,0-1 0,0 1 0,0 0 0,5 0 0,14 2 37,0 0 0,26 7 1,-48-8-22,35 7 58,0 2 0,-1 1-1,-1 2 1,42 22 0,-25-7 83,95 69 1,-117-75-72,0 1 0,-2 2 1,26 28-1,-53-52-73,0 0-1,0 1 1,0-1 0,0 0-1,0 1 1,0-1-1,0 1 1,0-1 0,-1 1-1,1-1 1,-1 1 0,1-1-1,0 4 1,-1-5-5,0 1 0,0-1 0,-1 1 0,1-1 1,0 1-1,0-1 0,0 1 0,-1-1 0,1 0 0,0 1 0,0-1 1,-1 0-1,1 1 0,0-1 0,-1 1 0,1-1 0,0 0 0,-1 0 1,1 1-1,-1-1 0,1 0 0,-1 0 0,1 0 0,0 1 1,-1-1-1,1 0 0,-1 0 0,1 0 0,-2 0 0,-4 1-55,-1-1 1,1 0-1,-1-1 0,0 1 0,-9-4 1,-48-10-48,0-3 1,1-3-1,-84-38 1,42 7 183,-105-68 0,175 97-14,-43-35 1,67 47-43,0 0-1,0-1 0,1 0 1,0-1-1,1 0 0,-13-23 1,21 33-19,-1 0 0,1 0 0,1 0 0,-1 0 1,0 0-1,0-1 0,1 1 0,0 0 0,-1 0 1,1-1-1,0 1 0,0 0 0,0-1 0,0 1 0,0 0 1,1-1-1,-1 1 0,1 0 0,0 0 0,-1-1 1,1 1-1,0 0 0,0 0 0,0 0 0,1 0 1,1-3-1,0 2-4,0 0 0,0 1 0,0-1 0,0 1 0,0-1 0,1 1 1,-1 0-1,1 0 0,0 0 0,-1 1 0,1-1 0,0 1 0,5-1 0,9-1 25,0 2 0,0 0 0,0 1 0,0 1-1,0 1 1,0 0 0,0 1 0,-1 1 0,21 7 0,6 5 77,-1 1 0,53 30 0,8 13 181,144 109 1,-239-162-226,0 0-1,0 1 1,0 0 0,-1 1 0,0 0-1,10 16 1,-18-25-50,0 0 0,1 0-1,-1 0 1,0 1 0,0-1 0,1 0 0,-1 0 0,0 1 0,0-1-1,0 0 1,1 0 0,-1 1 0,0-1 0,0 0 0,0 1-1,0-1 1,0 0 0,0 1 0,0-1 0,0 0 0,0 1 0,0-1-1,0 0 1,0 1 0,0-1 0,0 0 0,0 1 0,0-1-1,0 0 1,0 0 0,0 1 0,0-1 0,0 0 0,-1 1 0,1-1-1,0 0 1,0 0 0,0 1 0,-1-1 0,1 0 0,0 0-1,0 1 1,-1-1 0,1 0 0,0 0 0,0 0 0,-1 1 0,1-1-1,0 0 1,-1 0 0,1 0 0,0 0 0,0 0 0,-1 0-1,1 0 1,0 0 0,-1 0 0,1 0 0,-1 0 0,-106 0 201,69 0-193,3 1-29,0-2 0,-64-9-1,-172-61-102,227 56 56,1-2-1,1-1 1,-78-49 0,106 57 27,0 0 0,2-1 0,-1 0 0,1 0 1,-11-16-1,18 21 7,0 0 1,1 0-1,0-1 0,0 1 1,1-1-1,0 0 0,0 0 1,1 0-1,0 0 0,0-1 0,0 1 1,1-1-1,-1-8 0,3 15 21,-1-1 0,0 1 0,1 0 0,-1 0 0,1 0 0,-1 0 0,1 0 0,-1 0 0,1 0 0,0 0 0,-1 1 0,1-1 0,0 0 0,0 0 0,0 0 0,-1 1 0,1-1 0,0 0 0,0 1 0,0-1 0,0 1 0,0-1 0,0 1 0,0 0 0,1-1 0,-1 1 0,0 0 0,0 0 0,0 0 0,2-1 0,43-1-94,-39 2 87,41 1 46,1 3 0,0 1 1,-1 3-1,0 2 0,77 26 1,-56-9 89,-1 2 0,-2 3 0,70 46 1,-92-51-34,-12-10 7,-2 2 0,0 1 0,-2 2 0,0 1-1,36 37 1,-63-59-87,-1 0 1,1-1-1,0 1 0,-1 0 0,1 0 0,-1 0 0,1-1 0,-1 1 0,1 0 0,-1 0 0,0 0 0,1 0 0,-1 0 0,0 0 0,0 0 1,1 0-1,-1 0 0,0 0 0,0 2 0,-1-3-7,1 1 1,0 0 0,-1-1-1,1 1 1,-1-1-1,1 1 1,0 0-1,-1-1 1,0 1-1,1-1 1,-1 0-1,1 1 1,-1-1 0,1 1-1,-1-1 1,0 0-1,1 1 1,-1-1-1,0 0 1,-1 0-1,-5 2-27,0-1 0,0 0-1,0-1 1,-10 0-1,13 0 14,-42-3-97,0-1 0,-57-13 1,-89-31 7,105 25 75,45 12 20,-162-45 10,161 42-12,1-2-1,-65-34 1,88 39-23,0-2 0,0 0 0,1-1 0,-22-23 0,32 29-8,0 0 1,0-1-1,1 0 1,1-1-1,-1 0 1,1 0-1,1 0 0,0 0 1,1-1-1,-5-14 1,8 22 21,0-1 0,1 1 0,-1 0 0,1-1 0,-1 1 1,1-1-1,0 1 0,0-1 0,0 1 0,1-1 0,0 1 0,-1 0 0,1-1 1,0 1-1,0 0 0,1 0 0,-1-1 0,1 1 0,-1 0 0,1 0 0,0 1 1,0-1-1,1 0 0,-1 1 0,0-1 0,1 1 0,0 0 0,-1-1 1,1 2-1,0-1 0,0 0 0,0 0 0,0 1 0,0 0 0,1-1 0,-1 1 1,0 0-1,5 0 0,12-3-4,0 1 0,0 1 0,1 1 0,-1 1 0,20 2 0,-36-2 26,20 2 10,0 1 1,0 0-1,0 2 0,26 9 0,89 42 116,-73-24-26,-2 4 0,-2 2 1,74 60-1,-116-83-55,-10-9-1,-2 0-1,1 1 1,-1 0-1,0 0 1,0 1-1,-1 0 1,7 10-1,-14-17-43,1 0-1,0 0 1,-1 0-1,1 0 0,-1 0 1,0 0-1,1 0 1,-1 0-1,0 0 1,0 0-1,1 0 1,-1 0-1,0 0 1,0 0-1,0 0 1,0 0-1,0 0 0,0 0 1,-1 0-1,1 0 1,0 1-1,-1-1 1,1 0-1,0-1 1,-1 1-1,1 0 1,-1 0-1,1 0 1,-1 0-1,0 0 1,1 0-1,-1-1 0,0 1 1,0 0-1,1 0 1,-1-1-1,0 1 1,0-1-1,-2 2 1,-2 0-19,0 0 0,-1 0 0,1 0 0,-1 0 0,1-1 0,-1 0 0,-8 1 0,-24-1-52,1 0 0,-67-9 0,-79-22-3,163 26 70,-51-9-2,-86-27 1,135 33 10,1-1 0,0-1 0,0-1 0,1-1 0,0 0 0,1-2 0,1 0-1,-22-20 1,14 8-14,1 0-1,1-2 1,-20-31-1,38 50-24,0-2-1,1 1 0,0 0 1,1-1-1,0 0 0,0 0 0,1 0 1,0 0-1,1-1 0,0 1 1,1-1-1,0 0 0,1 1 1,1-20-1,0 23 8,6-30-61,-7 35 81,1 0 0,-1 0 0,1 1 0,0-1 0,0 0 0,0 0 0,0 1 0,0-1 0,0 1 0,0-1 0,0 1 0,1-1 0,-1 1 0,1 0 0,-1-1 0,1 1 0,1-1 0,4 0 2,0 0 1,0 0 0,0 1-1,0-1 1,0 2 0,1-1-1,-1 1 1,0 0-1,0 1 1,0 0 0,12 2-1,12 5 26,38 14-1,-51-15-12,263 97 173,-222-78-122,-1 2 0,89 59-1,-105-58 37,-2 2-1,-1 1 0,46 50 1,-78-75-64,-5-6-22,0 1 1,0 0 0,-1-1-1,1 1 1,-1 0-1,1 0 1,-1 0 0,1 0-1,-1 0 1,0 0 0,0 1-1,0-1 1,0 0 0,-1 0-1,1 1 1,-1-1 0,1 5-1,-1-6-7,0 0-1,-1 0 1,1 0-1,-1-1 1,0 1 0,1 0-1,-1 0 1,1-1-1,-1 1 1,0-1-1,0 1 1,1 0 0,-1-1-1,0 1 1,0-1-1,0 0 1,0 1-1,0-1 1,1 0 0,-1 1-1,0-1 1,0 0-1,0 0 1,0 0-1,0 0 1,0 0 0,0 0-1,0 0 1,0 0-1,-1 0 1,-4 0 15,-36 3-31,-1-2 1,0-1-1,0-3 1,-58-10-1,35 0 1,-125-43-1,125 32-34,2-3 0,1-3 1,1-3-1,1-2 0,-98-76 0,151 104 10,0 0 1,0-1 0,1 0-1,0 0 1,0 0-1,1-1 1,0 0-1,1 0 1,-6-14 0,10 20 14,0 0 0,0 0 0,0-1 1,0 1-1,1 0 0,-1 0 0,1-1 1,0 1-1,0 0 0,0 0 1,0-1-1,1 1 0,-1 0 0,1 0 1,0 0-1,0 0 0,0 0 0,1 0 1,-1 0-1,1 0 0,-1 0 1,1 0-1,0 1 0,0-1 0,0 0 1,0 1-1,1 0 0,-1 0 1,1 0-1,-1 0 0,1 0 0,0 0 1,4-2-1,2-1 4,1 1 0,0-1 1,1 2-1,-1-1 0,1 1 0,-1 1 0,1 0 1,0 1-1,0-1 0,0 2 0,0 0 0,18 2 1,5 3 63,0 2 1,50 17 0,-79-23-45,79 22 92,27 9-4,-34-6-37,-41-15-12,0 1 0,0 2 0,53 29 0,-50-17 73,-1 2 0,-1 1-1,-2 2 1,54 59 0,-86-87-80,0 0 0,0 1 1,0-1-1,-1 1 0,1 0 0,-1-1 1,0 1-1,0 0 0,-1 0 1,3 6-1,-5-8-19,1-1-1,0 0 1,0 1 0,-1-1 0,1 1 0,-1-1 0,1 0-1,-1 1 1,1-1 0,-1 0 0,0 0 0,0 0 0,1 0-1,-1 1 1,0-1 0,0 0 0,0 0 0,0-1-1,-1 1 1,1 0 0,0 0 0,0 0 0,0-1 0,-1 1-1,1-1 1,0 1 0,-1-1 0,-1 1 0,-4 1-4,-1-1 0,1 1 0,-1-2 1,1 1-1,-1-1 0,1 0 0,-1 0 1,1-1-1,-1 0 0,1-1 0,0 1 1,-1-2-1,-7-2 0,-5-1 0,-93-23-79,-125-52-1,194 64 9,1-3 0,1-2-1,1-1 1,1-3 0,-64-52 0,97 73 35,-9-10-75,0 0 0,-16-19 1,29 30 67,1 1-1,-1-1 1,0 0 0,1 1 0,0-1 0,0 0-1,0 0 1,1-1 0,-1 1 0,1 0-1,0 0 1,0-1 0,0 1 0,1-1 0,0 1-1,0-7 1,1 7 15,0 1-1,0 0 0,0-1 1,0 1-1,1 0 1,0 0-1,0 0 1,0 0-1,0 0 1,0 0-1,0 1 1,1-1-1,-1 1 1,1 0-1,0-1 1,-1 1-1,1 0 0,0 1 1,0-1-1,1 0 1,-1 1-1,0 0 1,0 0-1,1 0 1,-1 0-1,7-1 1,5 0 9,0 0 1,0 1 0,1 0 0,26 3 0,-6 2 36,-1 2 0,0 1 1,39 14-1,100 46 137,-16 11 4,-137-66-112,-1 1 1,0 1-1,-1 0 1,0 2-1,19 20 1,-33-31-6,-1 1-1,1 0 1,-1 0 0,0 0-1,6 13 1,-9-16-30,0 0 0,0 0 1,0 0-1,0 0 0,-1 0 0,0 0 1,1 0-1,-1 0 0,0 0 0,0 0 1,-1 0-1,1 0 0,-1 1 0,1-1 1,-3 5-1,2-7-27,0 0-1,0 1 1,0-1 0,0 0 0,0 0 0,0 0-1,0 0 1,0 0 0,0 0 0,-1 0-1,1-1 1,0 1 0,-1 0 0,1-1-1,0 1 1,-1-1 0,1 1 0,-1-1-1,1 1 1,-1-1 0,1 0 0,-1 0-1,1 0 1,-1 0 0,1 0 0,-1 0-1,-1-1 1,-52-9-112,45 8 100,-109-26-77,-139-53 1,213 63 65,0-1 1,1-3 0,1-1 0,2-2 0,0-2 0,-39-35 0,70 53-26,0 0 1,1 0 0,0-1 0,0 0 0,1-1 0,-12-20 0,19 28 27,0 1 1,0-1-1,0 0 0,0 0 0,0 1 0,0-1 1,1 0-1,0 0 0,-1 0 0,1 0 1,0 1-1,1-1 0,-1 0 0,0 0 0,2-4 1,-1 4 1,1 0 0,-1 0 1,1 0-1,0 1 0,0-1 0,0 1 1,0-1-1,0 1 0,1 0 0,-1 0 1,1 0-1,-1 0 0,1 0 1,0 1-1,0-1 0,0 1 0,3-2 1,7-1 29,0 0 1,0 0 0,1 1 0,-1 1 0,1 0 0,-1 1-1,1 1 1,0 0 0,-1 1 0,18 2 0,14 5 119,71 22-1,-53-9 9,-1 3-1,0 3 0,-2 3 1,97 64-1,-137-81-54,-1 1 1,22 21-1,-34-28-30,-1 0 0,1 0 0,-1 1 0,-1 0 0,1 0 0,-1 0 0,7 16 0,-12-23-52,1 1 0,0-1 0,-1 0 0,0 0 0,1 0 0,-1 0-1,1 0 1,-1 0 0,0 1 0,0-1 0,0 0 0,0 0 0,0 0 0,0 1 0,0-1 0,0 0 0,0 0 0,0 0 0,-1 0 0,1 1 0,-1-1 0,1 0 0,0 0 0,-1 0 0,0 0 0,1 0 0,-1 0 0,0 0 0,1 0 0,-1 0 0,0 0 0,0-1 0,0 1 0,0 0 0,0 0 0,0-1 0,0 1 0,0-1 0,0 1 0,0-1 0,0 1 0,-2-1-1,-5 2-27,0-1 0,-1 0 0,1 0 0,0-1 0,-11-1-1,1 1-8,-39-2 19,0-3 0,1-2-1,-1-3 1,-69-21 0,-213-91 166,337 122-150,-111-53-4,101 47-18,0-1-1,1-1 1,1 1 0,-1-2 0,1 0-1,1 0 1,-12-13 0,19 19-2,0 0-1,0 1 1,0-1 0,1 0-1,-1-1 1,0 1-1,1 0 1,-1-4 0,2 6 12,0 0-1,0 0 1,-1-1 0,2 1-1,-1 0 1,0 0 0,0 0-1,0 0 1,0 0 0,1 0 0,-1-1-1,1 1 1,-1 0 0,1 0-1,-1 0 1,1 0 0,-1 0 0,1 0-1,0 1 1,0-1 0,-1 0-1,1 0 1,0 0 0,0 1 0,0-1-1,0 0 1,0 1 0,0-1-1,0 1 1,0-1 0,1 0-1,9-3-19,-1 1 0,1 0 0,-1 0 0,1 1 0,0 1 0,0 0 0,0 0 0,0 1 0,0 0 0,12 2 0,13 3 66,64 17 0,35 21 101,142 67-1,-163-62-84,2 6 136,118 75-1,-154-82 18,-59-31-19,-21-16-178,0 0 0,0 0 0,0 0 0,0 1 0,0-1 1,0 0-1,0 0 0,-1 0 0,1 1 0,0-1 0,0 0 0,0 0 0,0 0 0,0 1 0,0-1 0,0 0 1,0 0-1,-1 0 0,1 1 0,0-1 0,0 0 0,0 0 0,0 0 0,-1 0 0,1 0 0,0 0 0,0 1 1,0-1-1,-1 0 0,1 0 0,0 0 0,0 0 0,-1 0 0,1 0 0,0 0 0,0 0 0,0 0 0,-1 0 1,1 0-1,0 0 0,0 0 0,0 0 0,-1 0 0,1 0 0,0 0 0,0 0 0,-1-1 0,-46-6 136,-6-4-154,21 5 41,1-1 1,-42-16-1,62 17-11,13 3-351,33 6-28,-13 3 381,1 0 0,-1 2 1,0 0-1,-1 2 0,33 19 0,-45-24 2,69 49 125,-71-48-111,0 0 1,0 0 0,-1 0 0,0 1-1,0 0 1,0 0 0,-1 1-1,5 9 1,-10-17-32,0 0 0,0 0 0,1 1 0,-1-1 0,0 0 0,0 1 0,0-1 0,1 1 0,-1-1 0,0 0 0,0 1 0,0-1 0,0 0 0,0 1 1,0-1-1,0 1 0,0-1 0,0 0 0,0 1 0,0-1 0,0 1 0,0-1 0,0 0 0,0 1 0,0-1 0,-1 1 0,1-1 0,0 0 0,0 1 0,0-1 0,-1 0 0,1 1 0,0-1 0,0 0 0,-1 0 0,1 1 0,0-1 0,0 0 0,-1 0 0,0 1 0,-20-1-29,-21-13-151,22 3 144,0 0 0,1-1 0,0-2-1,1 1 1,0-2 0,1 0 0,1-2 0,0 1 0,-14-19-1,7 4 23,1-1 0,1-1 0,2-1 0,-23-53 0,38 80 9,2 0-1,-1 0 1,1-1 0,0 1 0,0-1 0,0 1-1,1-1 1,0 0 0,1 1 0,-1-1-1,1 0 1,1 0 0,1-11 0,-2 17-1,1 0 0,-1 0 0,1 0 0,0 0 0,-1 0 0,1 0 0,0 0 0,-1 0 0,1 0 0,0 0 0,0 1 0,0-1 0,0 0 0,0 0 0,0 1 0,0-1 0,0 1 0,0-1 0,0 1 0,1-1 0,-1 1 0,0 0 0,0 0 0,0-1 0,0 1 0,1 0 0,-1 0 0,0 0 0,0 0 0,0 0 0,1 1 0,1-1 0,45 11 82,-44-10-73,37 12 112,57 26-1,-81-30-72,0-1 0,-1 2-1,0 0 1,-1 1-1,24 22 1,-41-35-39,-1 0 0,1 0 0,0 0 0,-1 0 0,0 1 0,1-1 0,-1 1 0,0-1 1,0 1-1,0 0 0,-5-1 0,-16-6-19,-162-61-132,169 62 116,1-2 0,0 0 1,0-1-1,1 0 0,-24-22 0,-2 0-29,26 21 30,-7-4-42,1-1 0,0-1 0,1-1 0,-26-31 0,45 49 63,1-1 0,0 1 1,-1-1-1,1 1 0,-1-1 0,1 1 0,0-1 1,-1 1-1,1-1 0,0 1 0,-1-1 1,1 0-1,0 1 0,0-1 0,0 0 1,0 1-1,-1-1 0,1 0 0,0 1 0,0-1 1,0 1-1,0-1 0,1 0 0,-1 1 1,0-1-1,0 0 0,0 1 0,0-1 0,1 0 1,-1 1-1,0-1 0,1 1 0,-1-1 1,0 1-1,1-1 0,-1 1 0,1-1 0,-1 1 1,1-1-1,-1 1 0,1-1 0,-1 1 1,1 0-1,-1-1 0,1 1 0,-1 0 0,1 0 1,0-1-1,-1 1 0,1 0 0,-1 0 1,1 0-1,0 0 0,-1 0 0,1 0 0,0 0 1,-1 0-1,2 0 0,42-1-43,-43 1 52,22 3 38,1 1 1,-1 1-1,0 1 0,-1 0 0,1 2 1,-1 1-1,-1 1 0,39 23 0,3 9 94,79 70-1,-137-108-130,-1-1 8,47 43 109,-47-42-86,0 0 0,0 0 1,-1 1-1,1-1 0,-1 1 0,0 0 0,-1 0 0,1 0 0,1 6 0,-3-10-30,-1 0-1,0-1 0,0 1 1,0 0-1,0-1 0,0 1 1,0 0-1,0-1 0,0 1 0,0 0 1,0-1-1,0 1 0,0 0 1,0-1-1,-1 1 0,1 0 1,0-1-1,0 1 0,-1 0 1,1-1-1,-1 1 0,1-1 0,0 1 1,-1-1-1,1 1 0,-2 0 1,-19 6 12,12-6-30,1-1 0,-1 0 0,1-1 0,-10-1-1,-13-5-24,1-2-1,0 0 0,1-2 1,-52-28-1,-107-78-122,178 111 143,-3-3-26,0 0 0,0 0 0,1-1 0,0-1 0,1 0 0,0 0 0,0-1 0,-9-16 0,19 27 32,0 1 0,1-1 0,-1 0 0,1 0 0,-1 0 0,1 0 0,-1 1 0,1-1 0,0 0 0,-1 0 0,1 0 0,0 0 0,0 0 0,-1 0 0,1 0 0,0 0 0,0 0 0,0 0 0,0 0 0,0 0 0,1 0 0,-1 0 0,0 0 0,0 0 0,1 0 0,-1 0 0,0 0 0,1 1 0,0-3 0,2 1-19,-1 1 0,1-1 1,0 1-1,0-1 0,0 1 0,0 0 0,0 0 1,5-1-1,13-3 38,0 0 0,0 2 1,1 0-1,0 2 0,-1 0 1,1 1-1,0 2 0,-1 0 0,1 1 1,-1 1-1,0 1 0,0 1 0,0 1 1,32 16-1,10 10 92,-1 3 0,-2 2-1,58 49 1,-41-29 28,-73-55-110,0-1-1,-1 1 1,1 0 0,-1 1 0,0-1 0,0 0 0,0 1 0,0 0 0,3 6 0,-6-9-16,1 0 0,-1-1 0,0 1 0,0 0 0,0 0 0,0 0 0,0 0 0,1 0 0,-2 0 0,1 0 0,0 0 0,0 0 0,0 0 0,0 0 0,0 0 0,-1-1 0,1 1 0,-1 0 0,1 0 0,0 0 0,-1 0 0,1-1 0,-1 1 0,0 0 0,1 0 0,-1-1 0,0 1 0,1 0 0,-1-1 0,0 1 0,0-1 0,1 1 0,-1-1 0,0 1 0,0-1 0,0 0 0,0 1 0,0-1 0,-1 0 0,-2 2-8,0 0 1,-1-1-1,1 0 1,-1 0-1,1 0 1,-1 0-1,-8-1 1,-8-2-26,0-1-1,0-1 1,0-1 0,1-1 0,0-1-1,0-1 1,-25-13 0,19 7-15,1-1 1,0-2-1,1 0 1,-35-33-1,45 36-2,0-1-1,-22-31 1,31 39 26,1 0 0,0 0 0,0-1 1,1 1-1,-1-1 0,2 0 0,-1 0 1,1 0-1,-1-11 0,3 18 15,0 0 0,-1 0 0,1 0 0,0-1-1,0 1 1,0 0 0,0 0 0,0 0 0,0 0 0,1-1 0,-1 1 0,0 0-1,0 0 1,1 0 0,-1 0 0,1 0 0,-1 0 0,1 0 0,1-2-1,0 2-2,-1 0 0,1 0 0,0 1 0,0-1 0,0 0 0,0 1 0,0-1 0,0 1-1,0 0 1,0 0 0,4 0 0,13-1 24,0 1 1,0 1-1,0 1 0,0 1 0,0 0 0,0 1 1,21 8-1,-7 2 58,0 0 0,58 36 0,25 11 164,-104-48 134,-12-13-350,0 0 0,0 1 0,0-1 0,0 1 0,0-1 0,0 0 0,0 1 0,0-1 0,0 1 0,0-1 0,-1 0 0,1 1 0,0-1 0,0 0 0,0 1 0,-1-1 0,1 0 0,0 1 0,0-1 0,-1 0 0,1 0 0,0 1 1,-1-1-1,1 0 0,0 0 0,-1 1 0,0-1 0,-39 12 767,22-7-857,-46 7 58,-2-1 1,0-4-1,-77-2 0,-91 10-461,201-10 411,-4-2 19,0 3 0,1 0-1,-65 22 1,91-24 25,0 0 1,1 1-1,0 0 1,0 0-1,0 1 1,0 0-1,1 0 1,0 1-1,1 0 1,-1 1-1,1-1 0,1 1 1,-1 1-1,1-1 1,1 1-1,0 0 1,0 1-1,-5 13 1,2 6 13,0 0 1,2 0-1,2 1 1,0 0-1,1 30 1,4-49-7,0 0 1,1 0-1,0 0 0,0 0 1,1-1-1,1 1 0,0-1 1,0 1-1,1-1 0,0-1 1,1 1-1,12 14 0,3 4-81,2-2 0,45 41 0,-35-40 58,2-2 1,1-1-1,1-2 0,75 32 0,55 33 73,-160-82 5,0 0 0,0 0 0,0 1 0,-1 0 1,0 0-1,10 12 0,-16-16 27,0 0-1,-1 1 1,1-1 0,-1 0 0,1 0 0,-1 0-1,0 0 1,1 0 0,-1 0 0,0 0 0,-1 0-1,1 0 1,0 0 0,0-1 0,-1 1 0,-2 2-1,-1 4-68,-55 104 215,56-104-200,1-2 35,0-1 1,0 1-1,0-1 1,-1 0-1,1 0 1,-1-1-1,0 1 0,-1-1 1,1 0-1,-1 0 1,0 0-1,-6 3 0,-50 31 114,37-22-100,-40 20 0,56-32-64,0 1 1,1 0-1,-1 0 1,1 1 0,0 0-1,0 0 1,1 1-1,0 0 1,0 0-1,0 0 1,1 1 0,-7 14-1,5-10-10,2 1 1,0-1-1,0 1 0,1 0 0,1 1 0,0-1 0,-1 26 0,5 75-10,1-100-8,0 1 1,1-1 0,7 22 0,-6-27 35,-1 1 1,0 0-1,-1-1 0,0 1 1,-1 0-1,0 0 1,0 0-1,-1 1 0,0-1 1,-3 16-1,-14 67 82,5-24-62,8-46 2,0 0-1,-1 0 0,-12 32 0,15-49-26,-1 0-1,0 0 0,0 0 1,-1-1-1,0 1 0,1-1 0,-2 0 1,1 0-1,-1 0 0,1-1 0,-2 1 1,1-1-1,0 0 0,-1-1 1,1 1-1,-13 4 0,5-3-18,8-3 13,-1-1 0,1 1 1,0 0-1,0 1 0,0-1 0,0 1 0,0 0 0,1 0 1,-1 1-1,1-1 0,0 1 0,0 0 0,0 0 1,0 1-1,1-1 0,-5 7 0,1 3 7,0 0 1,-2-1-1,0 0 0,0 0 0,-1-1 0,0-1 0,-1 0 1,-1 0-1,0-1 0,-23 16 0,-42 27-106,67-47 91,0 0 0,0-1 0,-21 8-1,-22 11-42,47-21 25,1-1 1,0 0 0,-1 0-1,1-1 1,-1 0 0,1 0-1,-1 0 1,0-1 0,1 1-1,-1-1 1,-8-1 0,-6 0-245,20 1 292,-33-18-321,-27 0 382,50 15-151,-6-6-691,16 9 750,0-1 1,0 0-1,0 1 1,0-1-1,0 1 1,1-1-1,-1 0 1,0 1-1,0-1 1,0 1-1,1-1 1,-1 0-1,0 1 1,1-1-1,-1 1 1,0-1-1,1 1 0,-1-1 1,1 1-1,-1 0 1,1-1-1,-1 1 1,1 0-1,-1-1 1,1 1-1,-1 0 1,1-1-1,0 1 1,-1 0-1,1 0 1,0-1-1,6-3 10,-1 0 1,0 0-1,0-1 0,10-11 1,-12 12-1,-1 1 1,1-1-1,0 1 0,0 0 1,0 0-1,0 0 1,1 1-1,-1-1 1,1 1-1,9-3 1,-7 2-3,0 0 0,-1-1 1,1 0-1,10-9 0,-11 8 1,0 0 1,0 1-1,1 0 0,-1 0 0,9-3 0,-11 6 6,0 0-1,0-1 1,0 1-1,0-1 0,0 0 1,-1 0-1,1-1 0,-1 1 1,1-1-1,-1 1 1,0-1-1,0 0 0,3-4 1,-6 6-4,1 0 1,-1 0 0,1 1-1,-1-1 1,1 0 0,0 1-1,-1-1 1,1 0 0,0 1 0,0-1-1,-1 1 1,1-1 0,0 1-1,0-1 1,0 1 0,0 0-1,0-1 1,-1 1 0,1 0-1,0 0 1,0 0 0,0 0-1,0 0 1,0 0 0,0 0-1,0 0 1,0 0 0,0 0 0,0 0-1,1 1 1,12 5 941,-14-6-929,-1 1 1,0-1-1,1 0 1,-1 1-1,1-1 1,-1 1-1,1-1 1,-1 0-1,1 1 1,-1-1-1,1 1 0,-1-1 1,1 1-1,0 0 1,-1-1-1,1 1 1,0-1-1,0 1 1,-1 0-1,1-1 1,0 1-1,0 0 1,0 0-1,-7 13 31,-65 57 21,10-12-24,54-50-38,3-3-7,0-1 0,-1 0 1,1 0-1,-1 0 0,0-1 1,-9 6-1,4-4 2,0 0 0,0 1 0,1 0-1,0 1 1,0 0 0,-13 15 0,-11 14-72,33-36 64,1-1-1,-1 0 1,1 0 0,-1 0 0,1 1 0,0-1 0,-1 0 0,1 0 0,-1 0-1,1 0 1,-1 0 0,1 0 0,-1 0 0,1 0 0,-1 0 0,1 0 0,-1 0-1,1 0 1,-1 0 0,1 0 0,-1-1 0,1 1 0,0 0 0,-1 0 0,1 0-1,-1-1 1,1 1 0,0 0 0,-1-1 0,1 1 0,-1 0 0,1-1 0,0 1-1,0 0 1,-1-1 0,1 1 0,0-1 0,0 1 0,-1 0 0,1-1 0,0 1-1,0-1 1,0 1 0,0-1 0,0 1 0,-1-1 0,1 0 0,-12-31-108,11 28 121,-4-15-29,0 0 0,2-1 0,0 1 1,0-25-1,2 19 2,2 4 34,-1 1 0,-2 0 0,0 0 1,-1 0-1,0 1 0,-2-1 0,-13-35 1,7 32-2,-74-154 14,68 132 11,9 23 32,6 18-2,-1 1 1,1-1 0,-1 1 0,0 0 0,0 0 0,0 0 0,0 0 0,-1 1 0,-5-4-1,10 11-53,-1 0 0,1-1-1,0 1 1,0 0 0,1 0-1,0-1 1,3 9 0,16 28 20,44 69 0,-37-67 3,-2 1-1,22 51 1,-46-90-40,0-1 1,0 1 0,-1 0-1,0-1 1,0 1 0,0 0-1,-1 0 1,0-1 0,0 6-1,0-9-2,0 0 1,0 0-1,0-1 0,0 1 0,-1 0 0,1-1 0,0 1 0,0-1 1,-1 1-1,1 0 0,0-1 0,-1 1 0,1-1 0,-1 1 0,1-1 1,-1 1-1,1-1 0,-1 1 0,1-1 0,-1 1 0,1-1 0,-1 0 1,0 1-1,0-1 0,-1 1-17,0-1 0,1 0 0,-1 0-1,0 0 1,1 0 0,-1-1 0,0 1 0,0 0 0,1-1 0,-1 1 0,0-1 0,1 1 0,-1-1 0,-1-1 0,-12-6-68,1-1 1,1 0 0,-1-1 0,2 0 0,-1-1 0,1-1 0,1 0-1,-20-27 1,9 6 5,0-1 0,-25-57 0,37 70 67,2-1 1,1 0-1,0 0 1,2 0-1,0-1 1,-1-25-1,6 48 19,0-1 0,0 1-1,0-1 1,0 1-1,0-1 1,0 1-1,0 0 1,0-1-1,0 1 1,0-1 0,0 1-1,0-1 1,0 1-1,0 0 1,1-1-1,-1 1 1,0-1 0,0 1-1,0 0 1,1-1-1,-1 1 1,0 0-1,1-1 1,-1 1-1,0 0 1,1-1 0,-1 1-1,0 0 1,1 0-1,-1-1 1,1 1-1,14 2 5,14 17 34,-3 2 13,0-2-1,2 0 0,54 27 1,25 18 27,258 158 56,-328-201-99,-30-16-27,-29-13-66,-104-42 27,71 31-5,1-3-1,-70-40 1,66 26-19,3-3 1,-63-57-1,113 91 48,-1 0-1,2 0 1,-1-1-1,1 1 1,0-1 0,-4-8-1,7 13 2,1 1 0,-1-1 0,1 0 0,0 0 0,-1 0-1,1 0 1,0 0 0,0 0 0,-1 0 0,1 0 0,0 0 0,0 1 0,0-1 0,0 0 0,0 0-1,1 0 1,-1 0 0,0 0 0,0 0 0,1 0 0,-1-1 0,1 1-6,0 1 1,0-1-1,0 0 1,0 1-1,0-1 1,1 0-1,-1 1 0,0-1 1,0 1-1,0 0 1,1-1-1,-1 1 1,0 0-1,0 0 1,0 0-1,1 0 1,-1 0-1,0 0 1,0 0-1,1 0 1,0 1-1,22 3-16,-1 1 1,0 1-1,-1 1 0,1 1 0,36 20 1,-46-22 25,74 39 15,139 97 0,11 7 21,-147-93 167,-163-99 283,-242-113-502,295 145 21,-218-122-3,209 113-17,1 0 0,0-2-1,2 0 1,1-2 0,-34-41 0,52 58-20,1-1 0,0 0 0,1-1 0,0 1 0,0-1 0,1 0 0,-7-18 0,11 27 26,0 0 1,0-1-1,0 1 1,0-1-1,1 1 1,-1 0-1,0-1 0,0 1 1,0 0-1,0-1 1,1 1-1,-1 0 1,0-1-1,0 1 1,1 0-1,-1-1 1,0 1-1,0 0 1,1 0-1,-1-1 1,0 1-1,1 0 0,-1 0 1,0-1-1,1 1 1,-1 0-1,1 0 1,-1 0-1,0 0 1,1 0-1,-1 0 1,1 0-1,-1 0 1,0 0-1,1 0 1,-1 0-1,1 0 1,-1 0-1,0 0 0,1 0 1,21 4-113,-19-4 96,30 9-17,-1 2 1,0 0-1,50 27 0,-10-4 50,470 237-3,-348-169 182,-177-87-90,-14-9 21,-13-6-36,-96-32-213,2-4 0,-126-62 0,148 57 105,1-4 0,2-3 0,2-3 0,-138-122 0,190 148-21,2-1 0,-22-30 0,49 58 4,0 0 1,0 0-1,0 0 1,0 0-1,0-1 0,0 0 1,0 0-1,7 1 0,10 3-14,320 125-205,-14 27 251,-98-45 207,-201-100-134,-17-8 3,-1 0 1,0 1 0,0 1-1,0 0 1,0 0 0,9 9-1,-20-16-39,0 0 0,-1 0 0,1 0 0,-1 0 0,1 1 0,-1-1 0,1 0 0,-1 1 0,0-1 0,1 1 0,-4 0 0,-22-8-49,-77-31-63,-106-55-1,121 42 46,-129-100 0,134 90 11,-165-130-66,240 186 88,3 2-7,0 0 0,1-1 0,0 1 0,-1-1 0,1 0 0,1-1 0,-1 1-1,1-1 1,0 0 0,-3-6 0,7 12 13,0-1-1,0 1 0,0 0 1,-1 0-1,1-1 0,0 1 1,0 0-1,0 0 0,0-1 1,0 1-1,0 0 0,0-1 1,0 1-1,0 0 0,0 0 1,1-1-1,-1 1 1,0 0-1,0 0 0,0-1 1,0 1-1,0 0 0,0 0 1,0 0-1,1-1 0,-1 1 1,0 0-1,0 0 0,0 0 1,1-1-1,-1 1 0,0 0 1,0 0-1,0 0 0,1 0 1,-1 0-1,0-1 0,0 1 1,1 0-1,-1 0 0,0 0 1,0 0-1,1 0 0,17 1-131,72 20 78,-1 3 1,144 61-1,-226-83 55,113 53 73,-2 4 0,120 83 1,-218-130-50,5 3 44,37 18 1,-119-55 54,-79-34-204,-399-229-59,407 200 77,112 73 57,0-1-1,1-1 1,0 0-1,2-1 1,-15-19-1,27 32 0,0 1-1,1 0 0,-1 0 0,0-1 1,0 1-1,1 0 0,-1-1 0,1 1 1,-1 0-1,1-1 0,0 1 0,-1-1 1,1-2-1,0 4 3,0-1 0,1 1 0,-1-1 1,0 1-1,0-1 0,0 1 0,1 0 1,-1-1-1,0 1 0,0-1 0,1 1 1,-1-1-1,0 1 0,1 0 0,-1-1 0,1 1 1,-1 0-1,0-1 0,1 1 0,-1 0 1,1 0-1,-1-1 0,1 1 0,-1 0 1,1 0-1,3-1-23,0 0 0,0 1 0,0 0 1,0 0-1,0 0 0,0 1 0,0-1 1,7 3-1,54 14-29,106 45 0,59 44 65,-132-54 110,-1 5 0,-3 3 0,114 98 0,-208-158-112,8 6 93,0 1-1,-1 0 0,12 14 0,-18-21-83,-1 0-1,0 0 0,0 1 1,0-1-1,0 0 0,0 0 1,1 0-1,-1 1 0,0-1 1,0 0-1,0 0 0,0 0 1,0 1-1,0-1 0,0 0 0,0 0 1,0 1-1,0-1 0,0 0 1,0 0-1,0 1 0,0-1 1,0 0-1,0 0 0,0 1 1,0-1-1,0 0 0,0 0 1,0 0-1,0 1 0,-1-1 1,1 0-1,0 0 0,0 0 1,0 1-1,0-1 0,0 0 1,-1 0-1,1 0 0,0 0 1,0 1-1,-1-1 0,-14 4 205,-18-3-112,32-1-97,-49-3-57,0-2 1,0-2-1,1-3 1,-78-24 0,48 5-53,-146-73 0,182 79 25,-66-48-1,93 59 35,0-2-1,0 0 1,2 0 0,0-1-1,0-1 1,-15-25-1,27 39 30,1 1-1,-1-1 1,1 0-1,0 0 0,0 0 1,0 0-1,0 0 1,0 0-1,1 0 0,-1 0 1,1 0-1,-1-1 1,1 1-1,0 0 0,0 0 1,0 0-1,0-1 1,0 1-1,0 0 0,0 0 1,1 0-1,-1-1 1,1 1-1,0 0 0,0 0 1,0 0-1,0 0 1,1-2-1,1 1-4,0 1 0,0-1 0,0 1 1,0 0-1,1 0 0,-1 1 0,0-1 0,1 1 0,-1 0 0,1-1 0,0 1 0,-1 1 1,1-1-1,0 1 0,6-1 0,27 0 15,-1 2 0,0 1-1,70 14 1,103 41 185,-152-36-9,74 40-1,-94-43-69,72 45 340,-96-51-180,-13-12-257,0 0 1,0 1-1,0-1 1,0 0-1,0 1 1,0-1-1,-1 0 1,1 0-1,0 1 1,0-1-1,0 0 1,0 0-1,-1 1 1,1-1-1,0 0 1,0 0-1,0 0 1,-1 0-1,1 1 1,0-1 0,0 0-1,-1 0 1,1 0-1,0 0 1,0 0-1,-1 0 1,1 1-1,0-1 1,-1 0-1,1 0 1,0 0-1,-1 0 1,-4 0 19,0 1 1,0-1 0,0 0 0,0 0 0,-9-2 0,-19-5-68,1-2 1,-63-25 0,-64-41-60,102 47 84,24 12 2,-48-22-86,-149-95 0,227 130 94,-56-43-85,55 42 73,1 1 1,-1-1-1,1 0 0,0 0 0,0 0 1,0-1-1,0 1 0,1-1 0,0 1 0,0-1 1,0 0-1,-1-5 0,3 9 9,-1 0 0,1 0 0,0 0 0,0 0 0,0 0 0,0 0 0,0 0 0,0 0 0,0 0 0,1 1 0,-1-1 0,0 0 0,0 0-1,1 0 1,-1 0 0,0 0 0,1 1 0,-1-1 0,1 0 0,-1 0 0,1 1 0,-1-1 0,1 0 0,0 1 0,-1-1 0,1 0 0,0 1 0,1-1 0,0 0-7,1 0 0,-1 0 0,1 0 0,0 0-1,0 0 1,-1 1 0,1 0 0,0-1 0,4 1 0,9 1-19,1 1 0,24 5 0,-39-6 35,65 15 28,0 4 0,126 56 0,120 83 51,-83-38 37,-194-106-30,-36-17-5,-8-5 7,-53-31 61,-194-84-64,115 54-31,-70-37-1,168 81-36,1-2 0,-68-56 0,55 32 14,21 18-2,-44-31 1,78 63-32,-1 0 0,0 0 0,0 0 0,1 0 1,-1 0-1,0 0 0,0 0 0,0 0 0,1 0 0,-1 0 1,0 0-1,0 0 0,0 0 0,1 0 0,-1 0 0,0-1 1,0 1-1,0 0 0,1 0 0,-1 0 0,0 0 0,0 0 1,0-1-1,0 1 0,0 0 0,0 0 0,1 0 0,-1-1 1,0 1-1,0 0 0,0 0 0,0 0 0,0-1 0,0 1 1,0 0-1,0 0 0,0 0 0,0-1 0,0 1 0,0 0 1,0 0-1,0-1 0,0 1 0,0 0 0,0 0 0,0 0 1,0-1-1,0 1 0,0 0 0,-1 0 0,1 0 0,0-1 1,0 1-1,0 0 0,0 0 0,0 0 0,-1-1 0,29 3-115,0 4 94,-1 1 0,1 2 0,-1 0-1,-1 2 1,36 20 0,-35-17 33,445 246 179,-450-247-173,-7-4 9,28 15 150,-2 1 0,63 52 1,-116-84-40,-2 0 1,1 1 0,-22-6 0,-56-25-247,4-10 69,2-3 1,2-5 0,3-2-1,2-5 1,-84-85 0,140 125 30,13 14-2,1 0 0,0 0 0,0-1 0,1 0 0,0 0 0,-7-14 0,14 22 9,-1 1-1,1 0 0,0-1 1,0 1-1,0-1 1,0 1-1,0 0 1,0-1-1,0 1 0,0-1 1,0 1-1,0 0 1,0-1-1,0 1 1,0-1-1,0 1 0,0-1 1,0 1-1,0 0 1,1-1-1,-1 1 0,0 0 1,0-1-1,0 1 1,1-1-1,-1 1 1,0 0-1,0 0 0,1-1 1,-1 1-1,0 0 1,1-1-1,-1 1 1,0 0-1,1 0 0,-1 0 1,1-1-1,-1 1 1,0 0-1,1 0 0,-1 0 1,1 0-1,-1 0 1,0 0-1,1 0 1,-1 0-1,1 0 0,-1 0 1,26 0-136,35 16 107,-1 2-1,-1 3 1,67 32 0,-23-1 99,150 101-1,-140-81 37,-2 2 68,-105-68-58,-12-5-67,-15-7-13,-75-43-87,-148-98 1,-73-85-12,217 148-19,98 83 60,0-1 0,0-1 0,-1 1 0,1 0 0,0 0 1,1-1-1,-1 1 0,0-1 0,1 0 0,-1 1 0,0-5 0,2 7 11,0-1 0,-1 1 0,1-1 0,0 1 1,1-1-1,-1 1 0,0-1 0,0 1 0,0-1 0,0 1 0,0-1 0,0 1 0,0 0 0,1-1 0,-1 1 0,0-1 0,0 1 0,1-1 0,-1 1 0,0 0 0,1-1 0,-1 1 0,0 0 0,1-1 0,0 1 0,20-6-259,0 5 234,0 1 1,1 1-1,-1 2 1,0 0-1,0 0 0,-1 2 1,29 10-1,137 65 168,-155-65-117,17 8 60,59 27 513,140 88 0,-436-249 245,-13-8-904,-59-52-116,258 169 179,1 0-14,-1 1 0,1-1 0,-1 1 0,1-1-1,0 0 1,0 0 0,0 0 0,0 0 0,0-1 0,0 1 0,0-1 0,1 1 0,-3-6 0,4 8 11,0-1 0,0 1 0,0-1 0,0 1 0,1-1 0,-1 1 0,0-1 0,0 1 0,0-1 0,1 1 0,-1-1 0,0 1 0,1-1 0,-1 1 0,0-1 0,1 1 0,-1 0 0,1-1 0,-1 1 0,0 0 0,1-1 0,-1 1 0,1 0 0,-1 0 0,1-1 0,-1 1 0,1 0 0,-1 0 0,1 0 0,0 0 0,27-4-227,-7 7 220,-1 0 1,1 2-1,0 1 1,32 13 0,84 44 92,-75-33-42,66 27 74,124 62 165,-247-116-256,8 3 52,-1 1 1,1 0-1,-1 1 0,0 0 1,-1 1-1,0 0 1,14 15-1,-25-24-52,0 1 1,1-1-1,-1 1 0,1-1 0,-1 0 0,0 1 1,1-1-1,-1 1 0,0-1 0,1 1 0,-1-1 0,0 1 1,0-1-1,0 1 0,1 0 0,-1-1 0,0 1 0,0-1 1,0 1-1,0-1 0,0 1 0,0-1 0,0 1 0,0 0 1,0-1-1,0 1 0,-1-1 0,1 1 0,0-1 1,0 1-1,0-1 0,-1 1 0,1-1 0,0 1 0,-1-1 1,1 1-1,0-1 0,-1 1 0,1-1 0,0 0 0,-1 1 1,1-1-1,-1 1 0,1-1 0,-1 0 0,1 0 1,-1 1-1,1-1 0,-1 0 0,1 0 0,-1 0 0,0 0 1,1 1-1,-1-1 0,-36 1 146,-42-14-196,0-4 0,-107-38 0,142 41 35,18 6-4,-175-60 22,167 54-47,0-2 0,0-1 1,-47-33-1,80 50 18,0-1 0,0 1-1,0-1 1,0 0 0,0 1 0,0-1 0,0 0 0,0 0 0,0 0 0,0 1 0,0-1-1,1 0 1,-1 0 0,0 0 0,1 0 0,-1 0 0,0-1 0,1 1 0,0 0 0,-1 0-1,1 0 1,0 0 0,-1-1 0,1-1 0,1 2-3,-1 0 1,1 0-1,0 0 0,0 0 0,0 1 1,0-1-1,0 0 0,0 1 1,0-1-1,0 0 0,0 1 0,0-1 1,1 1-1,-1 0 0,0-1 1,0 1-1,0 0 0,0 0 0,2 0 1,13-2-84,0 1 0,26 2 0,4 3 118,-1 3-1,0 1 1,74 25 0,118 59 206,-187-70-43,-2 2-1,-1 1 1,85 63 0,-130-87-149,-1 0-1,1 0 1,-1 0 0,1 1-1,-1-1 1,1 1 0,-1-1 0,0 1-1,1-1 1,-1 1 0,0 0 0,0-1-1,0 1 1,-1 0 0,1 0 0,0 0-1,-1 0 1,1 0 0,0 2 0,-2-2 5,1 0 1,-1 0-1,0 0 0,0 0 1,0-1-1,0 1 1,0 0-1,0 0 1,-1-1-1,1 1 1,0-1-1,-1 1 1,1-1-1,-1 1 1,0-1-1,1 0 0,-1 0 1,-2 1-1,-5 4-2,-1-1 0,1 0-1,-1 0 1,0-1-1,-1-1 1,1 1 0,-17 2-1,-81 5 11,19-2 33,53-2-59,15-2-49,-1-1 0,0-1 0,1-1 0,-25-1 0,41-1-44,-1-1-1,1 1 1,0-1 0,0 0 0,0-1 0,0 1 0,0-1 0,0 0 0,0 0-1,0-1 1,0 1 0,1-1 0,0 0 0,-1 0 0,1 0 0,0-1 0,1 0-1,-1 0 1,1 0 0,-1 0 0,1 0 0,-3-5 0,6 8 59,0 1 0,0 0 0,-1-1 0,1 1 0,0-1 0,0 1 1,0 0-1,0-1 0,0 1 0,-1-1 0,1 1 0,0-1 0,0 1 0,0 0 0,0-1 1,0 1-1,0-1 0,0 1 0,0-1 0,1 1 0,-1 0 0,0-1 0,0 1 0,0-1 1,0 1-1,0 0 0,1-1 0,-1 1 0,0 0 0,0-1 0,1 1 0,-1-1 0,18-5-295,-10 5 254,1 1 0,0 0 1,16 2-1,-3 2 78,0 1 1,0 1-1,-1 1 0,22 10 1,82 45 417,-33-16 224,-72-34-179,-37-15-245,-1 0-277,-26-6-9,1-1 0,0-3 0,1-1-1,1-2 1,0-2 0,1-2 0,1-2 0,-62-45 0,85 55-177,1 0-1,0-2 1,-21-23 0,8-3 2697,11 8-1422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8:26.1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114 142 7834,'-12'4'10464,"13"-4"-10372,22-1 49,-10 2 69,46 2 133,63 12 0,-95-10-167,0 1 0,0 1 1,-1 1-1,48 22 0,-55-22-72,0 0 0,1-2 0,-1 0 0,24 3 0,31 9 47,-65-16-127,0 0 0,0-1 0,0 0 1,19-1-1,-21 0-6,0-1 0,0 2 1,0-1-1,0 1 0,0 0 1,0 0-1,0 1 1,0 0-1,9 4 0,-8-2-12,5 4 23,1-1 1,1 0-1,-1-1 1,1 0-1,0-1 1,31 6-1,-25-7-27,-1 0-1,23 10 0,-28-9 17,0 0-1,1-1 1,-1-1 0,32 3-1,-43-6-14,0 1 0,0-1 0,-1 1 0,1 0 0,0 0 0,-1 0 0,1 0 0,-1 1 0,1-1 0,-1 1-1,0 0 1,0 0 0,0 0 0,0 1 0,5 3 0,16 12-3,-7-8-112,1-1 1,25 9-1,-24-9-40,-13-6 127,-1-1 1,0 1-1,1-1 0,-1 0 0,1 0 1,9 1-1,-15-3 43,14 11-59,-9-4 31,1 1 1,-2 0-1,1 0 1,-1 0-1,0 0 0,3 10 1,-6-15 8,0 0 1,0 0-1,0 0 1,0 0 0,-1 0-1,1 0 1,-1 0-1,0 0 1,0 0 0,0 0-1,0 0 1,-1 0 0,1 0-1,-1 0 1,0 0-1,1 0 1,-1 0 0,-1-1-1,1 1 1,0 0 0,-3 3-1,3-4-8,-1-1-1,1 0 1,0 0-1,-1 0 1,1 0-1,0 0 1,-1 0-1,1-1 1,-1 1-1,1 0 1,-1-1-1,-2 1 1,-26 13-29,15-2 36,-1 0 12,-1 0 1,0-2-1,-21 11 1,3-8 10,0-1 0,-38 6 0,35-9-1,-63 23 1,82-23-21,13-6-3,-1 0 1,0 0 0,1-1 0,-1 0 0,0 0 0,0 0 0,0-1 0,-9 0 0,4 0-6,0 1 0,0 0-1,1 1 1,-1 0 0,-19 9 0,26-11 2,0 0 0,1 0 0,-1-1 0,0 1 0,1-1 0,-1 0 0,0 0 0,1-1 0,-1 1 0,0-1 1,-8-2-1,7 1 4,0 1 1,0 0-1,0 0 1,0 1-1,-10 0 1,-23 5 12,23-1-22,-1-2 0,1 0 0,-1-1-1,0-1 1,-20-2 0,25 0-4,9 2 11,-1 0 1,1-1-1,0 1 1,-1-1 0,1 0-1,0 0 1,0 0-1,0-1 1,-3-1-1,1 2 8,1 0 0,0 0-1,0 0 1,-1 0 0,1 1-1,0 0 1,-1 0-1,1 0 1,-9 2 0,-43 9 38,48-9-33,-101 30 28,95-29-50,0-1 0,0-1-1,0 0 1,-1-1 0,1 0 0,-16-3-1,-8 2-22,33 2 21,0-1-1,0 0 1,0 0-1,0-1 1,0 1-1,0-1 1,1 0 0,-1 0-1,-7-3 1,-2-3-43,8 4-5,0 0 0,0 1 0,0 0 0,-11-3-1,15 4 31,1 0 0,0 1 0,0-1 0,0 0 0,0-1 0,0 1 0,0 0 0,0 0 0,0 0 0,0-1-1,1 1 1,-1 0 0,0-1 0,1 1 0,-1 0 0,1-1 0,0 1 0,-1-1 0,1 1 0,0-1 0,0 1 0,0-1 0,0 1-1,0-1 1,0 1 0,1-2 0,-2-10-26,-2-15 81,2 0 0,0 0-1,2 0 1,2-1 0,0 1 0,2 1 0,1-1-1,1 1 1,1 0 0,1 0 0,23-44-1,17-37 202,-18 35-160,-22 39 29,-9 30-94,1 0 0,0 1 0,-1-1 0,1 0 0,0 1 0,1-1 1,-1 1-1,1 0 0,-1-1 0,1 1 0,2-3 0,0 1 11,-1 0 0,0-1 0,-1 1 0,1 0 0,-1-1 0,0 0 0,-1 0 0,2-9 0,4-48-23,-7 63 26,0-1 0,-1 0 0,1 0 0,0 1 0,0-1-1,0 0 1,0 0 0,1 1 0,-1-1 0,0 0 0,0 0 0,0 1 0,1-1 0,-1 0 0,0 0 0,0 1 0,1-1 0,-1 0 0,1 1 0,-1-1-1,1 1 1,-1-1 0,1 1 0,-1-1 0,2 0 0,22 1-71,-14 1 80,6 1-32,0 0 0,0 2 1,0 0-1,0 1 0,-1 1 0,19 8 1,-25-9 19,0 0 1,0 0 0,-1 0-1,1 1 1,-1 0 0,0 1 0,-1 0-1,0 0 1,0 1 0,-1 0 0,11 16-1,-11-16 5,0-1 1,1-1-1,-1 1 0,1-1 0,0 0 0,16 9 0,-16-9-1,5 2-4,5 5 10,0-2 1,1 0 0,38 18 0,50 10-20,-60-18 5,-39-17-3,-1 0-1,1-1 1,1 1 0,-1-2-1,0 1 1,9 1-1,-8-1 9,0 0-1,0 0 0,0 1 0,-1 0 0,1 1 1,-1-1-1,0 1 0,0 1 0,-1-1 0,10 11 1,5 3 26,26 23 65,-23-20-88,48 34-1,-66-52-14,-1 0 0,0 0 0,0 0 0,0 1 0,-1 0-1,0 0 1,6 8 0,15 6-55,-9-8 76,-16-11-9,0 0 1,0 0-1,-1 0 0,1 0 0,0 0 0,0 0 0,0 0 0,0 0 0,0 0 0,0 0 0,-1 0 0,1 0 0,0 0 0,0 0 0,0 0 0,0 0 1,0 0-1,0 0 0,0 0 0,-1 0 0,1 0 0,0 0 0,0 0 0,0 1 0,0-1 0,0 0 0,0 0 0,0 0 0,0 0 0,0 0 0,0 0 0,0 0 1,0 0-1,-1 1 0,1-1 0,0 0 0,0 0 0,0 0 0,0 0 0,0 0 0,0 0 0,0 1 0,0-1 0,0 0 0,0 0 0,0 0 0,0 0 1,0 0-1,0 0 0,1 1 0,-1-1 0,0 0 0,0 0 0,0 0 0,0 0 0,0 0 0,0 0 0,0 1 0,-43 4-181,-1-6 105,0-2-1,0-2 0,1-1 1,-1-3-1,-79-27 0,77 18 29,2-2 1,0-2-1,2-2 0,0-2 0,2-1 0,-64-57 0,0 3 27,74 60-10,0-2-1,-42-42 1,64 56 32,5 5 5,-1 0 0,1 1 0,0-1 0,-1 1 0,0 0 0,0 0 0,0 0 0,0 0 0,0 0 0,-1 1 0,-6-3 0,4 3-4,1-1 1,-1 0-1,1 0 0,-1-1 1,-7-6-1,-20-10 22,34 20-35,-1 0-1,1-1 1,0 1-1,-1 0 1,0-1 0,1 1-1,-1 0 1,1 0-1,-1 0 1,1-1-1,-1 1 1,1 0 0,-1 0-1,0 0 1,1 0-1,-1 0 1,1 0-1,-1 0 1,1 0 0,-1 0-1,0 0 1,1 1-1,-1-1 1,1 0-1,-1 0 1,1 0 0,-1 1-1,1-1 1,-1 0-1,1 1 1,-1-1-1,1 0 1,-1 1 0,1-1-1,0 0 1,-1 1-1,1-1 1,-1 1 0,1-1-1,0 1 1,0-1-1,-1 1 1,1-1-1,0 1 1,0-1 0,0 1-1,-1 0 1,1 3-17,0-1-1,0 0 1,1 1 0,-1-1 0,1 0 0,-1 0 0,1 1 0,0-1 0,3 6 0,1 2-3,0-1 0,0 0 0,2 1 0,-1-2 0,1 1 1,0-1-1,1 0 0,0 0 0,1-1 0,16 12 0,73 44 17,-48-33 63,77 63 0,-108-78-33,16 14 55,0 2 0,-3 1-1,55 69 1,-86-100-52,1 0 0,-1 0 0,0 0 0,1 0 0,-1 0 0,0 0 0,0 0 0,0 1 0,-1-1 0,1 0 0,-1 1 0,1-1 0,-1 0 0,0 1 0,0-1 0,0 1 0,0-1 0,0 1 0,0-1 0,-1 0 0,-1 5 0,1-4-6,-1-1 0,0 1 0,0-1 0,0 1 0,0-1 0,0 0-1,-1 0 1,1 0 0,-1 0 0,1 0 0,-1-1 0,0 1 0,0-1-1,0 0 1,0 0 0,-4 2 0,-31 7 27,-1-2 0,-1-2 0,1-1 1,-58 0-1,-94-10-50,112 2-180,77 3 153,0 0 1,0 0 0,0 0-1,1-1 1,-1 1-1,0 0 1,0-1 0,0 1-1,1-1 1,-1 0 0,0 1-1,1-1 1,-1 0-1,1 0 1,-1 0 0,1 0-1,-1 0 1,-1-3 0,2 3-14,0 0 1,0-1 0,1 1-1,-1-1 1,1 1 0,0 0 0,-1-1-1,1 1 1,0-1 0,0 1-1,0-1 1,0 1 0,0 0-1,0-1 1,0 1 0,0-1-1,1 1 1,0-3 0,0-1-32,2 0 0,-1 0-1,0 0 1,1 0 0,0 1 0,0-1 0,0 1 0,1 0-1,0 0 1,-1 0 0,9-6 0,3 1 20,1 1 1,0 0-1,0 1 0,0 1 1,1 0-1,26-4 1,17-7 16,-46 11 45,0 1 0,0 1 0,0 0 1,1 1-1,0 0 0,-1 2 0,1-1 1,0 2-1,0 0 0,0 1 0,25 4 0,-20-2 55,1 2 0,0 0 0,-1 1 1,0 1-1,21 10 0,-40-17-48,-1 0 1,0 0 0,1 1 0,-1-1 0,0 0 0,1 0-1,-1 0 1,1 0 0,-1 1 0,0-1 0,0 0 0,1 0-1,-1 1 1,0-1 0,1 0 0,-1 1 0,0-1 0,0 0 0,0 1-1,1-1 1,-1 0 0,0 1 0,0-1 0,0 0 0,0 1-1,0-1 1,0 1 0,0-1 0,0 0 0,0 1 0,0-1 0,0 1-1,0-1 1,0 0 0,0 1 0,0-1 0,0 1 0,0-1-1,0 0 1,0 1 0,0-1 0,-1 0 0,1 1 0,0-1-1,-1 1 1,-19 10 734,-44 13-757,48-17 8,-1 0 0,0-1 1,-1-1-1,1-1 0,-1-1 0,1 0 0,-33 1 0,-14-2 12,1 1-29,-113-8 1,168 3-7,0 1 0,1-1 0,-1 0 0,1 0 0,-10-5 0,16 7 0,0 0 1,0-1-1,0 1 1,0-1-1,0 1 0,1-1 1,-1 1-1,0-1 0,0 1 1,0-1-1,0 0 1,1 0-1,-1 1 0,0-1 1,1 0-1,-1 0 1,1 0-1,-1 0 0,1 0 1,-1 1-1,1-1 1,0 0-1,-1 0 0,1 0 1,0 0-1,0 0 0,0 0 1,0-1-1,0 1 1,0 0-1,0 0 0,0 0 1,0 0-1,0 0 1,0 0-1,1 0 0,-1 0 1,0 0-1,1 0 1,-1 1-1,1-1 0,-1 0 1,1 0-1,-1 0 0,1 0 1,0 0-1,0 1 1,0-2-1,12-11-51,0 0 0,1 1 1,1 1-1,0 0 0,0 1 0,1 0 0,0 2 1,1-1-1,19-5 0,30-9 114,69-15 0,-102 30-31,-25 6-16,-2 0 68,0 0-1,0 1 1,0 0 0,0 0-1,8 0 1,-14 1-46,1 0 0,0 0 0,-1 0 0,1 0 0,-1 0 1,1 1-1,0-1 0,-1 0 0,1 0 0,-1 1 0,1-1 0,0 0 0,-1 0 1,1 1-1,-1-1 0,1 1 0,-1-1 0,0 0 0,1 1 0,-1-1 0,1 1 1,-1-1-1,1 1 0,-1 1 19,0-1 1,0 0-1,1 0 1,-1 1-1,0-1 0,0 0 1,0 0-1,-1 0 1,1 1-1,0-1 1,0 0-1,-1 0 0,1 1 1,-1-1-1,1 0 1,-2 2-1,-4 6 22,-1 0 0,-1 0 0,0 0 0,0-1 0,-1 0 0,0 0 0,0-1 0,-21 12 0,13-9-80,-1 0 1,0-1-1,-1-1 0,1 0 0,-2-1 0,1-2 0,-1 0 0,0-1 0,0-1 0,0 0 0,-28-1 1,45-2-8,0-1 1,0 1 0,0 0 0,0-1 0,0 0 0,0 1 0,0-1 0,0 0 0,0-1 0,0 1-1,1 0 1,-1-1 0,0 0 0,1 1 0,-1-1 0,1 0 0,0-1 0,-3-2 0,2 1-17,1 0 1,-1 0 0,1 0 0,0 0-1,0-1 1,0 1 0,1-1-1,0 1 1,-1-1 0,1-8 0,0-1-15,0 0 0,2 0 0,0 0 0,0 0 0,1 0 0,1 0 0,5-15 0,-6 21 61,1 1-1,0 0 1,0 0-1,1 0 0,-1 1 1,1-1-1,1 1 1,-1 0-1,1 0 0,0 1 1,1-1-1,-1 1 1,1 0-1,0 0 0,0 1 1,0 0-1,1 0 1,0 1-1,0-1 0,0 1 1,0 1-1,0-1 1,0 1-1,1 1 0,-1-1 1,9 1-1,12-4 181,-23-2 128,-16-3-60,0 3-263,-1-1-1,1 0 0,0-1 0,0 0 0,1-1 0,1 0 0,0 0 0,0-1 1,1 0-1,-12-22 0,11 20 6,2 0 0,-1 0 1,2-1-1,0 0 0,0-1 0,2 1 1,0-1-1,0 0 0,-2-25 0,7 39 2,-1 0-1,0 0 1,0 0-1,0 0 1,0 0 0,1 0-1,-1 0 1,0 1-1,1-1 1,-1 0-1,1 0 1,-1 0-1,1 0 1,-1 1-1,1-1 1,-1 0-1,1 0 1,0 1-1,0-1 1,-1 1-1,1-1 1,1 0-1,26-8-50,30 8 26,-51 1 27,9 0 16,-1 1-1,0 0 1,0 1-1,0 1 1,0 0-1,0 1 1,0 1 0,-1 0-1,0 1 1,0 0-1,-1 2 1,1-1-1,-1 1 1,-1 1-1,0 1 1,0-1 0,17 21-1,-28-29-11,1 0 2,0 1 0,-1 0 0,1 0 0,-1 0 0,1 0 0,-1 0 0,0 0 0,0 0 0,0 1 0,0-1 0,0 0 0,-1 1-1,2 3 1,-2-5 16,0 1-1,1-1 0,-1 0 1,1 0-1,-1 0 0,1 0 0,-1 0 1,1 0-1,0 0 0,0 0 0,-1 0 1,1-1-1,0 1 0,0 0 1,0 0-1,0-1 0,0 1 0,2 0 1,4 1-593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8:48.1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261 797 4105,'-41'7'2486,"-57"1"0,79-2-1394,19-6-1058,-1 1 0,0-1-1,0 1 1,0-1 0,0 1 0,0-1-1,0 0 1,0 0 0,0 1 0,0-1-1,0 0 1,0 0 0,1 0 0,-1 0-1,0 0 1,0 0 0,0 0 0,0 0-1,0 0 1,0-1 0,0 1 0,0 0-1,0-1 1,0 1 0,0-1 0,0 1-1,0-1 1,1 1 0,-1-1 0,0 1-1,-1-2 1,-23-27 383,21 24-153,0 0 0,-1 0 0,1 0 0,-1 1 0,-10-8 0,14 10-162,0 1 0,0-1 1,0 1-1,0-1 0,0 0 1,0 1-1,0-1 0,1 0 1,-1 0-1,1 1 0,-1-1 1,1 0-1,0 0 0,0 0 1,0 0-1,0 0 1,0 0-1,0 1 0,0-1 1,1 0-1,-1 0 0,1-2 1,1-14-144,-2-7 63,3-52 147,-2 68-107,0 1 1,0 0-1,1 0 1,0 0-1,1 0 1,0 0 0,4-9-1,0 5 58,16-28 570,48-65 0,-47 77-209,31-28-1,-16 11-155,-35 38-291,1 1 0,0-1 0,0 1 0,1 1 0,0-1 0,0 1 0,0-1 0,0 2 0,1-1 0,0 1 0,0 0 0,0 0 0,10-2 0,-8 3 15,1-1 0,-1 0 0,1 0 0,-1-1 0,-1 0 0,1-1 0,-1 0 0,0 0 0,0 0 0,0-1 0,-1-1 0,0 1 0,-1-1-1,0 0 1,0-1 0,6-9 0,-12 16-45,1 1 0,-1-1-1,1 1 1,0 0 0,0 0 0,0-1-1,-1 1 1,1 0 0,0 0-1,1 0 1,-1 0 0,0 0-1,0 0 1,0 0 0,1 1-1,-1-1 1,0 0 0,1 1 0,-1-1-1,0 1 1,1-1 0,-1 1-1,1 0 1,-1-1 0,3 1-1,14-8 77,58 2-46,-74 6-28,0 0-1,1 0 1,-1 0 0,0 0 0,0 1 0,0-1 0,1 1 0,-1-1 0,0 1-1,0 0 1,0 0 0,0 0 0,0 0 0,0 0 0,0 0 0,0 0 0,2 4-1,8 3 24,-5-4-18,-1 0 0,1 0 0,-1 0 0,-1 1-1,1 0 1,0 1 0,-1-1 0,0 1 0,5 7 0,4 9 33,16 33-1,4 6 17,2 0-4,15 22 7,30 38 12,-69-102-53,16 37-1,-21-40-16,0-1-1,1 0 1,0-1 0,2 0-1,10 14 1,-11-20-4,1 0 0,-1-1 0,1 0 1,20 10-1,-1 0 10,-24-14-10,0 0 0,1-1 1,-1 0-1,1 0 0,0 0 0,0-1 1,-1 0-1,1 0 0,7 0 1,56-1-31,-65-1 26,2 0 2,1 0 0,0 0-1,-1-1 1,1 0 0,11-6 0,18-5 10,-32 12-9,-1-1 1,1 1 0,0-1 0,-1 0-1,1 0 1,-1 0 0,1 0 0,-1 0-1,0-1 1,0 1 0,0-1 0,-1 0-1,1 0 1,-1 0 0,1 0 0,-1-1-1,0 1 1,0-1 0,0 1 0,2-8 0,9-14 1,-11 21-1,0 0 0,0 1 0,0-1 0,-1 0-1,1 0 1,-1 0 0,2-8 0,-2 11 0,-1-1 0,1 0 0,0 0 0,0 0 0,0 1 0,0-1 0,0 0 0,0 1 0,0-1 0,1 1 0,-1 0 0,3-3 0,-3 3 3,0 1 0,0-1 0,0 0 0,0 0 0,0 0 1,0 0-1,0 0 0,0 0 0,-1 0 0,1 0 1,-1 0-1,1-1 0,0 1 0,-1 0 0,0 0 1,1-1-1,-1 0 0,0-1-6,0 0 1,1 0-1,-1 1 0,0-1 1,1 0-1,0 0 0,-1 0 1,1 1-1,0-1 0,0 1 1,1-1-1,-1 0 1,1 1-1,-1 0 0,1-1 1,0 1-1,0 0 0,0 0 1,0 0-1,4-3 0,3-2 2,1 0 0,0 1 0,16-7 0,-24 11 3,9-5 6,-10 6-8,0 1 0,-1-1-1,1 0 1,0 1-1,0-1 1,0 1-1,0-1 1,0 1-1,0-1 1,-1 1-1,1 0 1,0 0-1,0-1 1,0 1-1,0 0 1,0 0-1,0 0 1,0 0-1,0 0 1,0 0-1,0 0 1,0 0 0,0 1-1,1-1 1,6 3 0,0-1 1,0 0 0,0-1 0,0 0 0,0 0-1,1 0 1,-1-1 0,0-1 0,0 1 0,0-1-1,0-1 1,0 1 0,13-6 0,0 0 5,-18 7-3,0-1 1,0 0-1,0 0 0,0-1 1,0 1-1,-1 0 0,1-1 0,-1 0 1,1 1-1,-1-1 0,4-4 1,-2 3-5,0 0 0,0 0 1,0 0-1,1 1 1,-1-1-1,0 1 0,1 0 1,0 0-1,0 1 1,-1-1-1,1 1 0,0 0 1,7 0-1,8-1 26,0 2-1,21 2 0,-22-1 38,9-1-81,0-2 1,0 0 0,51-13-1,-55 16 28,-2 0 4,-21-2-14,-1 1 1,0 0-1,1 0 0,-1 0 0,0 0 0,1 0 0,-1-1 1,0 1-1,1 0 0,-1 0 0,0-1 0,0 1 1,1 0-1,-1 0 0,0-1 0,0 1 0,0 0 0,1-1 1,-1 1-1,0 0 0,0-1 0,0 1 0,0 0 0,0-1 1,0 1-1,1 0 0,-1-1 0,0 1 0,0-1 1,0 1-1,0 0 0,0-1 0,-1 1 0,1 0 0,0-1 1,0 1-1,0 0 0,0-1 0,0 1 0,0 0 0,-1-1 1,1 1-1,0-1 0,-1-12 18,1 12-10,2 1-3,0 0 0,0 0 0,0 1 0,0-1 0,0 0 0,0 0 0,-1 1 0,1-1-1,0 1 1,0 0 0,0-1 0,-1 1 0,1 0 0,0 0 0,-1 0 0,1 0 0,-1 1 0,0-1 0,1 0 0,-1 1 0,0-1 0,1 0 0,-1 1 0,0 0 0,0-1 0,0 1 0,-1 0 0,1-1 0,0 1 0,0 0 0,-1 0 0,1 2 0,15 28 23,-8-18-23,-4-9-2,0 1 0,-1 0-1,0 0 1,-1 0 0,1 0 0,-1 0 0,0 0-1,1 10 1,7 20 15,-6-24-2,-1 1 0,0 0 0,-1 0 0,1 20 0,12 102 62,-25-90 52,6-23-115,-2 1 0,0-1 0,-1 0 0,-20 40 0,9-19 30,14-35-39,0-1 0,0 1 0,-1-1 0,0 1 0,-8 8 0,-7 10-1,6 7 3,14-30-9,-1 0 0,0 0 0,0 1 1,-1-1-1,1 0 0,0-1 0,-1 1 1,0 0-1,-3 4 0,2-3 0,0 0 0,0 0 0,0 0 1,1 0-1,0 1 0,0-1 0,0 1 0,-2 7 0,3-8 3,0-1-1,0 1 1,-1 0 0,1-1-1,-1 1 1,0-1 0,0 1-1,0-1 1,0 0 0,-1 0-1,1 0 1,-5 4-1,-18 14 1,-9 7 4,1-7-1,27-16-5,-1 0 0,0-1 1,0 0-1,0 0 0,0 0 1,-1-1-1,1 0 0,-1 0 0,0-1 1,0 0-1,-10 1 0,0-3-3,-1 2 1,0 1-1,0 0 0,-34 11 0,-114 37 9,160-49-9,-1 0-1,0 0 0,0-1 0,0 0 1,0 0-1,0 0 0,0-1 1,0-1-1,0 1 0,0-1 0,0-1 1,0 1-1,1-1 0,-9-4 0,15 6 1,-1-1-1,1 0 1,0 0-1,0 0 1,0 0-1,0-1 1,0 1-1,0 0 1,0 0-1,0-1 1,0 1-1,0 0 1,1-1-1,-1 1 1,1-1-1,-1-2 1,-7-11-23,2 9 20,-1-1-1,1 1 0,-1 0 1,-14-8-1,-3-4 7,23 17 0,-2-2 1,-1 1-1,1 0 1,0 0 0,-1 0 0,1 0 0,-1 1-1,1-1 1,-1 1 0,-5-1 0,2 0 5,0 1 0,0 0 1,-1 1-1,1 0 1,0 0-1,0 0 0,0 1 1,-10 2-1,-57 19 18,63-17-22,1 1 1,0 0-1,0 1 0,1 0 0,-11 11 1,6-6-2,-10 16-20,21-24 14,1-1-1,0 0 0,-1 0 1,1 0-1,-1 0 0,0 0 0,0-1 1,-6 5-1,8-7 4,-1 1 1,1-1-1,-1 0 1,1 0-1,-1 0 1,1 0-1,-1 0 1,0 0-1,1 0 1,-1 0-1,1 0 1,-1-1-1,1 1 1,-1-1-1,1 1 1,-1-1-1,1 0 1,0 1-1,-1-1 1,1 0-1,0 0 1,0 0-1,-1 0 1,1 0-1,0 0 1,0 0-1,-1-3 1,-11-8-16,2 0-1,-1-1 1,2-1 0,0 1 0,1-2 0,-12-23 0,-6-10-23,22 42 29,1-1-1,-1 1 0,2-1 1,-1 0-1,1 0 0,0 0 1,1 0-1,-1-1 0,1 1 1,1-1-1,0 1 1,-1-12-1,3 7-3,-1 0 11,1-1 0,-1 1 0,-1-1 0,-3-18 0,7 4 87,-3 26-76,0 1 0,0-1 0,0 0 0,0 1 0,-1-1 0,1 1 0,0-1 0,0 0 0,-1 1 0,1-1 0,0 1 0,-1-1 0,1 1 0,0-1 0,-1 1-1,1-1 1,-1 1 0,1-1 0,-1 1 0,1 0 0,-1-1 0,1 1 0,-1 0 0,0 0 0,1-1 0,-1 1 0,1 0 0,-1 0 0,0 0 0,1 0 0,-1-1 0,0 1 0,1 0 0,-1 0 0,1 0 0,-1 1 0,-1-1 0,-32 6-1,12 2-2,14-5-4,0 0 0,0 0 0,-1 0 1,1-1-1,-1-1 0,1 1 0,-1-1 0,1-1 1,-1 1-1,0-1 0,1-1 0,-14-2 0,-2-3-7,-43-5 0,44 8-19,-38-9 1,52 9 19,1 0 0,0 0 0,1-1 1,-1 1-1,1-2 0,-1 1 1,1-1-1,-8-7 0,-8-10-14,2-1 1,-29-40-1,30 36 23,0 2 1,-27-24-1,45 47-3,-1 0 0,0 0 0,1 0 0,-1 0 0,0 1 0,0 0 0,0-1 0,0 1 0,0 0 0,-7-1-1,0-1 0,9 3-4,0 0-1,0-1 0,-1 0 0,1 1 1,0-1-1,0 0 0,0 1 0,1-1 1,-1 0-1,0 0 0,0 0 0,0 0 1,0 0-1,1 0 0,-1 0 0,1 0 1,-1 0-1,0 0 0,1 0 0,0 0 1,-1 0-1,1-2 0,-3-26-68,3 28 74,0 1 0,0-1 0,1 1 0,-1-1 0,0 1 0,1-1 1,-1 1-1,0-1 0,1 1 0,-1 0 0,1-1 0,-1 1 0,0 0 0,1-1 1,-1 1-1,1 0 0,-1 0 0,1-1 0,-1 1 0,1 0 0,-1 0 0,1 0 1,0 0-1,-1 0 0,1-1 0,-1 1 0,1 0 0,-1 0 0,1 0 1,-1 1-1,1-1 0,-1 0 0,1 0 0,0 0 0,-1 0 0,1 0 0,0 1 1,32 10-14,14 10-28,54 17 0,56 4-16,71 22 82,-138-27 83,-123-50 52,-41-21 0,-10-5-170,-42-6 1,-7-3-22,119 41 20,0 0 1,0-1 0,0-1-1,1-1 1,0 0 0,1 0-1,0-1 1,1-1 0,0 0-1,1 0 1,-17-28 0,27 39 10,-3-3-19,1 0 0,0 0 0,0 0 1,0 0-1,0 0 0,-1-6 0,3 10 16,0-1 0,0 1-1,0-1 1,0 1-1,0 0 1,0-1 0,0 1-1,0 0 1,0-1 0,0 1-1,0 0 1,0-1 0,1 1-1,-1 0 1,0-1 0,0 1-1,0 0 1,0-1 0,1 1-1,-1 0 1,0 0-1,0-1 1,1 1 0,-1 0-1,0 0 1,0 0 0,1-1-1,-1 1 1,0 0 0,1 0-1,21 1-75,41 15 71,-1 4-1,0 2 1,-2 3 0,-1 3 0,78 48 0,103 79 144,-220-140-26,-34-20-9,-34-18-35,-83-58-64,42 24-36,47 30 8,0-2-1,3-2 1,-49-46-1,66 55-5,1-1-1,1 0 0,2-2 0,0 0 1,1-1-1,-17-37 0,38 74 19,2 5-35,0 0-1,1 0 0,17 28 0,-21-42 41,0-1 0,0 0 0,0-1 0,0 1 0,0 0 0,0-1 0,0 0 0,0 1 1,0-1-1,0 0 0,0-1 0,1 1 0,-1 0 0,3-2 0,12 0 7,-16 3 2,0-1 0,0 0 0,0 0 0,0 0 0,0 0 0,0-1 0,0 1-1,0 0 1,0-1 0,-1 1 0,1-1 0,0 0 0,0 0 0,0 0 0,-1 0 0,1 0 0,0 0 0,-1 0 0,1 0 0,-1-1 0,3-2 0,-2 0 0,0 1 0,0-1 0,-1 0 0,1 1-1,-1-1 1,0 0 0,1-8 0,-2 10 0,0 0 0,1 0 0,-1 0 0,0 0 0,1-1 0,0 1 0,-1 0 0,1 0 1,0 0-1,0 0 0,0 0 0,1 0 0,-1 1 0,3-4 0,-3 4 0,0 1 0,0-1 0,0 1 0,0 0 0,0-1 0,0 1 0,0 0 0,0 0 0,0-1 0,0 1 0,0 0 0,1 0 0,-1 0 1,0 1-1,2-1 0,30 13 1,21 19 7,-2 2 0,-1 3 0,-2 2 0,51 53 0,-71-65 14,2-2 0,0-1 0,1-1 0,2-2 0,68 33 0,-86-49 18,-21-12-26,-31-19-34,24 18 1,-17-16-41,0-1 0,-49-56 1,-40-68 16,18 21 41,81 104-19,0-1-1,-28-52 1,46 76 20,1 1-1,0 0 1,0 0 0,-1 0-1,1 0 1,0-1 0,0 1 0,-1 0-1,1 0 1,0 0 0,0-1 0,0 1-1,0 0 1,-1 0 0,1-1-1,0 1 1,0 0 0,0-1 0,0 1-1,0 0 1,0 0 0,0-1 0,0 1-1,0 0 1,0-1 0,0 1-1,0 0 1,0 0 0,0-1 0,0 1-1,0 0 1,0-1 0,0 1 0,0 0-1,0 0 1,0-1 0,1 1-1,-1 0 1,0 0 0,0-1 0,0 1-1,0 0 1,1-1 0,14 9-57,24 24 7,-38-31 53,43 43-1,-2 2 1,-2 1-1,43 67 0,-50-65 40,2-2 0,2-1-1,81 75 1,-114-115 22,-9-6-16,-12-7-14,-15-12-54,0-1 0,2-1 0,-33-30 0,-77-83-70,90 83 78,-2 2-1,-85-62 1,-24 4 50,156 102-36,4 5-1,1-1-1,-1 0 1,0 0 0,0 1 0,0-1-1,0 0 1,0 1 0,0-1-1,0 1 1,0 0 0,0-1 0,0 1-1,0 0 1,0-1 0,-2 1-1,18 30-163,138 166 25,-120-156 152,-20-23 11,0 0-1,-2 1 1,0 0 0,-1 0 0,11 30-1,-22-48-19,1 1 0,-1-1 0,0 0 0,0 0 0,1 0 0,-1 0 0,0 0-1,0 0 1,1 0 0,-1 0 0,0 0 0,0 0 0,1 0 0,-1 0 0,0 0 0,0-1-1,1 1 1,-1 0 0,0-1 0,1 1 0,-2-1 0,-12-8-12,1-1 1,1 0-1,0 0 1,0-1-1,-10-14 0,-49-66-44,49 61 40,16 22-1,1 0-1,-1 0 0,-7-19 0,12 26 5,0-1 1,1 1-1,-1-1 0,0 1 1,1-1-1,0 1 0,-1-1 0,1 0 1,0 1-1,0-1 0,-1 1 1,1-1-1,1 0 0,-1 1 1,0-1-1,0 0 0,1 1 1,-1-1-1,0 1 0,1-1 1,0 1-1,-1-1 0,1 1 1,0-1-1,0 1 0,0-1 1,0 1-1,0 0 0,0 0 0,0 0 1,0-1-1,0 1 0,2-1 1,6-2-15,-1 0 0,1 1 0,0 0 0,0 0 0,0 1 0,0 0 0,0 1 0,1-1 0,-1 2 0,1 0 0,-1 0 0,15 2 0,-9 0 28,-1 1 0,1 0-1,-1 1 1,0 0-1,0 2 1,0-1 0,15 10-1,-7-1 30,0 1 0,-1 1-1,-1 1 1,-1 1 0,0 1-1,-2 0 1,0 1-1,-1 1 1,-1 1 0,0 0-1,-2 1 1,-1 0 0,-1 1-1,-1 0 1,-1 1 0,-1 0-1,6 35 1,-13-55-14,-1 0 0,1 1 0,-1-1 0,0 0 0,-1 0 0,1 1 1,-1-1-1,0 0 0,-3 9 0,3-12-11,0 0 0,0 1 0,0-1 1,-1 0-1,1 0 0,-1 0 0,1 0 0,-1 0 0,0 0 1,1 0-1,-1-1 0,0 1 0,-1 0 0,1-1 0,0 0 1,0 1-1,0-1 0,-1 0 0,1 0 0,-1-1 0,-2 2 1,-7 0 11,-23 6-8,34-8-4,0 0 1,0 0-1,0 0 1,0 1-1,0-1 1,0 0 0,0 1-1,0-1 1,0 1-1,0-1 1,0 1-1,0-1 1,0 1 0,1 0-1,-1-1 1,0 1-1,0 0 1,1 0-1,-2 1 1,2-1 25,3-1-18,6 4-9,-1 1 1,1 0-1,-1 0 1,0 1-1,0 0 0,-1 0 1,0 1-1,10 11 1,-1-2 3,26 20 42,72 73 195,-108-101-226,0 1 0,-1 1 1,0-1-1,0 1 1,-1 0-1,0 0 0,-1 0 1,0 0-1,0 1 1,1 14-1,-2 1 66,-2-25-86,0 0 0,0 0-1,1-1 1,-1 1 0,0 0 0,0 0-1,0-1 1,0 1 0,0 0 0,-1 0 0,1-1-1,0 1 1,0 0 0,0-1 0,-1 1-1,1 0 1,0 0 0,-1-1 0,1 1-1,0 0 1,-1-1 0,1 1 0,-1-1 0,1 1-1,-1-1 1,1 1 0,-1-1 0,0 1-1,-1 0 1,2-1-11,1 0-86,-1 1 94,1-1-1,-1 1 1,1-1 0,0 0-1,-1 1 1,1-1-1,0 0 1,-1 0-1,1 0 1,0 1 0,-1-1-1,1 0 1,0 0-1,-1 0 1,1 0-1,0 0 1,-1 0 0,1 0-1,0 0 1,-1-1-1,1 1 1,0 0-1,-1 0 1,1 0 0,0-1-1,-1 1 1,1 0-1,-1-1 1,1 1-1,-1-1 1,1 1 0,0-1-1,2-7 2,-1 0-1,0 0 1,-1 0-1,0 0 1,0 0 0,-1 0-1,0 0 1,0 0-1,-3-11 1,3 14 0,-2-8 1,-1 1 1,0 0 0,0-1 0,-1 2-1,-1-1 1,-8-17 0,1 4 3,0 0 7,-21-31 0,23 42-7,1-1 0,0 0 0,1-1 1,1 0-1,1 0 0,-6-22 0,16 37-41,7 6 29,21 16 7,-2 5-3,48 36-10,26 4 3,-56-37 15,-1 2-1,48 43 1,-61-47 9,-25-21-6,-1-1 1,0 2-1,-1-1 0,0 1 0,0 1 1,0-1-1,6 10 0,-24-31 3,0 0-1,-1 1 1,0 0-1,-16-11 1,4 2-18,-67-79-59,61 67 56,-49-46-1,69 72 11,5 4-1,-1-1-1,1 1 0,1-1 0,-1 0 0,-6-9 0,11 14-1,0-1 1,0 1-1,0 0 1,0 0-1,0 0 0,0 0 1,0 0-1,0-1 0,0 1 1,0 0-1,1 0 0,-1 0 1,0 0-1,0 0 0,0 0 1,0-1-1,0 1 0,0 0 1,0 0-1,0 0 0,1 0 1,-1 0-1,0 0 0,0 0 1,0 0-1,0 0 1,0 0-1,0 0 0,1-1 1,-1 1-1,0 0 0,0 0 1,0 0-1,0 0 0,0 0 1,1 0-1,-1 0 0,0 0 1,0 0-1,0 0 0,0 0 1,0 1-1,1-1 0,-1 0 1,0 0-1,0 0 0,0 0 1,0 0-1,0 0 0,1 0 1,-1 0-1,0 0 1,0 0-1,0 1 0,15 2-60,-10-2 70,1 0-9,-1 0 1,1 1-1,-1-1 0,1 1 1,-1 1-1,0-1 1,0 1-1,0 0 0,0 0 1,0 0-1,-1 1 1,1-1-1,-1 1 0,7 8 1,5 3-2,82 82 2,-74-70 16,1-2 1,1-1-1,1-1 0,46 29 0,-62-47 3,12 8 19,-23-13-34,1 0 0,-1 0 0,1 0-1,-1 1 1,0-1 0,1 0 0,-1 0 0,0 1-1,1-1 1,-1 0 0,0 1 0,1-1 0,-1 1-1,0-1 1,0 0 0,1 1 0,-1-1 0,0 1 0,0-1-1,0 0 1,0 1 0,1-1 0,-1 1 0,0-1-1,0 1 1,0-1 0,0 1 0,0-1 0,0 0-1,0 1 1,0-1 0,0 1 0,-1-1 0,1 1 0,0-1-1,0 1 1,0-1 0,-1 1 0,-10-4 73,5 1-80,0 0 0,0 0 1,0-1-1,0 1 0,0-1 0,1-1 0,-1 1 0,1-1 0,0 0 0,0 0 1,-7-8-1,-4-3-7,-17-15-10,2-1-1,0-2 1,3-1-1,-27-40 1,21 27 6,46 58-89,6 4 80,-1 0-1,19 21 1,-5 1 21,52 47 1,-55-59 38,-1 2 0,-2 1 0,31 44 0,-55-72-34,9 19 49,-10-18-50,0-1-1,1 0 1,-1 0 0,0 0 0,0 1 0,0-1 0,0 0 0,0 1 0,1-1 0,-1 0 0,0 0 0,0 1 0,0-1-1,0 0 1,0 1 0,0-1 0,0 0 0,0 0 0,0 1 0,0-1 0,0 0 0,0 1 0,0-1 0,0 0-1,0 0 1,0 1 0,-1-1 0,1 0 0,0 0 0,0 1 0,0-1 0,0 0 0,0 0 0,-1 1 0,1-1-1,0 0 1,0 0 0,-1 0 0,1 1 0,0-1 0,0 0 0,-1 0 0,1 0 0,0 0 0,0 1 0,-1-1-1,1 0 1,0 0 0,0 0 0,-1 0 0,1 0 0,0 0 0,-1 0 0,1 0 0,0 0 0,0 0 0,-1 0-1,1 0 1,0 0 0,-1 0 0,1 0 0,0-1 0,0 1 0,-1 0 0,-195-62 24,61 15-74,-131-33-70,261 78 106,-29-5-8,32 6 13,1 1 0,0 0 0,0 0 0,-1 0 0,1 0 0,0 0 0,0 0 0,-1 0 0,1 0 0,0 0 0,0 1 0,0-1 0,-1 1 0,1-1 0,0 1 0,0-1 0,0 1 0,0-1 0,0 1-1,0 0 1,0 0 0,-1 1 0,6 0-461,0-2 459,-1 0 0,0 1 1,0 0-1,0 0 0,0 0 0,0 0 0,0 0 0,0 0 0,4 3 0,34 23-23,-16-10 16,31 16 0,9-2 7,-33-17 38,-2 2 0,42 27-1,-71-42-19,0-1 0,0 1-1,0 0 1,0-1 0,0 1-1,0 0 1,0 0 0,0 0-1,-1 0 1,1-1 0,0 1-1,-1 0 1,1 1 0,0-1 0,-1 0-1,0 0 1,1 0 0,-1 0-1,1 2 1,-1-2 0,0 0-1,-1 0 1,1-1-1,0 1 1,-1 0-1,1 0 1,0-1 0,-1 1-1,1 0 1,-1-1-1,1 1 1,-1 0-1,1-1 1,-1 1 0,1-1-1,-1 1 1,0-1-1,1 1 1,-1-1-1,0 0 1,-1 1 0,-3 2 14,-1-1 0,1 0 0,-1-1 0,0 1 0,0-1 0,-10 0 0,-191 2 12,200-4-51,0 1 0,0-1 0,0-1 0,0 1 0,0-1 0,1 0 0,-1-1 0,1 0-1,-1 0 1,1 0 0,-11-9 0,12 10-1,2-1 0,-1 0 0,0-1 0,1 1 1,-1-1-1,1 0 0,0 1 0,0-1 0,1 0 0,-1-1 0,1 1 0,0 0 0,0-1 0,0 1 0,1-1 0,0 0 0,-1 0 0,1-4 0,1 6-8,1 0-1,-1 0 1,1 1-1,0-1 1,0 1-1,0-1 1,0 1-1,0-1 0,1 1 1,-1-1-1,1 1 1,-1 0-1,1 0 1,4-4-1,35-32-85,-21 21 85,11-15 10,-13 13 10,37-31 0,-50 45 10,1 1 1,0 1-1,-1-1 1,1 1 0,1 0-1,-1 0 1,0 1-1,1 0 1,-1 0-1,1 0 1,0 1-1,7-1 1,-11 2 7,1 1 1,0-1 0,0 1-1,0 0 1,-1 0 0,1 0-1,0 0 1,-1 1 0,1 0-1,-1-1 1,1 1-1,-1 0 1,0 1 0,0-1-1,3 3 1,-5-3 0,1-1 1,-1 0-1,1 1 1,-1-1-1,0 1 1,1-1-1,-1 1 1,0 0-1,0 0 0,0-1 1,-1 1-1,1 0 1,0 0-1,-1 0 1,1 0-1,-1 0 0,0 0 1,1 0-1,-1 0 1,0 0-1,0 0 1,0 0-1,-1 0 1,1 0-1,0 0 0,-1 0 1,1 0-1,-1 0 1,0-1-1,-1 3 1,-4 8 19,-1-1 1,0 0 0,-1 0-1,0-1 1,0 0 0,-18 15-1,22-22-41,1-1 1,-1 1-1,0-1 0,0 1 0,0-1 0,-1-1 0,1 1 1,0 0-1,-1-1 0,1 0 0,-1 0 0,1-1 1,-1 1-1,1-1 0,-1 0 0,0 0 0,1 0 1,-1-1-1,1 1 0,-1-1 0,1 0 0,-1-1 0,-5-2 1,1 0-18,1 0 1,0-1 0,0-1 0,0 1 0,0-1 0,1-1-1,0 1 1,0-1 0,1 0 0,0-1 0,0 1-1,1-1 1,0-1 0,0 1 0,1-1 0,0 1-1,0-1 1,1 0 0,0-1 0,1 1 0,0 0 0,1-1-1,0 0 1,0 1 0,1-1 0,0 1 0,0-1-1,3-9 1,-2 16 20,-1 0 0,1 1 0,0-1 0,1 1-1,-1 0 1,0-1 0,1 1 0,-1 0 0,1 0-1,0 0 1,-1 0 0,1 0 0,0 0 0,0 0 0,1 1-1,-1-1 1,0 1 0,0-1 0,1 1 0,-1 0 0,1 0-1,-1 0 1,1 0 0,0 0 0,-1 1 0,1-1 0,0 1-1,-1 0 1,1 0 0,0 0 0,-1 0 0,5 1-1,7 0 5,0 1-1,0 0 0,1 1 1,20 8-1,27 13 23,-2 2 0,-1 2 0,-1 4 0,69 49 1,1-2 155,-113-67-72,-15-12-103,0 0 1,0 0-1,0 1 1,0-1 0,0 0-1,0 0 1,0 0-1,0 0 1,0 0-1,0 1 1,-1-1-1,1 0 1,0 0-1,0 0 1,0 0-1,0 0 1,0 0-1,0 0 1,0 1 0,0-1-1,0 0 1,-1 0-1,1 0 1,0 0-1,0 0 1,0 0-1,0 0 1,0 0-1,0 0 1,-1 0-1,1 0 1,0 0 0,0 0-1,0 0 1,0 0-1,0 0 1,-1 0-1,1 0 1,0 0-1,0 0 1,0 0-1,0 0 1,0 0-1,-1 0 1,1 0 0,0 0-1,0 0 1,0 0-1,0 0 1,-1 0-1,-31-8 151,4-4-156,1-1 0,1-1-1,0-2 1,1 0-1,0-2 1,2 0 0,0-2-1,-38-42 1,55 56-14,1-1 0,0 1 0,0-1-1,1-1 1,0 1 0,-5-13 0,8 19 10,1 0-1,-1 0 1,1 0-1,-1 0 1,1-1-1,0 1 1,-1 0-1,1 0 1,0-1-1,0 1 1,0 0-1,0 0 1,0-1 0,0 1-1,0 0 1,1 0-1,-1-1 1,0 1-1,1 0 1,-1 0-1,0 0 1,1 0-1,0-1 1,-1 1-1,1 0 1,0 0 0,-1 0-1,1 0 1,0 0-1,0 1 1,0-1-1,0 0 1,0 0-1,0 0 1,0 1-1,0-1 1,0 1-1,0-1 1,1 1-1,-1-1 1,0 1 0,0-1-1,0 1 1,1 0-1,-1 0 1,0 0-1,0 0 1,1 0-1,1 0 1,12 0-3,-1 0 0,0 1 0,1 1 0,-1 0 0,0 1 0,0 0 0,0 2-1,27 10 1,3 7 52,55 36-1,-34-19-14,215 111 262,-286-149-86,-11-3-166,-40-18-25,1-4 1,1-1 0,2-3 0,0-2 0,-93-71-1,131 89-15,2 0 0,-1-1 0,2 0 0,-13-16 0,19 21-31,0 0 1,1 0 0,1-1-1,-1 0 1,1 1 0,0-1 0,1-1-1,-4-16 1,9 25 22,-1 0 1,0 1-1,1-1 1,-1 1-1,1-1 0,-1 1 1,1 0-1,-1 0 1,1 0-1,-1 0 1,1 0-1,-1 0 0,1 0 1,-1 0-1,2 1 1,24 4 15,-1 2-1,0 1 1,-1 1 0,0 1 0,0 1 0,28 17 0,134 98 114,-121-78-88,49 38 107,-112-83-118,0-1 0,0 0 0,0 1 0,0 0 0,-1 0-1,1 0 1,-1 0 0,0 0 0,0 0 0,0 0 0,0 1 0,0-1 0,-1 1 0,0-1 0,1 1 0,-1 0 0,0 5 0,-1-8-16,-1-1 1,0 1-1,1 0 0,-1 0 1,0 0-1,1-1 0,-1 1 1,0 0-1,0-1 0,0 1 1,1-1-1,-1 1 0,0-1 1,0 1-1,0-1 0,0 1 0,0-1 1,0 0-1,0 0 0,0 1 1,0-1-1,0 0 0,0 0 1,0 0-1,0 0 0,0 0 1,0 0-1,-2-1 0,-37-3-9,34 3 5,-28-3-26,0-2 0,0-2 1,1-1-1,0-1 0,0-2 1,1-1-1,1-2 0,0-1 1,-45-32-1,68 42 5,0-1 0,0 0 0,1 0 0,0-1 0,1 1 0,0-2 0,-10-15 1,13 19-3,0-1 1,1 0 0,0 0 0,0 0 0,0 0 0,0 0 0,1 0 0,0 0 0,1 0-1,-1-1 1,1 1 0,0 0 0,1-1 0,1-9 0,-1 14 13,0-1 1,-1 1-1,1-1 1,0 1-1,0 0 1,0-1-1,1 1 1,-1 0-1,0 0 1,1 0-1,0 0 1,-1 0-1,1 0 1,0 0-1,0 1 1,0-1-1,0 1 1,0-1-1,3 0 1,0 0 1,-1 0-1,1 0 1,0 1 0,0 0 0,0 0-1,0 0 1,0 1 0,0 0-1,6 0 1,6 1 9,0 2-1,-1 0 1,1 0-1,29 12 1,19 12 63,-1 2 1,-2 4-1,67 45 0,-123-74-46,-5-4-14,0 0 0,0 0 0,-1 1 0,1-1 0,0 1 0,0-1 0,0 1 1,0-1-1,0 1 0,0 0 0,-1-1 0,1 1 0,0 0 0,0-1 0,-1 1 0,1 0 0,-1 0 1,1 0-1,-1 0 0,1 0 0,-1 0 0,1 0 0,-1 0 0,0 0 0,0 0 0,1 0 0,-1 0 0,0 0 1,0 0-1,0 0 0,0 0 0,0 0 0,-1 2 0,0-3-7,0 1 0,0 0-1,0-1 1,0 1 0,0 0-1,0-1 1,0 1 0,0-1 0,-1 0-1,1 1 1,0-1 0,0 0 0,-1 0-1,1 0 1,0 0 0,0 0 0,-1 0-1,1 0 1,0 0 0,0-1 0,-1 1-1,-1-1 1,-4 0-33,-24-2-129,-1-2 1,1-1-1,0-1 0,0-2 0,-44-18 0,56 19 131,0-2-1,1 1 0,0-2 1,0-1-1,1 0 1,0-1-1,1-1 1,1 0-1,-17-21 0,30 33 19,0-1-1,0 1 1,0-1-1,1 1 1,-1-1-1,1 0 1,-1 0-1,1 0 1,0 0-1,0 0 1,1 0-1,-2-6 1,2 8 6,1-1 1,-1 1-1,0 0 1,1-1-1,-1 1 1,1 0-1,-1-1 0,1 1 1,-1 0-1,1 0 1,0 0-1,0 0 1,0 0-1,-1 0 1,1 0-1,0 0 0,0 0 1,0 0-1,1 0 1,-1 0-1,0 1 1,0-1-1,0 0 1,1 1-1,-1-1 0,0 1 1,0-1-1,1 1 1,-1 0-1,3 0 1,19-4 9,0 1 0,0 1 0,0 2-1,25 1 1,11 0 43,-37-1-19,0 0 0,0 1 0,0 2 0,33 6 0,-46-6-8,0 0 0,0 0 1,-1 1-1,1 0 0,-1 1 1,0 0-1,0 0 0,0 0 0,-1 1 1,1 0-1,-2 1 0,1 0 0,6 8 1,-4-4 29,-1 0-1,-1 1 1,0 0 0,6 14 0,-11-23-32,-1 1 0,1-1 0,-1 0 0,0 1 1,0-1-1,-1 1 0,1 0 0,-1-1 0,1 1 1,-1-1-1,-1 1 0,1 0 0,0-1 0,-1 1 0,1-1 1,-1 1-1,0-1 0,-1 1 0,1-1 0,-2 5 1,1-7-19,0 1 1,1 0-1,-1-1 1,0 0-1,0 1 1,0-1 0,0 0-1,0 0 1,0 0-1,-1 0 1,1-1-1,0 1 1,0 0 0,-1-1-1,1 0 1,0 1-1,0-1 1,-1 0 0,1 0-1,0 0 1,-1-1-1,1 1 1,-4-2-1,1 2-7,-23-5-47,1-1 1,0-1-1,0-1 1,0-1-1,1-2 1,-29-16-1,45 23 48,-30-16-60,-74-48 0,99 58 36,1-2-1,-1 1 0,2-2 1,0 0-1,0 0 0,1-1 1,-15-25-1,24 35 12,1-1 0,-1 0-1,1 0 1,1 0 0,-1 0 0,1 0-1,-1 0 1,1-1 0,1 1 0,-1-10 0,1 13 6,0 0 1,0 0 0,1 0 0,-1 0 0,1-1 0,-1 1-1,1 0 1,0 0 0,0 0 0,0 0 0,0 1 0,0-1-1,0 0 1,0 0 0,1 0 0,-1 1 0,0-1 0,1 1 0,0-1-1,-1 1 1,1 0 0,0 0 0,0-1 0,0 1 0,-1 0-1,1 1 1,0-1 0,4-1 0,4 0-5,1 0 0,0 0 1,0 1-1,-1 1 0,1-1 1,0 2-1,0 0 0,-1 0 0,1 1 1,0 0-1,18 7 0,8 5 58,68 37-1,-25-11 23,-56-30-32,9 5 92,44 24 1,-68-33-71,0 0 0,-1 0-1,0 0 1,0 1 0,0 0 0,-1 1 0,0 0 0,-1 0 0,8 12-1,-13-19-30,-1 0 0,1 0-1,0 0 1,-1 0 0,1 0 0,-1 0-1,1 0 1,-1 0 0,0 1-1,1-1 1,-1 0 0,0 0 0,0 0-1,0 1 1,0-1 0,0 0-1,0 0 1,0 1 0,0-1 0,-1 1-1,0-1-7,1 0 1,-1 0-1,1 0 0,-1-1 0,0 1 0,0 0 0,1-1 0,-1 1 0,0-1 0,0 1 1,0-1-1,0 1 0,1-1 0,-1 1 0,0-1 0,0 0 0,0 0 0,0 1 1,-1-1-1,-5 1 7,1-1 1,0 0-1,-1 0 1,1-1 0,0 1-1,-7-3 1,-29-9-20,0-3 0,1-1 0,-69-39 1,73 36-17,28 14-5,0 0 1,0 0-1,1-1 0,0 0 1,0-1-1,0 1 0,1-2 1,-13-14-1,17 17-4,-1-1 0,1 0 0,0 0 0,0 0-1,0 0 1,1 0 0,0-1 0,0 1 0,1-1 0,-1 1 0,2-1 0,-1 0 0,1-13 0,0 17 17,1 1 0,-1-1 0,1 0-1,-1 0 1,1 1 0,0-1 0,0 0 0,0 1 0,0-1 0,1 1 0,-1-1 0,1 1 0,0 0 0,-1 0 0,1-1 0,0 1 0,0 1 0,0-1-1,1 0 1,-1 0 0,0 1 0,1-1 0,-1 1 0,1 0 0,-1 0 0,1 0 0,0 0 0,-1 0 0,1 0 0,0 1 0,0-1 0,0 1 0,-1 0-1,5 0 1,7 0 12,0 0-1,0 1 0,0 0 0,0 1 1,19 6-1,75 25 69,-95-28-45,0 0 1,0 2-1,0-1 1,-1 2 0,22 16-1,-25-12 194,-30-15 300,11 1-515,1-1 1,-1-1 0,1 1-1,0-2 1,0 1-1,0-1 1,1 0-1,-15-12 1,7 4 0,-2 1 0,-21-11 0,21 14-7,10 6-8,1 0 1,0-1-1,0 0 0,0 0 1,0-1-1,1 1 0,-7-8 1,13 12 3,-1 0 0,1 0 0,0 0-1,0-1 1,0 1 0,0 0 0,-1-1 0,1 1 0,0 0 0,0 0 0,0-1 0,0 1 0,0 0 0,0-1 0,0 1 0,0 0 0,0-1 0,0 1 0,0 0 0,0-1 0,0 1 0,0 0 0,0-1 0,0 1 0,0 0 0,1 0 0,-1-1 0,0 1 0,0 0 0,0-1 0,0 1 0,1 0 0,-1 0 0,0 0 0,0-1 0,0 1 0,1 0 0,-1 0 0,0 0 0,0-1 0,1 1 0,-1 0 0,0 0 0,1 0 0,-1 0 0,0 0 0,0 0 0,1-1 0,-1 1 0,0 0 0,1 0 0,0 0 0,23-3-112,-16 2 100,12-2 28,-1 1-1,1 0 0,-1 2 0,33 2 0,-43 0 29,-1 0 0,1 0 0,-1 1 0,0 0-1,0 0 1,-1 0 0,1 1 0,-1 1 0,1-1 0,-1 1-1,-1 0 1,1 1 0,8 9 0,18 22 213,-31-34-215,1 0 0,-1 0 0,-1 0 0,1 0 0,0 0 0,-1 0 0,1 1 0,-1-1 0,0 1 0,0-1 0,1 6 0,-2-8-28,-1-1-1,1 1 1,0 0-1,0-1 1,-1 1-1,1-1 1,0 1-1,-1 0 1,1-1-1,0 1 1,-1-1-1,1 1 1,-1-1-1,1 1 0,-1-1 1,1 1-1,-1-1 1,1 0-1,-1 1 1,0-1-1,1 0 1,-1 0-1,1 1 1,-1-1-1,0 0 1,1 0-1,-1 0 1,0 0-1,1 1 1,-1-1-1,0 0 0,1 0 1,-1 0-1,0-1 1,1 1-1,-1 0 1,0 0-1,1 0 1,-2-1-1,-32-7-29,17 1-84,0-1 1,1 0-1,-21-15 0,-16-8-1397,52 30 1446,1 1-1,-1 0 1,1 0 0,0-1-1,-1 1 1,1 0 0,-1-1 0,1 1-1,-1 0 1,1 0 0,-1 0 0,1 0-1,-1 0 1,0 0 0,1 0-1,-1-1 1,1 1 0,-1 1 0,1-1-1,-1 0 1,1 0 0,-1 0 0,1 0-1,-1 0 1,1 0 0,-2 1-1,9 15-777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9:04.4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1165 1875 4473,'-46'-38'1796,"45"37"-1671,0 0 0,0 0 0,0 0 0,0 1-1,0-1 1,0 0 0,0 1 0,0-1 0,0 1-1,-23-4 5004,20 3-4702,0 0 0,0 1 0,-1-1 0,1 1 0,0 0 0,0 0 0,0 0 0,0 1 0,0-1 0,0 1 0,-8 2 0,4 13-295,8-13-123,-1 0 0,0 0 1,0-1-1,0 1 0,0 0 0,-1-1 1,1 1-1,-1-1 0,-3 4 0,-30 38 46,33-40-26,-1 0-1,0 0 1,1 1 0,0-1 0,0 0-1,0 1 1,1 0 0,-2 8 0,2-10 9,1-1 0,-1 1 1,0 0-1,0 0 1,0 0-1,0-1 1,0 1-1,0-1 0,-1 1 1,0-1-1,-2 4 1,-1 0 4,-1-1 1,1 1-1,-1-1 1,0-1-1,-1 1 1,1-1-1,-1 0 1,0 0-1,0-1 1,0 0 0,0 0-1,-1-1 1,1 0-1,-1 0 1,1-1-1,-1 0 1,0 0-1,-9-1 1,-53 3-2,37-1-14,0-2-1,-37-4 1,62 2-33,1 0 1,-1-1-1,1 0 0,0 0 0,0-1 0,0 0 0,0 0 1,1-1-1,0 0 0,-10-8 0,-60-88-82,69 90 93,1-1-1,0 0 0,1 0 1,0 0-1,1-1 0,-5-23 1,3 7 13,6 23-12,-1 1 1,0-1 0,0 1 0,-1-1 0,0 1-1,-4-9 1,-26-45 76,30 55-56,0 0-1,0-1 1,0 1 0,1-1-1,0 1 1,-2-10 0,-7-25 2,6 29-12,1-1 0,0 1 0,0-1 0,-1-22 0,3 28-3,-1 0 0,0-1-1,0 1 1,-1 0 0,1 0 0,-1 0-1,0 1 1,0-1 0,-1 1 0,-3-5-1,-13-19 36,15 22-42,1 0-1,-1 0 0,0 1 0,-1-1 0,1 1 1,-1 0-1,0 1 0,0 0 0,-1 0 1,1 0-1,-1 0 0,-7-2 0,-36-22 43,45 24-51,0-1 1,0 1-1,1-1 1,-1 0-1,1 0 1,0 0 0,1-1-1,-1 0 1,1 1-1,-3-9 1,-22-69-30,9 24 20,16 53 7,1 0 0,0 0 0,0 0 0,0-1 0,1 1 0,0 0 0,0-1 0,1 1 0,0-1 0,0 1 0,0-1 0,1 1 0,0-1 0,0 1 0,1-1 0,0 1 0,3-6 0,-4 10 5,1 0-1,-1 0 0,1 1 0,0-1 0,0 1 1,0-1-1,0 1 0,0 0 0,0 0 0,0 0 1,5-2-1,-5 2 0,1 0 1,0 0 0,-1-1-1,1 1 1,-1-1-1,1 1 1,-1-1 0,4-3-1,26-21 11,-2 3 1,-28 22-11,-1-1 0,1 1-1,0 0 1,0-1 0,-1 1 0,1 0 0,0 0 0,0 0-1,0 1 1,4-2 0,8-3 6,10-3-6,-14 0 1,0 0 0,0 0 0,1 1 0,13-6-1,-24 13 0,2-1 1,0-1 0,-1 1 1,1 0-1,0-1 0,-1 0 1,0 1-1,1-1 1,-1 0-1,0 0 0,0 1 1,0-1-1,0 0 0,0 0 1,1-4-1,7-35 44,-2 10-18,0 17-17,-6 11-10,0 1 1,1 0 0,-1 0 0,0-1-1,0 1 1,0-1 0,-1 1 0,2-6 0,-2 5-1,0 0 1,1 1-1,-1-1 0,1 0 1,-1 0-1,1 0 1,0 0-1,0 1 0,2-4 1,-2 5-1,0-1 1,0 0-1,0 0 1,0 0 0,0 0-1,-1 0 1,1 0-1,-1 0 1,0 0-1,1 0 1,-1 0-1,0 0 1,0 0 0,0 0-1,0 0 1,-1 0-1,1 0 1,0 0-1,-1 0 1,-1-3-1,2 3 6,-1 0 0,0 0 0,0 0-1,1 0 1,-1 0 0,1 0-1,0 0 1,-1 0 0,1-1 0,0 1-1,0 0 1,0 0 0,1 0 0,-1 0-1,0 0 1,2-3 0,-1 3-2,-1-1 1,1 1-1,-1 0 1,0-1-1,0 1 1,0-1 0,0 1-1,0-1 1,0 1-1,0 0 1,-1-1-1,1 1 1,-3-5-1,-38-99 85,21 70-52,16 31-37,1 1 0,0-1-1,0 0 1,0 0 0,1 0 0,0-1-1,0 1 1,0 0 0,0-1 0,0-10-1,-11 0 0,1 4 0,12 12 0,-1 0 0,1 0 0,0-1 0,-1 1 0,1 0 0,0 0 0,0-1 0,-1 1 0,1 0 0,0-1 0,0 1 0,0 0 0,-1-1 0,1 1 0,0 0 1,0-1-1,0 1 0,0 0 0,0-1 0,0 1 0,0 0 0,-1-1 0,1 1 0,0-1 0,0 1 0,1 0 0,-1-1 0,0 1 0,0 0 0,0-1 0,0 1 0,0 0 0,0-1 0,0 1 0,0 0 0,1-1 0,-1 0 0,4-9-2,-4-8-52,0 17 53,-1 0-1,1 0 0,0 0 1,0 0-1,0 1 0,0-1 1,0 0-1,0 0 0,0 0 1,1 0-1,-1 0 0,0 1 0,0-1 1,1 0-1,-1 0 0,0 0 1,1 0-1,-1 1 0,1-1 1,-1 0-1,1 1 0,-1-1 1,1 0-1,0 1 0,-1-1 0,1 1 1,0-1-1,0 0 0,24-21-14,39-28 0,-62 49 16,23-15 44,1 1-1,1 1 1,0 2-1,1 0 1,38-10-1,-51 17-32,0 0 76,0-1-1,1 2 0,0 0 0,0 1 0,0 1 0,0 0 1,0 1-1,1 1 0,23 3 0,-22-1-52,1-1 0,21 0 0,-11-1 3,-23 0-22,1 0 0,-1-1 1,1 1-1,-1-1 1,1-1-1,-1 1 0,0-1 1,0 0-1,0 0 1,10-6-1,-14 8-8,1-1-1,-1 0 1,1 1 0,-1-1-1,1 1 1,-1 0-1,1 0 1,-1 0 0,4 1-1,-3-1 10,-1 0-1,1 0 1,-1 0-1,1 0 1,-1 0-1,1 0 1,-1-1-1,1 1 1,3-2-1,-5-1 78,-1 2-92,0 1-1,0 0 1,0 0 0,0 0-1,0 0 1,0 0 0,0 0-1,0-1 1,0 1 0,0 0-1,0 0 1,0 0 0,0 0-1,0 0 1,0 0 0,0-1-1,0 1 1,0 0 0,0 0-1,0 0 1,0 0 0,0 0-1,0 0 1,0 0 0,0 0-1,1-1 1,-1 1 0,0 0-1,0 0 1,0 0 0,0 0-1,0 0 1,0 0 0,0 0-1,0 0 1,1 0 0,-1 0-1,0 0 1,0 0 0,0 0-1,0 0 1,0 0 0,0 0-1,1 0 1,-1 0 0,0 0-1,0 0 1,0 0 0,0 0-1,0 0 1,0 0 0,1 0-1,-1 0 1,0 0 0,0 0-1,0 0 1,0 0 0,0 0-1,0 0 1,0 0 0,39-2 79,0-2 0,48-11 0,45-5 21,-105 18-59,0 2-1,48 4 0,-60-2-30,0 1 0,0 1 0,0 0 0,-1 1 0,1 0 1,18 11-1,-3 1 31,46 33 1,-38-21 2,48 48 1,-71-55-34,-14-21-10,0 0 1,1 1 0,-1-1-1,0 0 1,1 0 0,-1 0-1,1 0 1,0 0 0,-1-1-1,1 1 1,3 1 0,7 3 38,13 5 7,-21-8-44,-1-1-1,1 1 1,-1-1 0,1 1 0,-1 0 0,1 0 0,-1 1 0,0-1 0,0 1 0,0-1 0,4 7 0,-1-4-11,-1-1 1,1 0-1,0 0 1,0-1-1,0 1 1,1-1-1,6 2 1,25 13-21,105 56 76,-132-68-34,-1 1-1,0 0 1,0 1-1,-1 1 1,15 15-1,-20-19 7,1 1 1,-1 0-1,-1 0 1,1 0-1,-1 0 1,0 1-1,0-1 1,-1 1-1,0 0 0,0-1 1,1 13-1,-3-11 1,0-1 0,-1 1-1,1 0 1,-2-1-1,1 1 1,-1-1-1,0 1 1,-1-1 0,0 0-1,-5 10 1,-7 10-6,-21 30 1,29-47-10,-6 10-55,1 0 1,-18 40-1,30-59 51,-1 0 0,0 1 0,0-1 0,0 0 1,0 1-1,0-1 0,0 0 0,-1 0 0,1 0 0,0 0 0,-1 0 0,1 0 0,0 0 0,-1 0 0,1-1 0,-1 1 1,1-1-1,-1 1 0,-2 0 0,-37 4 96,16-2-68,-30 3-38,42-5 4,-1 0 0,1 1 0,0 0 0,-16 5-1,13-4 0,15-3 3,-1 0 1,1 0 0,0 0-1,-1 0 1,1 0-1,0 0 1,0 1 0,-1-1-1,1 0 1,0 1-1,0-1 1,0 0-1,-1 1 1,1 0 0,0-1-1,0 1 1,0 0-1,0-1 1,0 1 0,0 0-1,0 0 1,0 0-1,1 0 1,-1 0 0,0 0-1,0 0 1,1 0-1,-1 0 1,1 1-1,-2 1 1,-10 3-3,5-4-1,0 4 2,1 0 0,1 1-1,-1 0 1,1 0-1,0 0 1,1 0-1,0 1 1,0-1-1,0 1 1,1 0 0,1 1-1,-1-1 1,1 0-1,0 1 1,1-1-1,0 1 1,1-1-1,-1 1 1,2 0 0,-1-1-1,1 1 1,0-1-1,5 17 1,2 16 11,-8-38-8,0-1 0,0 0 0,-1 0 0,1 0 0,0 0 0,-1 0 0,0 0 0,1-1 0,-1 1 0,0 0 0,0 0 0,0 0 0,0-1 0,0 1 0,-1 0 0,1-1 0,-1 1 0,1-1 0,-1 1 0,1-1 1,-1 0-1,-3 2 0,-12 15 7,14 1-3,3-18-4,0 0-1,0 1 1,0-1 0,-1 0-1,1 1 1,0-1-1,0 0 1,-1 0 0,1 1-1,-1-1 1,1 0-1,-1 0 1,0 0 0,1 0-1,-1 0 1,0 1-1,0-1 1,0-1 0,1 1-1,-1 0 1,0 0 0,0 0-1,-1 0 1,1-1-1,0 1 1,0 0 0,0-1-1,-2 1 1,-56 32 8,52-30-16,-1 0 1,0-1-1,0 0 0,0 0 0,-1 0 1,1-1-1,0-1 0,0 1 0,-1-1 0,1-1 1,0 0-1,0 0 0,-15-4 0,18 3 0,1 0 0,-1-1 0,0 0 1,1 0-1,-7-6 0,7 6 8,0 0 0,0 0 0,0 0 0,-1 1 0,1-1 0,0 1 0,-8-3 0,-18-5 0,29 9-1,-1 1-1,1-1 0,0 1 0,0-1 0,0 1 0,0-1 0,0 0 1,0 1-1,0-1 0,0 0 0,1 0 0,-1 0 0,0 0 1,0 0-1,1 0 0,-1 0 0,0 0 0,0-2 0,1 2-4,0 0-1,0 0 0,-1 0 0,1 0 1,0 0-1,-1 0 0,1 0 1,-1 0-1,1 0 0,-1 0 0,1 1 1,-1-1-1,0 0 0,1 0 0,-1 1 1,0-1-1,0 0 0,0 1 0,1-1 1,-1 0-1,0 1 0,0-1 0,0 1 1,0 0-1,-1-1 0,-1 0 6,0 0 1,0 1-1,0 0 0,0-1 0,0 1 0,0 0 0,0 1 1,-6 0-1,3 0 3,1 0 0,-1 1 1,1-1-1,0 1 0,-1 0 1,1 1-1,0-1 0,0 1 0,-5 4 1,5-1-9,0 0 0,0 0 1,0 0-1,1 1 0,0 0 0,1 0 1,-1 0-1,1 0 0,1 0 0,-1 1 1,1-1-1,-1 11 0,0 1 5,2 1 0,0-1-1,3 24 1,-1-24 0,0-11 0,-1 0 1,1 0 0,-1 0 0,-1 0 0,0-1 0,0 1 0,0 0 0,-4 12 0,3-13 0,0-1 0,1 1 0,0-1 0,0 1 0,0 6 0,1-8 0,0-1 0,0 0 0,-1 1 0,1-1-1,-1 0 1,0 1 0,-1-1 0,1 0 0,-1 0-1,1 0 1,-5 6 0,4 1 8,2-11-8,0 0-1,0 1 0,0-1 0,0 0 1,0 0-1,0 0 0,0 1 1,0-1-1,0 0 0,0 0 0,0 1 1,0-1-1,0 0 0,0 0 0,0 1 1,0-1-1,-1 0 0,1 0 1,0 0-1,0 1 0,0-1 0,0 0 1,0 0-1,-1 0 0,1 1 0,0-1 1,0 0-1,0 0 0,-1 0 1,1 0-1,0 0 0,0 0 0,0 1 1,-1-1-1,1 0 0,0 0 0,0 0 1,-1 0-1,1 0 0,0 0 1,0 0-1,-1 0 0,1 0 0,0 0 1,0 0-1,0 0 0,-1 0 0,1 0 1,0 0-1,0 0 0,-1-1 1,1 1-1,0 0 0,-3 2 1,1 0-1,0 0 1,-1 0 0,1 1-1,0-1 1,0 1 0,1-1-1,-1 1 1,-1 3 0,-4 3 1,5-5 0,-1 0 0,1-1 0,-1 1 0,-1-1 0,1 0 0,0 0 0,-1 0 0,1-1 0,-1 1 0,0-1 0,0 0 0,0 0 0,-6 3 0,-8 2-3,2 2 0,-1 0 0,1 1 0,-17 14 0,32-23 1,1 0-1,-1-1 1,0 1 0,0 0-1,1-1 1,-1 1 0,0-1 0,0 1-1,0-1 1,0 1 0,0-1-1,0 1 1,0-1 0,0 0-1,0 0 1,0 1 0,0-1-1,0 0 1,0 0 0,0 0-1,0 0 1,0 0 0,0 0-1,-1-1 1,-5 1 0,-24 6-4,-9 4-7,35-9 11,-1 0 0,0 0 0,0 0 0,0-1 0,0 0-1,0 0 1,0 0 0,-11-3 0,-6 1 0,18 1-3,1 0-1,0 0 1,0 0 0,0 0-1,0-1 1,0 0 0,1 0-1,-1 0 1,0 0-1,-6-5 1,-21-11-25,23 14 17,1 1 1,0-2-1,-1 1 1,-6-6 0,8 5 6,1 1 1,-1 0-1,-1 1 1,1-1-1,0 1 1,-1 0-1,-9-2 1,-53-26-44,72 32-463,18 7 433,-13-4 89,-1 0 0,1 0-1,-1 0 1,0 1-1,0 0 1,6 7 0,-3-2-7,0 2 1,-1-1-1,0 1 1,-1 0-1,14 27 1,30 85 11,-55-126-13,-1 0-1,1 0 0,-1 0 1,0 1-1,1-1 0,-1 1 0,-5-1 1,-1-1-51,-7-2-13,0-1 0,1-1 1,0 0-1,0-1 0,1 0 0,0-1 0,1-1 0,-1-1 0,2 0 0,-19-19 0,24 22 37,0-1-1,1 0 0,0 0 1,0-1-1,1 0 1,1 0-1,-1-1 0,2 1 1,-1-1-1,2 0 0,-1 0 1,2-1-1,-1 1 0,0-17 1,1 16 15,2 11 2,0-1 0,-1 0 0,1 0 0,0 0 0,0 0 0,0 0 0,0 0 0,1 0 0,-1 0 0,1-3 0,0 5-4,-1-1 1,1 0-1,0 1 1,0-1 0,-1 1-1,1 0 1,0-1 0,0 1-1,0-1 1,-1 1 0,1 0-1,0 0 1,0 0 0,0-1-1,0 1 1,0 0 0,0 0-1,-1 0 1,1 0 0,0 0-1,0 1 1,0-1-1,0 0 1,0 0 0,-1 0-1,1 1 1,0-1 0,0 1-1,0-1 1,-1 0 0,2 1-1,51 22 2,-1 2 0,-1 2-1,-2 2 1,77 60 0,-97-70 21,-22-14 2,1 0 1,-1 0-1,0 0 0,-1 1 1,12 11-1,-18-16-13,0-1 0,0 0-1,1 0 1,-1 0 0,0 0-1,0 0 1,0 0 0,0 1-1,0-1 1,0 0 0,1 0-1,-1 0 1,0 0 0,0 1-1,0-1 1,0 0 0,0 0-1,0 0 1,0 1 0,0-1-1,0 0 1,0 0 0,0 0-1,0 0 1,0 1 0,0-1-1,0 0 1,0 0 0,0 0-1,0 1 1,0-1-1,0 0 1,0 0 0,0 0-1,0 1 1,0-1 0,-1 0-1,1 0 1,0 0 0,0 0-1,0 0 1,0 1 0,0-1-1,-1 0 1,1 0 0,0 0-1,0 0 1,0 0 0,0 0-1,0 0 1,-1 1 0,-13-3 37,-1-5-61,0-1 1,1-1 0,0 0 0,0-1 0,1 0 0,-14-14-1,-71-80-168,67 68 138,3 6 28,-29-32-65,-79-114 1,39 47 32,70 70 24,25 51-41,11 14-90,21 21-102,-29-27 264,145 146-45,135 121 89,-253-247-26,-20-15 3,0 1 0,0-1 0,0 1 0,-1 1 1,0 0-1,0-1 0,-1 2 0,0-1 0,0 1 0,5 9 0,-11-16-16,0-1 1,0 0 0,0 0 0,0 0-1,0 1 1,0-1 0,0 0-1,0 0 1,0 1 0,0-1-1,0 0 1,0 0 0,0 1-1,0-1 1,0 0 0,0 0 0,0 0-1,0 1 1,-1-1 0,1 0-1,0 0 1,0 0 0,0 1-1,0-1 1,0 0 0,-1 0 0,1 0-1,0 0 1,0 1 0,0-1-1,0 0 1,-1 0 0,1 0-1,0 0 1,0 0 0,-1 0-1,1 0 1,0 0 0,0 1 0,0-1-1,-1 0 1,1 0 0,0 0-1,0 0 1,-1 0 0,1 0-1,0 0 1,0 0 0,-1 0-1,1-1 1,0 1 0,0 0 0,0 0-1,-1 0 1,1 0 0,-17-4 38,15 4-21,-47-17-8,0-2 0,1-2 0,2-2 0,0-2 0,1-2 0,-42-35 1,65 45-28,1-1 1,1-1 0,1-1 0,1 0 0,1-2 0,0 0-1,-20-37 1,-43-62-98,80 121 103,-1-1 1,0 0 0,1 0 0,-1 1-1,1-1 1,-1 0 0,1 0 0,0 0 0,-1 0-1,1 0 1,0 0 0,-1 0 0,1 0-1,0 0 1,0 1 0,0-1 0,0 0 0,0 0-1,0 0 1,1-1 0,-1 1-2,0 1 0,1-1-1,-1 1 1,1 0 0,-1-1 0,1 1 0,-1 0-1,1-1 1,-1 1 0,1 0 0,0 0 0,-1 0-1,1-1 1,-1 1 0,1 0 0,-1 0 0,1 0-1,0 0 1,-1 0 0,1 0 0,-1 0 0,1 0-1,1 1 1,6 0-19,0 1 0,0 0 0,15 7-1,152 85 33,-140-74 2,-6 0 7,0 1 1,-2 0-1,0 3 0,43 48 0,-36-36 64,58 48 0,-91-84-68,-1 1-1,1-1 1,0 1-1,0-1 1,0 1-1,-1-1 1,1 1-1,0-1 1,-1 1-1,1-1 1,0 1 0,-1 0-1,1-1 1,-1 1-1,1 0 1,-1 0-1,1-1 1,-1 1-1,0 0 1,1 0-1,-1 1 1,-18-5 83,-31-17-73,14 1-35,2-1 0,0-2 0,2-1 0,0-2 1,2-1-1,-44-49 0,16 6-3,-88-139 0,135 194 8,1 1 1,-2 0 0,-13-13-1,118 103-366,3 12 334,23 23 49,172 122 0,-273-221 10,1 0 0,0-1-1,0-1 1,1-1 0,30 10-1,-49-20 0,0 1 0,-1-1 0,1 1-1,-1 0 1,1 0 0,0-1 0,-1 1 0,0 0-1,1 0 1,-1 1 0,0-1 0,1 0-1,-1 0 1,0 1 0,0-1 0,1 2-1,-16-2 283,-1-3-311,0-1 0,0 0 0,0-1 0,0 0 0,1-1 0,0-1 0,0 0 0,-25-17 0,-108-80-55,126 88 61,-27-21-6,15 12-11,1 0 1,0-3 0,-44-49-1,70 69 9,1 0 0,0 0 0,1-1 0,-6-11 0,9 17-5,0-1-1,0 0 1,0 0 0,0 0-1,0 0 1,0 0 0,1 0 0,0 0-1,-1 0 1,1 0 0,0 0-1,1 0 1,-1 0 0,1 0-1,1-6 1,-2 9 10,1-1 0,-1 0 0,1 0 0,0 1 0,-1-1 0,1 0 0,0 1 0,0-1 0,0 1 0,-1-1 0,1 1 0,0-1 0,0 1 0,0-1 0,0 1 0,0 0 0,0 0 0,0-1 0,0 1 0,0 0 0,0 0 0,0 0 0,0 0 0,0 0 0,0 0 0,0 0 0,0 1 0,1-1 0,33 11-89,5 11 89,-1 1 1,-1 2-1,69 60 1,-4-4 37,-44-39-10,-16-12 14,-1 2 0,60 58 0,-83-66 9,-61-62 306,-10-7-345,-206-185-26,214 187 7,2-3 0,1-2-1,3-1 1,2-2 0,-30-57-1,59 95 6,4 8-4,1 1 0,-1-1 0,1 0 0,0 0 0,0 0 0,0 0 0,-1-8 0,4 12 1,1 1-1,-1 0 0,0 0 0,0 0 1,0 1-1,0-1 0,0 0 0,0 0 1,0 1-1,0-1 0,0 0 1,0 1-1,0-1 0,2 2 0,64 38-127,97 79 0,50 63 187,-198-168-42,101 95 51,-99-89 18,0 0 0,-1 1 0,28 46 1,-45-67-69,0 0 0,0 0 0,0 0 0,1 0 1,-1 0-1,0 1 0,0-1 0,0 0 0,0 0 0,0 0 1,0 0-1,0 1 0,0-1 0,0 0 0,0 0 1,1 0-1,-1 1 0,0-1 0,0 0 0,0 0 0,0 0 1,0 1-1,0-1 0,-1 0 0,1 0 0,0 0 1,0 1-1,0-1 0,0 0 0,0 0 0,0 0 0,0 1 1,0-1-1,0 0 0,0 0 0,-1 0 0,1 0 0,0 1 1,0-1-1,0 0 0,0 0 0,0 0 0,-1 0 1,1 0-1,0 0 0,0 0 0,0 0 0,-1 1 0,1-1 1,0 0-1,0 0 0,0 0 0,-1 0 0,1 0 1,0 0-1,0 0 0,0 0 0,-1 0 0,1 0 0,0 0 1,0 0-1,-1 0 0,-17-7 131,-5-8-166,1-1-1,-25-23 1,-14-11-63,-18-8-8,3-3 0,-129-135 0,170 156 91,9 11-43,-43-60-1,69 89 51,-1 0-1,1 0 1,0 0 0,0 0-1,0-1 1,-1 1-1,1 0 1,0 0 0,0 0-1,0-1 1,0 1-1,0 0 1,-1 0-1,1-1 1,0 1 0,0 0-1,0 0 1,0-1-1,0 1 1,0 0 0,0 0-1,0-1 1,0 1-1,0 0 1,0 0 0,0-1-1,0 1 1,0 0-1,0 0 1,0-1-1,1 1 1,-1 0 0,0 0-1,0-1 1,0 1-1,0 0 1,0 0 0,1 0-1,-1-1 1,0 1-1,0 0 1,0 0 0,1-1-1,14 2-155,29 12 4,-36-10 137,22 8 9,0 2 0,-2 0 0,0 2 0,32 22 0,98 82 122,-96-71-103,-26-19 5,-2 0 0,-1 2 0,-2 2 0,44 57 1,-50-58 22,-4-4 178,-44-51-70,-19-22-166,-40-39-112,-75-49-39,63 57 103,-115-123 0,203 193 61,-30-37-26,34 40 20,0-1 0,0 1 0,0 0 0,0-1 0,0 1 0,1-1 0,-1 1 0,1-1 0,0 0 0,0 0 0,0-4 0,1 7 7,0 1 0,1-1 0,-1 1 0,0-1-1,0 1 1,0 0 0,1-1 0,-1 1 0,0-1 0,0 1 0,1 0 0,-1-1 0,0 1 0,1 0 0,-1-1 0,1 1 0,-1 0 0,0-1 0,1 1-1,-1 0 1,1 0 0,-1 0 0,1 0 0,-1-1 0,1 1 0,-1 0 0,1 0 0,-1 0 0,1 0 0,-1 0 0,0 0 0,1 0 0,-1 0 0,1 0 0,-1 0-1,1 0 1,-1 1 0,1-1 0,-1 0 0,1 0 0,-1 0 0,1 1 0,-1-1 0,0 0 0,1 1 0,26 11-113,-25-12 105,80 46 11,-2 3 1,-2 4 0,-3 3-1,-2 3 1,-3 3-1,81 92 1,-55-54 264,-87-93-163,-11-12 3,-14-19 4,-55-69 26,-62-76-29,99 130-82,-1 2 0,-49-39 1,-96-81 9,154 130-54,0-2 0,2 0 0,1-1 0,-22-39-1,37 48-134,8 21 155,0 0-1,0 0 0,0-1 0,0 1 1,0 0-1,1 0 0,-1 0 0,0-1 0,0 1 1,0 0-1,0 0 0,0 0 0,1-1 0,-1 1 1,0 0-1,0 0 0,0 0 0,0 0 1,1-1-1,-1 1 0,0 0 0,0 0 0,1 0 1,-1 0-1,0 0 0,0 0 0,0 0 0,1 0 1,-1 0-1,0 0 0,0 0 0,1 0 1,-1 0-1,0 0 0,0 0 0,1 0 0,-1 0 1,0 0-1,0 0 0,1 0 0,4 2-34,-1-1 1,1 1-1,-1 0 0,1 1 0,-1-1 0,6 5 0,321 256-46,-313-247 94,221 214 230,-116-106-4,-123-124-233,6 6 45,-1-1 0,1 0 0,0 0 0,14 8-1,-16-10 103,-9-3-54,-14-5-19,5-1-78,1 0 1,0-2 0,0 1 0,0-2 0,1 0-1,-14-13 1,-65-70-52,90 91 54,-302-305-73,205 211 74,56 53-27,2 0 1,-55-78-1,94 119 14,0 0 0,0-1 1,0 1-1,0 0 0,0-1 1,1 1-1,-1-1 0,1 1 1,-1-1-1,1 1 0,-1-1 0,1 1 1,0-3-1,0 4 2,0 0 0,0-1 0,0 1 0,0 0 0,1 0 0,-1-1 1,0 1-1,0 0 0,1-1 0,-1 1 0,0 0 0,0 0 0,1 0 0,-1-1 0,0 1 0,1 0 0,-1 0 0,0 0 0,1 0 0,-1-1 1,0 1-1,1 0 0,-1 0 0,0 0 0,1 0 0,-1 0 0,0 0 0,1 0 0,-1 0 0,0 0 0,1 0 0,-1 0 0,0 0 0,1 1 1,6 0-54,0 1 0,0 1 1,0-1-1,0 1 1,6 4-1,85 48-36,153 112 0,73 99 232,-304-249-98,65 62 73,-74-67-13,0 0 0,-1 0 0,0 1-1,15 27 1,-42-48 142,-251-230-379,132 110 70,67 67 43,-11-9-18,-137-154 1,210 216 11,-14-20-27,20 27 46,1 0 0,-1 0 1,0 0-1,1 0 0,-1 0 0,1-1 0,-1 1 0,1 0 0,-1 0 0,1 0 1,0-1-1,0 1 0,-1 0 0,1 0 0,0-1 0,0 1 0,0 0 0,0 0 1,1-2-1,-1 2 2,1 0 0,-1 1 0,1-1 0,-1 1 0,1 0 1,-1-1-1,1 1 0,-1-1 0,1 1 0,-1 0 0,1-1 0,-1 1 1,1 0-1,0-1 0,-1 1 0,1 0 0,0 0 0,-1 0 1,1 0-1,0 0 0,-1 0 0,1 0 0,0 0 0,-1 0 0,1 0 1,0 0-1,-1 0 0,1 0 0,0 1 0,24 7-118,-19-6 102,44 20 26,-2 2 0,0 2 0,-2 2 0,54 44 0,158 150 129,-42-31 10,18 4 155,-218-180-186,-22-17 4,-29-23-55,-375-307-208,-113-84 201,496 397-54,6 5-32,1-1 0,1 0 1,0-2-1,-18-20 0,36 37 33,1 0 0,0 0 0,-1-1 0,1 1 0,0 0 1,0 0-1,-1 0 0,1-1 0,0 1 0,0 0 0,-1 0 0,1-1 0,0 1 0,0 0 0,0 0 0,-1-1 1,1 1-1,0 0 0,0-1 0,0 1 0,0 0 0,0-1 0,0 1 0,0 0 0,0-1 0,0 1 0,0 0 1,0-1-1,0 1 0,0 0 0,0-1 0,0 1 0,0 0 0,0-1 0,0 1 0,0 0 0,1-1 0,17 7-309,168 111-43,-112-66 361,84 64 182,144 138-1,-234-194-115,-35-32-21,-10-8 62,-1 1 1,37 42 0,-59-62-106,0 0 1,0 0-1,0 0 1,1 0 0,-1 1-1,0-1 1,0 0 0,0 0-1,0 0 1,0 1-1,1-1 1,-1 0 0,0 0-1,0 1 1,0-1 0,0 0-1,0 0 1,0 1-1,0-1 1,0 0 0,0 0-1,0 1 1,0-1 0,0 0-1,0 0 1,0 1-1,0-1 1,0 0 0,0 0-1,0 0 1,0 1 0,0-1-1,-1 0 1,1 0-1,0 1 1,0-1 0,0 0-1,-11 3 51,-15-7-53,-17-11-67,-64-32 1,71 30 47,-267-149 15,87 44-1,175 102-19,-68-39-31,95 50-24,-1-1 1,1 0 0,1-1 0,-24-25 0,41 37 8,-1 0 0,1 0 0,0 0 0,-1 0 0,1 1 0,-1 0 0,0-1 0,0 1 0,1 1 0,-1-1 0,4 4 0,24 23 122,46 52 1,-66-69 93,-27-30 92,-44-37-185,-36-38-19,80 77-45,0-1 0,1-1 0,1-1 0,1 0-1,0 0 1,2-1 0,0-1 0,1 0 0,-10-31 0,17 41-56,2 10 60,1 1 1,0 0-1,0-1 0,0 1 1,0 0-1,0-1 0,0 1 1,0 0-1,-1-1 1,1 1-1,0 0 0,0-1 1,0 1-1,1 0 0,-1-1 1,0 1-1,0 0 0,0-1 1,0 1-1,0 0 1,0-1-1,0 1 0,1 0 1,-1-1-1,0 1 0,0 0 1,0-1-1,1 1 0,-1 0 1,0 0-1,0-1 1,1 1-1,-1 0 0,0 0 1,1 0-1,-1-1 0,0 1 1,0 0-1,1 0 0,2-1 3,-1 1-1,0 0 1,1-1-1,-1 1 0,1 0 1,-1 0-1,0 1 1,1-1-1,-1 0 0,0 1 1,1-1-1,-1 1 0,3 1 1,11 2 14,31 3 20,-21-4 1,-1 0 0,1 2 0,-1 1 0,0 1 0,44 19 0,-26-3 13,-17-10 5,0 2 0,-1 0-1,0 1 1,31 29 0,-54-43-36,0-1 0,0 1 0,-1-1 0,1 1 1,-1 0-1,1 0 0,-1 0 0,0 0 0,0 0 0,0 0 0,0 0 1,0 0-1,0 0 0,-1 1 0,1-1 0,-1 0 0,1 0 0,-1 4 0,0-5 1,-1 1-1,1-1 0,-1 1 0,1-1 1,-1 1-1,0-1 0,1 0 0,-1 1 1,0-1-1,0 0 0,0 1 0,0-1 1,0 0-1,0 0 0,-1 0 0,1 0 1,0 0-1,-1 0 0,1-1 0,-2 2 1,-4 1 11,0 0 1,0-1 0,-1 1 0,1-1 0,-1-1-1,0 0 1,1 0 0,-1 0 0,-8-1-1,-2-2-28,1-1 0,0 0 0,0-1 0,1-1 0,-1 0 0,1-2 0,0 0 0,-22-13 0,4-1-25,0-1-1,-46-40 0,79 61 16,0 0 0,0 1 0,0-1 1,0 0-1,0 0 0,0 0 0,0 0 0,0 0 0,0-1 0,0 1 0,1 0 0,-1 0 1,1 0-1,-1-1 0,1 1 0,-1 0 0,1-1 0,-1 1 0,1 0 0,0-1 1,0 1-1,0-1 0,0 1 0,0 0 0,0-1 0,0 1 0,0-1 0,1 1 1,-1 0-1,0-1 0,1 1 0,-1 0 0,1-1 0,0 1 0,-1 0 0,1 0 1,0 0-1,0 0 0,0-1 0,0 1 0,0 0 0,2-1 0,5-5-57,0 1-1,0 0 1,1 0 0,16-7-1,-15 8 74,-2 1-10,0 1 1,0 0 0,1 0-1,0 1 1,-1 0 0,1 1 0,0-1-1,0 2 1,0-1 0,0 1 0,-1 1-1,1-1 1,0 2 0,9 1 0,13 5 24,0 2 0,46 20 1,-55-21-12,29 13 36,-1 3 0,88 57 0,-109-62 13,-2 1-1,0 2 1,-2 0-1,0 2 1,37 50-1,-60-73-40,0 0 0,-1 0 0,1 1 0,-1-1 0,0 1 1,0-1-1,0 1 0,0-1 0,1 5 0,-2-6-6,0 0 1,0-1-1,0 1 1,0 0-1,0 0 1,0 0-1,0-1 1,-1 1-1,1 0 1,0 0-1,0-1 1,-1 1-1,1 0 1,0 0-1,-1-1 1,1 1-1,-1 0 1,1-1-1,-1 1 1,1 0-1,-1-1 1,0 1-1,-1 0 4,-1 0 0,1 0-1,0 0 1,-1 0-1,1-1 1,-1 1-1,1-1 1,-1 1-1,1-1 1,-1 0-1,0 0 1,1 0-1,-1-1 1,1 1-1,-1-1 1,1 1-1,-1-1 1,-2-1-1,-16-5-11,1-1-1,0-1 1,1-1 0,-34-23 0,-70-61-10,28 20-7,78 62-6,-40-31-45,55 41 50,-1 0 1,1-1-1,-1 1 0,1-1 1,0 1-1,0-1 1,0 0-1,1 0 1,-1 0-1,1 0 0,0-1 1,-1 1-1,1 0 1,1 0-1,-1-1 1,0-4-1,1 8 8,0-1 0,0 0 0,0 0 0,0 1 0,0-1 0,1 0 0,-1 0 0,0 1 0,1-1 0,-1 0 0,0 0 0,1 1 0,-1-1 0,1 0 0,-1 1 0,1-1 1,-1 1-1,1-1 0,-1 1 0,1-1 0,0 1 0,-1-1 0,1 1 0,0-1 0,-1 1 0,1 0 0,0-1 0,0 1 0,-1 0 0,1 0 0,0 0 0,0 0 0,-1-1 0,1 1 0,0 0 0,0 0 0,1 1 0,32 3-87,-30-3 85,26 6 4,0 3-1,0 0 1,-1 2-1,-1 1 1,0 1 0,0 1-1,28 22 1,171 147 114,-206-166-106,241 232 232,-255-242-206,-5-7-17,-1 0 0,0 0 0,1 0 1,-1 0-1,0 0 0,0 0 0,0 0 0,0 1 1,0-1-1,0 0 0,0 1 0,-1-1 0,1 0 0,0 1 1,-1-1-1,1 1 0,-1-1 0,0 1 0,1 0 1,-1-1-1,0 1 0,0-1 0,0 4 0,-1-4-2,-1 0 0,1 0 0,-1 0 0,0 0 0,1 0 0,-1-1 0,0 1 0,1-1 0,-1 1 0,0-1 0,0 1 0,0-1-1,1 0 1,-1 0 0,0 0 0,0 0 0,0 0 0,-3-1 0,-2 1 3,-9-1-31,0 0 1,0-1-1,0-1 1,0-1-1,1 0 1,-1-1-1,1 0 1,0-1-1,1-1 1,-1 0-1,-23-18 1,-4-4-31,3-3 0,-55-54 0,83 77 29,1-1-1,0-1 0,1 0 1,0 0-1,0-1 1,1 0-1,1 0 0,0-1 1,1 0-1,-5-15 0,10 27 12,1-1-1,-1 1 1,1-1-1,-1 1 1,1-1-1,0 1 1,0-1-1,0 0 0,0 1 1,0-1-1,0 1 1,0-1-1,0 1 1,1-1-1,-1 1 1,1-1-1,-1 1 1,1-1-1,-1 1 0,1 0 1,0-1-1,0 1 1,0 0-1,0-1 1,0 1-1,0 0 1,0 0-1,0 0 1,0 0-1,0 0 1,1 0-1,-1 0 0,3-1 1,0 1-6,0 0 0,0 0 0,-1 0 0,1 0 1,1 1-1,-1 0 0,0 0 0,0 0 0,0 0 0,0 0 0,0 1 0,5 1 1,12 5 14,0 0 1,-1 1-1,0 1 1,0 1-1,33 24 1,88 75 95,-104-79-82,169 139 158,-201-165-160,-4-3 0,1 1 0,0-1-1,-1 0 1,1 1-1,-1-1 1,1 1 0,-1-1-1,0 1 1,0 0-1,0-1 1,0 1 0,0 0-1,1 2 1,-2-4-7,0 0 0,-1 0 0,1 0 0,0 1 0,-1-1 0,1 0 1,0 0-1,0 0 0,-1 0 0,1 0 0,0 0 0,-1 0 0,1 0 1,0 0-1,0 0 0,-1 0 0,1 0 0,0 0 0,-1 0 0,1 0 0,0 0 1,0 0-1,-1 0 0,1 0 0,0 0 0,-1-1 0,1 1 0,0 0 1,0 0-1,-1 0 0,1 0 0,0-1 0,0 1 0,0 0 0,-1 0 0,1-1 1,-2 0 22,-49-23 86,-33-16 7,-104-65-1,162 88-135,1-1-1,1-2 1,1 0 0,1-1-1,0-1 1,2-1 0,1-1-1,-19-30 1,26 35-19,1-1 0,1-1 0,0 1 1,1-1-1,-9-37 0,18 57 27,0 0 0,0 0 0,-1 0 1,1 0-1,0 0 0,0 0 0,0 0 1,0 0-1,0 0 0,1 0 0,-1 0 0,0 0 1,0 0-1,1 0 0,-1 0 0,0 0 1,1 0-1,-1 0 0,1 0 0,-1 0 1,1 0-1,0 1 0,-1-1 0,1 0 0,0 0 1,0 1-1,-1-1 0,1 0 0,0 1 1,0-1-1,0 1 0,0-1 0,0 1 1,0-1-1,0 1 0,0 0 0,0 0 0,0-1 1,0 1-1,0 0 0,0 0 0,0 0 1,1 0-1,5 0-5,-1 0-1,1 1 1,-1-1 0,1 1 0,6 2-1,7 3 17,-1 0 0,0 2 0,0 0 0,0 1-1,23 15 1,81 65 61,-26-16-11,-88-68-52,14 11 22,0 0-1,38 36 1,-59-51-19,-1 0 1,0 0-1,0 0 0,0 0 1,0 0-1,0 0 0,0 0 0,0 1 1,-1-1-1,1 0 0,0 0 1,-1 1-1,1-1 0,-1 1 1,1-1-1,-1 0 0,0 1 1,0-1-1,1 1 0,-1-1 0,0 1 1,0-1-1,0 1 0,-1-1 1,1 1-1,-1 1 0,0-2 0,0 1 0,0-1 0,0 0 1,0-1-1,0 1 0,0 0 0,0 0 0,0 0 0,-1-1 0,1 1 0,0 0 0,-1-1 0,1 1 0,0-1 0,-1 0 0,1 1 0,0-1 1,-1 0-1,1 0 0,-1 0 0,1 0 0,-1 0 0,1 0 0,0-1 0,-3 0 0,-26-6-20,1-1 1,0-2-1,1-1 0,0-2 0,-47-28 1,60 33 10,-30-19-18,1-1 0,-46-40 1,-71-74-53,157 137 60,-1 1 1,1 0-1,0-1 1,0 0-1,1 0 0,0 0 1,-5-9-1,8 13 6,-1-1 0,1 1 0,-1 0 0,1 0-1,0 0 1,0 0 0,0-1 0,-1 1 0,1 0 0,0 0 0,0-1-1,1 1 1,-1 0 0,0 0 0,0 0 0,1-1 0,-1 1 0,0 0-1,1 0 1,-1 0 0,1 0 0,0 0 0,-1 0 0,1 0 0,0 0-1,0 0 1,-1 0 0,1 0 0,0 0 0,0 0 0,0 1 0,0-1 0,0 0-1,0 1 1,0-1 0,0 1 0,1-1 0,-1 1 0,0 0 0,0-1-1,0 1 1,0 0 0,1 0 0,-1 0 0,2-1 0,5 0-5,1 0 0,0 1 0,-1-1 0,1 2 0,0-1 0,0 1 0,16 4 1,59 21 39,-79-24-27,42 17 37,-1 3-1,-1 2 1,42 29 0,-65-40-23,19 13 24,44 37 1,-67-48-20,-1 1 0,0 1 0,-1 0 0,21 31-1,-12-11 26,-7-11 75,23 42-1,-41-67-112,0-1-1,1 1 0,-1-1 0,0 1 0,0 0 0,1-1 0,-1 1 0,0-1 0,0 1 0,0 0 1,0-1-1,0 1 0,0-1 0,0 1 0,0 0 0,0-1 0,0 1 0,0-1 0,0 1 0,0 0 1,-1-1-1,1 1 0,0-1 0,0 1 0,-1-1 0,1 1 0,0 0 0,-1-1 0,1 1 0,0-1 1,-1 1-1,-1 0 4,1 0 0,-1 0 0,1-1 1,-1 1-1,0 0 0,1-1 0,-1 1 1,0-1-1,1 0 0,-1 1 0,-2-1 1,-45-3 96,12-4-95,0-2 1,1-2-1,-47-20 1,-99-58-38,139 67 7,1-3 0,1-1 0,1-2-1,2-2 1,-52-51 0,87 78 4,1 1 1,-1-1-1,1 0 0,0 0 1,0 0-1,0-1 1,0 1-1,-2-6 0,4 8 7,0 0-1,0 1 0,-1-1 0,1 0 0,0 0 0,1 0 0,-1 0 0,0 0 0,0 0 0,0 0 1,1 0-1,-1 0 0,0 0 0,1 0 0,-1 1 0,0-1 0,1 0 0,-1 0 0,1 0 1,0 1-1,-1-1 0,1 0 0,0 1 0,-1-1 0,1 0 0,0 1 0,0-1 0,-1 1 0,1-1 1,0 1-1,0 0 0,0-1 0,0 1 0,1-1 0,24-10 7,1 0-1,-1 1 1,2 2-1,-1 1 1,1 1-1,0 1 1,40-1-1,-49 8 21,0 0-1,1 1 1,-1 1-1,-1 1 1,1 1 0,-1 1-1,0 0 1,0 1-1,-1 1 1,0 0 0,0 2-1,-1 0 1,-1 1-1,0 0 1,0 1 0,22 27-1,-35-38-11,-1-1 0,1 1 0,-1 0 1,1 0-1,-1 0 0,0 0 0,0 0 0,0 0 0,0 0 0,-1 0 0,1 0 0,0 1 0,-1-1 1,0 0-1,1 0 0,-1 4 0,-1-5-4,1 1 1,-1-1 0,1 0-1,-1 1 1,0-1-1,0 0 1,1 0-1,-1 1 1,0-1-1,0 0 1,0 0-1,0 0 1,-1 0 0,1 0-1,0 0 1,0-1-1,-1 1 1,1 0-1,0-1 1,-1 1-1,1-1 1,0 1-1,-1-1 1,1 1 0,-1-1-1,1 0 1,-2 0-1,-14 3-5,1-2-1,-1 0 1,1 0 0,-1-2-1,0 0 1,1-1 0,-29-7-1,-117-42 4,75 21 16,62 22-30,1-1-1,0 0 1,0-2 0,1-1-1,0-1 1,1-1 0,0-1-1,-25-23 1,45 36 3,-1-1 0,1 1 0,0 0 0,0-1 1,0 0-1,1 1 0,-1-1 0,1 0 0,-1 0 0,1 0 0,0 0 0,0 0 1,0 0-1,1 0 0,-1 0 0,1-1 0,-1 1 0,1 0 0,0 0 1,0 0-1,1-1 0,0-3 0,0 4 7,0 1 0,0-1 0,0 1 1,0 0-1,0 0 0,1 0 0,-1-1 0,1 1 0,-1 0 0,1 1 1,0-1-1,0 0 0,0 0 0,0 1 0,0-1 0,0 1 1,0 0-1,1 0 0,-1 0 0,0 0 0,1 0 0,-1 0 1,1 0-1,-1 1 0,1-1 0,-1 1 0,1 0 0,3 0 0,7 1 14,-1 0 0,0 1 0,1 0 0,-1 1-1,0 0 1,20 10 0,32 7 49,-5-10 7,1-3-1,85 0 0,-113-6-21,61 12 0,-91-12-38,0-1 1,0 0 0,0 1 0,0-1 0,0 1 0,0-1-1,0 1 1,-1 0 0,1 0 0,0 0 0,-1 0 0,1 0-1,0 0 1,-1 1 0,1-1 0,-1 0 0,2 3 0,-3-4-3,0 1 0,0-1 0,0 0 0,0 1 0,0-1 0,1 1 0,-1-1 0,-1 1 0,1-1 0,0 0-1,0 1 1,0-1 0,0 1 0,0-1 0,0 0 0,0 1 0,0-1 0,-1 0 0,1 1 0,0-1 0,0 1 0,-1-1 0,1 0 0,0 0 0,0 1 0,-1-1 0,1 0 0,-1 1 0,-21 9 102,-21-3-70,0-1 0,-1-2 1,-51-1-1,88-3-36,0 0 0,-22 1-8,1-1 0,-1-1-1,1-1 1,0-2 0,-42-10 0,44-1-70,25 15 73,1 0 0,0 0 0,-1 0 0,1 0 0,0 0 0,-1-1 0,1 1 1,0 0-1,-1 0 0,1-1 0,0 1 0,0 0 0,-1 0 0,1-1 0,0 1 0,0 0 0,-1-1 1,1 1-1,0 0 0,0 0 0,0-1 0,0 1 0,0-1 0,0 1 0,-1 0 0,1-1 0,0 1 0,0 0 1,0-1-1,0 1 0,0 0 0,0-1 0,0 1 0,0-1 0,1 1 0,-1 0 0,0-1 0,0 1 1,0 0-1,0-1 0,0 1 0,1 0 0,-1-1 0,0 1 0,0 0 0,0 0 0,1-1 0,-1 1 1,0 0-1,0 0 0,1-1 0,-1 1 0,0 0 0,1 0 0,-1 0 0,0-1 0,1 1 0,-1 0 1,0 0-1,1 0 0,-1 0 0,1 0 0,32-20-215,-29 16 206,1 1 1,0 0-1,0 0 0,1 0 1,9-4-1,3 2 10,0 1 0,1 1 0,-1 0 1,1 2-1,0 0 0,23 2 0,-11 1 11,0 2 1,0 2-1,31 8 1,-33-6 5,-1 1 1,-1 1 0,1 1 0,-2 1 0,0 1 0,0 2 0,-1 1 0,39 32 0,-36-24 12,-19-18-8,0 1-1,-1 0 1,-1 0 0,1 0-1,-1 1 1,0 1 0,6 9-1,-13-18-13,0 1 0,0 0 0,0 0 0,1-1 0,-1 1 0,0 0 1,0 0-1,0-1 0,-1 1 0,1 0 0,0 0 0,0 0 0,0-1 0,0 1 0,-1 0 0,1-1 0,0 1 0,-1 0 0,1-1 0,0 1 0,-1 0 0,1-1 0,-1 1 0,1-1 0,-1 1 0,1-1 0,-1 1 0,0-1 0,1 1 0,-1-1 0,0 1 0,1-1 1,-1 0-1,0 1 0,1-1 0,-1 0 0,-1 0 0,-29 7 89,15-9-94,0-1 0,0-1 0,0 0 0,1-2 0,0 1 1,-21-12-1,-8-2-13,1 2 4,-140-61-20,153 63 23,2-1 0,0-1 1,1-1-1,-29-26 0,51 40-3,0-1-1,0 0 1,1 0 0,-1 0 0,1-1 0,0 0-1,-3-6 1,6 10 3,0 1 1,1-1-1,-1 1 0,1-1 0,-1 0 1,1 1-1,0-1 0,-1 0 0,1 1 1,0-1-1,0 0 0,0 1 1,0-1-1,1 0 0,-1 0 0,0 1 1,1-1-1,-1 1 0,1-1 0,0 0 1,-1 1-1,1-1 0,0 1 0,0 0 1,0-1-1,0 1 0,0 0 0,0-1 1,0 1-1,1 0 0,-1 0 0,0 0 1,1 0-1,1-1 0,4-3 7,1 1-1,-1 0 1,1 1-1,0-1 0,0 1 1,1 1-1,-1 0 1,0 0-1,1 0 1,0 1-1,-1 1 1,18 0-1,3 2 26,0 2 0,43 12-1,-44-9-24,-8-2 6,0 2 0,0 0 0,-1 1 0,34 19 0,66 55 57,-112-77-51,-1-1-1,-1 2 1,1-1 0,-1 0-1,0 1 1,0 0 0,7 13-1,-12-19-8,1 0 0,-1 1 0,0-1 0,1 0 0,-1 1 0,0-1-1,0 0 1,1 1 0,-1-1 0,0 0 0,0 1 0,0-1 0,1 1 0,-1-1 0,0 1-1,0-1 1,0 1 0,0-1 0,0 0 0,0 1 0,0-1 0,0 1 0,0-1-1,0 1 1,0-1 0,0 1 0,0-1 0,0 0 0,-1 1 0,1-1 0,0 1 0,0-1-1,0 1 1,-1-1 0,1 0 0,0 1 0,0-1 0,-1 0 0,1 1 0,0-1-1,-1 0 1,1 1 0,-1-1 0,1 0 0,0 0 0,-1 0 0,1 1 0,-1-1 0,1 0-1,0 0 1,-1 0 0,1 0 0,-1 0 0,1 1 0,-1-1 0,1 0 0,-1 0-1,1 0 1,-1-1 0,-36-4 59,35 5-71,-35-10 12,-34-15-1,-27-9-2,77 28-1,0-2 0,0 0 0,1-2 0,1 0 0,-31-21 0,40 26 2,-1 0 0,1 0 0,-1 1 0,-17-5 0,-9-3 3,36 12-5,1 0 0,-1 0 0,1-1 0,-1 1 0,0 0 0,1 0 0,-1 0 0,0 0 0,1 0 0,-1 0 0,1 0 1,-1 0-1,0 0 0,1 0 0,-1 0 0,0 0 0,1 0 0,-1 0 0,0 1 0,1-1 0,-1 0 0,1 0 0,-1 1 0,1-1 0,-1 0 0,0 1 0,1-1 0,-1 1 0,1-1 0,0 1 0,-1-1 0,1 1 0,-1-1 0,1 1 1,0-1-1,-1 1 0,1-1 0,0 2 0,-1-1 0,0 0 0,1 0 0,-1 0 0,0 0 0,0 0 0,0 0 0,0 0-1,0 0 1,0 0 0,0 0 0,0 0 0,0-1 0,-2 2 0,-1 0 2,0 1 1,1 0-1,-1 0 0,1 0 0,0 0 0,0 0 0,0 1 0,-3 4 0,-10 10 10,9-12-10,-1 0 1,0 0-1,0-1 0,-1 0 1,1 0-1,-1-1 0,0 0 1,0-1-1,0 0 0,-1-1 1,1 0-1,-1 0 0,-10 0 1,7 0-7,-1-2-1,1 0 1,-1-1 0,1 0 0,-1-1-1,1 0 1,0-1 0,-22-8 0,23 7-6,0 0 0,-1 1 0,-13-2 0,-12-3-22,27 1-50,11 7 75,0-1 0,-1 1 0,1 0 0,0-1 1,-1 1-1,1 0 0,0 0 0,-1-1 0,1 1 1,-1 0-1,1 0 0,0-1 0,-1 1 0,1 0 1,-1 0-1,1 0 0,-1 0 0,1-1 1,-1 1-1,1 0 0,0 0 0,-1 0 0,1 0 1,-1 0-1,0 1 0,6-1-142,176 19 123,220 51 1,-347-59 56,1 3-1,-2 2 1,98 43 0,-138-53-19,0 2 1,-1 0 0,0 0-1,-1 1 1,1 1 0,-2 0-1,1 0 1,-1 1 0,13 20-1,5 2 25,-21-26-29,0 1 1,-1 0-1,0 0 1,7 13-1,-3-6-7,-9-14-1,1 0 1,-1 1-1,0-1 0,0 1 0,0-1 0,0 1 0,0 0 0,0-1 0,0 1 0,0 0 0,-1-1 0,1 1 0,-1 0 0,1 0 0,-1 0 0,0 0 0,0 0 1,0-1-1,0 4 0,-3 5 2,1-1 1,0 1 0,1 0-1,0 0 1,0 13 0,1-23-3,0 1 0,0-1 1,0 0-1,0 0 0,0 1 1,0-1-1,0 0 0,0 0 1,0 0-1,0 1 0,0-1 1,-1 0-1,1 0 0,0 0 1,0 0-1,0 1 0,0-1 1,0 0-1,0 0 0,-1 0 1,1 0-1,0 1 0,0-1 1,0 0-1,-1 0 0,1 0 1,0 0-1,0 0 0,0 0 1,-1 0-1,1 0 0,0 0 1,0 0-1,0 0 0,-1 0 1,1 0-1,0 0 0,0 0 1,-1 0-1,1 0 0,0 0 1,0 0-1,0 0 0,-1 0 1,1 0-1,0 0 0,0 0 0,0 0 1,-1 0-1,1 0 0,0-1 1,0 1-1,0 0 0,0 0 1,-1 0-1,1 0 0,0-1 1,-20-12-16,12 7 16,-3-1-7,1-2-1,-1 1 1,1-1-1,1-1 1,0 0-1,0 0 1,1-1 0,0 0-1,1 0 1,-10-21-1,16 28-1,0 0-1,1 0 1,-1 0 0,1 0-1,0 0 1,0 0-1,0 0 1,0 0-1,1 0 1,2-8-1,13-37-106,-14 46 112,0 1-1,-1 0 0,1-1 0,0 1 0,0 0 1,0 0-1,1 0 0,-1 0 0,1 0 1,-1 0-1,1 1 0,-1-1 0,1 1 1,0 0-1,0 0 0,0 0 0,-1 0 1,4 0-1,55-8-18,-43 9 9,-1 0 0,0 2 0,0 0 1,0 1-1,0 1 0,0 0 0,0 1 0,-1 1 1,0 1-1,0 0 0,-1 1 0,0 1 0,0 0 0,-1 1 1,0 0-1,-1 1 0,13 14 0,-26-24 16,1-1-1,0 1 0,-1-1 1,1 1-1,0-1 1,-1 1-1,1-1 0,-1 1 1,1 0-1,-1-1 1,0 1-1,1 0 0,-1-1 1,0 1-1,1 0 1,-1-1-1,0 1 0,0 0 1,1 0-1,-1 0 0,0-1 1,0 1-1,0 0 1,0 0-1,0 0 0,0-1 1,0 1-1,-1 0 1,1 0-1,0-1 0,0 1 1,-1 0-1,1 0 1,0-1-1,-1 1 0,1 0 1,0-1-1,-1 1 1,1 0-1,-1-1 0,1 1 1,-1-1-1,0 1 1,1-1-1,-1 1 0,0-1 1,1 1-1,-1-1 1,0 0-1,1 1 0,-1-1 1,0 0-1,-1 1 1,-4 1 3,-1 0 1,1-1 0,-1 1-1,-12 0 1,-3-2-12,0-1 0,0-1 0,0 0 1,0-2-1,1-1 0,-1 0 0,1-2 0,1-1 1,-28-13-1,47 21-3,0 0 0,-1-1 0,1 1 0,0-1-1,0 1 1,0-1 0,0 1 0,0-1 0,0 0 0,0 1 0,0-1 0,0 0 0,0 0 0,0 0 0,0 0 0,0 0-1,1 0 1,-1 0 0,0 0 0,1 0 0,-1 0 0,1 0 0,-1 0 0,1-1 0,0 1 0,-1 0 0,1 0-1,0 0 1,0-1 0,0 1 0,0-1 0,18 2-47,12 12 59,-11-2 4,-1 1-1,-1 1 0,0 1 0,16 14 1,-27-21 8,0-1 1,0 1 0,0 0 0,-1 0-1,0 1 1,0 0 0,-1 0 0,1 0-1,-2 0 1,1 0 0,-1 1 0,0 0-1,-1 0 1,1-1 0,0 11 0,-3-18-12,0 1 1,0 0-1,0 0 1,0 0 0,0 0-1,0 0 1,0 0 0,-1 0-1,1-1 1,0 1-1,-1 0 1,1 0 0,0 0-1,-1-1 1,1 1-1,-1 0 1,1 0 0,-1-1-1,0 1 1,1 0 0,-1-1-1,0 1 1,1-1-1,-1 1 1,-1 0 0,0 0 1,0 0 1,-1-1-1,1 1 1,0 0-1,-1-1 1,1 0-1,-1 1 1,1-1-1,-4 0 1,-4-1-17,0 0 0,0-1 1,0 0-1,-13-5 0,-2-3-408,1-2 0,1-1 1,0 0-1,1-2 0,-23-19 0,-18-12-357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9:07.2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222 480 2112,'10'-13'4471,"-9"12"-4268,15 6 951,-13-3-1137,0 0 0,-1 0 0,1 1 0,-1 0 0,0-1 0,1 1 0,-1 0 0,0 0 0,2 4 0,-3-3 8,2 1 0,-1-1 1,0 0-1,1 0 0,0 0 1,0 0-1,0 0 0,0-1 1,6 6-1,-5-6 5,-1 0 0,0 0-1,0 0 1,0 1 0,-1-1 0,1 1 0,-1 0-1,0-1 1,0 1 0,0 0 0,3 8 0,-7 2 46,0-12 184,0-8 804,-5-93-731,6 90-310,-1 0 0,0 0-1,0 0 1,-5-12-1,-2-5 45,8 23-61,0 1-1,0-1 1,-1 1-1,1 0 1,0-1-1,-1 1 1,0 0-1,1 0 0,-1 0 1,0 0-1,0 0 1,0 0-1,-1 0 1,-2-1-1,3 2-2,0 0-1,1-1 1,-1 1-1,0-1 1,0 1-1,1-1 1,-1 0 0,1 1-1,-1-1 1,1 0-1,0 0 1,0 0-1,0 0 1,-1-3-1,2 5-1,0 0-1,0 0 0,0 0 1,0-1-1,0 1 0,0 0 1,0 0-1,0 0 0,0 0 1,0-1-1,1 1 0,-1 0 0,0 0 1,0 0-1,0 0 0,0-1 1,0 1-1,0 0 0,0 0 1,1 0-1,-1 0 0,0 0 1,0 0-1,0 0 0,0-1 1,1 1-1,-1 0 0,0 0 1,0 0-1,0 0 0,0 0 1,1 0-1,-1 0 0,0 0 1,0 0-1,0 0 0,1 0 1,-1 0-1,0 0 0,0 0 1,0 0-1,1 0 0,-1 0 0,0 0 1,0 0-1,0 0 0,0 1 1,1-1-1,-1 0 0,0 0 1,0 0-1,0 0 0,0 0 1,0 0-1,1 0 0,-1 1 1,0-1-1,13 8 24,-2 5 40,-1 0-1,-1 1 1,0 0 0,-1 0 0,0 1-1,-1 0 1,-1 1 0,0-1 0,6 32-1,-9-17 320,-3-29-354,0-1 1,0 1-1,0 0 1,0 0 0,0 0-1,0 0 1,0 0-1,0 0 1,0 0-1,0-1 1,-1 1-1,1 0 1,0 0-1,-1 0 1,1 0 0,0-1-1,-1 1 1,1 0-1,-1 0 1,0 0-1,0-1-10,0 0 0,0 0-1,0 0 1,0 0 0,0 0 0,0-1-1,0 1 1,1 0 0,-1-1 0,0 1-1,0 0 1,0-1 0,1 1-1,-1-1 1,0 1 0,1-1 0,-1 0-1,0 1 1,1-1 0,-1 0-1,1 1 1,-2-2 0,-10-19 46,10 18-42,-10-17-11,0 0 0,-2 1 0,0 0-1,0 1 1,-2 1 0,-1 1 0,-21-18 0,14 15-3,0-1 1,-21-25-1,37 36-45,1 0 0,0 0 0,1-1 0,0 0 0,1 0 0,0-1 0,0 0 0,-5-21 0,-15-93-1345,13 50 913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9:14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134 652 3561,'-16'-9'2680,"12"7"-2318,1 0 0,0 1-1,0-1 1,0-1 0,0 1-1,0 0 1,1-1 0,-1 1-1,-4-6 1,4 4 19,0 0 1,-1 1-1,0 0 0,1 0 1,-1 0-1,0 0 0,-1 0 1,-6-2-1,-21-16 2327,32 20-2688,0 1 0,0 0 1,0 0-1,0 0 0,-1-1 0,1 1 0,0 0 0,0 0 1,0 0-1,0 0 0,-1-1 0,1 1 0,0 0 0,0 0 0,0 0 1,-1 0-1,1 0 0,0 0 0,0 0 0,-1 0 0,1 0 1,0 0-1,0 0 0,0 0 0,-1 0 0,1 0 0,0 0 1,0 0-1,-1 0 0,1 0 0,0 0 0,0 0 0,-1 0 1,1 0-1,0 0 0,0 0 0,-1 0 0,-1 10 332,3 13 100,1-14-375,1 0 0,0 0 0,1-1 0,-1 1 0,2-1 0,-1 0 0,1 0 0,0 0 0,11 11 0,-4-7 22,0 0-1,1-1 1,0-1-1,23 14 1,-19-12 72,-15-10-146,1 0 1,-1 0-1,1 0 0,-1 0 1,1-1-1,0 1 0,0-1 1,-1 1-1,1-1 0,0 0 1,0 0-1,0-1 0,0 1 0,1-1 1,-1 1-1,0-1 0,0 0 1,0 0-1,0 0 0,0-1 1,0 1-1,5-2 0,-2-1-1,0 0 0,0 0 0,0-1 0,-1 1-1,0-1 1,1-1 0,-1 1 0,0-1 0,-1 0 0,1 0-1,5-9 1,23-23 110,30-9 115,-49 38-196,0-2 0,-1 0 0,0 0 0,18-20 0,-29 27-45,0 1 0,1-1 0,0 1 0,-1 0 0,1-1 0,0 1 0,0 0 0,0 1 0,0-1 0,1 0 1,-1 1-1,0 0 0,1 0 0,3-1 0,1 1 9,1 1 0,0-1 0,-1 1 1,12 2-1,0 0 6,18-5 15,-32 2-35,0 0 0,0 1 0,0 0 0,0 0 0,7 1 0,-9-1 1,-1 0-1,0 1 0,1-1 0,-1-1 0,0 1 1,1 0-1,-1-1 0,0 0 0,1 0 0,4-2 1,24-3 26,-31 6-26,1 0 1,-1 0-1,1 1 1,-1-1-1,1 0 0,-1-1 1,1 1-1,-1 0 1,0 0-1,1-1 1,-1 1-1,1 0 1,-1-1-1,0 1 0,1-1 1,-1 0-1,0 0 1,0 1-1,0-1 1,1 0-1,-1 0 1,0 0-1,0 0 0,0 0 1,0 0-1,-1 0 1,1-1-1,0 1 1,0 0-1,-1 0 1,1-1-1,-1 1 0,1 0 1,-1-1-1,1 1 1,-1-1-1,0 1 1,0 0-1,0-1 1,1 1-1,-1-1 0,-1 1 1,1-1-1,0-1 1,1 2-2,1-1 1,-1 1-1,1 0 0,-1 0 1,1 0-1,0 0 1,0 0-1,0 0 0,-1 0 1,1 0-1,0 1 0,0-1 1,4 0-1,12-6 69,-16 4-60,0 1 0,-1-1 1,1 0-1,0 0 0,-1 0 1,0 0-1,0 0 0,0 0 1,0 0-1,0 0 0,0 0 1,-1-1-1,0 1 0,1 0 1,-1-1-1,-1-4 1,0-2 7,0 1 0,-1-1 1,0 0-1,-3-10 1,-24-20 140,28 38-154,0 0 0,-1 0 0,0 0 0,1 0 0,-1 0 0,0 0 0,0 0 0,0 1 0,0-1 0,-4-1 0,-19-15 9,15 10-12,-4-3 0,0 0 0,-1 1 1,0 0-1,-19-8 1,15 11 2,0 2 1,0 0-1,0 1 1,-30-2-1,24 3-2,-43-11-1,21 7 8,41 7-9,-1-1 0,1 0 1,-1 0-1,1 0 0,-1-1 1,1 0-1,-1 0 0,-6-4 1,3-1-11,0 2 1,0 0 0,0 0 0,0 0-1,-1 2 1,0-1 0,0 1 0,0 1-1,-19-2 1,30 4 5,0 0-1,0 0 1,0 0-1,0 0 1,-1 0 0,1 0-1,0 0 1,0 0-1,0 0 1,-1 0 0,1 0-1,0 0 1,0 0-1,0 0 1,-1 0 0,1 0-1,0-1 1,0 1-1,0 0 1,0 0 0,-1 0-1,1 0 1,0 0-1,0 0 1,0 0 0,0-1-1,0 1 1,-1 0-1,1 0 1,0 0 0,0 0-1,0-1 1,0 1 0,0 0-1,0 0 1,0 0-1,0 0 1,0-1 0,0 1-1,0 0 1,0 0-1,0 0 1,0-1 0,0 1-1,0 0 1,0 0-1,0 0 1,0-1 0,0 1-1,0 0 1,0 0-1,0 0 1,0 0 0,0-1-1,0 1 1,0 0-1,0 0 1,0 0 0,1 0-1,-1-1 1,0 1-1,12-9 8,4 8-2,-1 0 1,1 1 0,-1 0 0,1 1 0,-1 1 0,1 0-1,21 7 1,270 83 134,-297-89-97,1 2 0,-1 0 0,0 0 0,0 0-1,0 1 1,-1 1 0,0 0 0,0 0 0,-1 1 0,0 0 0,10 12 0,-8-10 20,0-1 0,0 0-1,1 0 1,0-1 0,14 7 0,-10-6 5,0 1-1,19 17 1,53 45 194,-67-50-227,-20-22-26,1 0-1,-1 0 1,0 1-1,0-1 0,1 0 1,-1 0-1,0 1 1,1-1-1,-1 0 1,0 1-1,0-1 1,0 0-1,1 0 1,-1 1-1,0-1 1,0 0-1,0 1 0,0-1 1,0 1-1,0-1 1,0 0-1,0 1 1,0-1-1,0 0 1,0 1-1,0-1 1,0 0-1,0 1 1,0-1-1,0 1 0,0-1 1,0 0-1,0 1 1,0-1-1,0 0 1,-1 1-1,1-1 1,0 0-1,0 1 1,0-1-1,-1 0 0,1 0 1,0 1-1,-1-1 1,1 0-1,0 0 1,0 0-1,-1 1 1,1-1-1,0 0 1,-1 0-1,1 0 1,0 0-1,-1 1 0,1-1 1,0 0-1,-1 0 1,1 0-1,-1 0 1,1 0-1,0 0 1,-1 0-1,-64-3 64,40 1-42,-47 2-1,-15 2 4,55-4-27,29 1-3,0 0-1,0 0 0,1 1 1,-1 0-1,0-1 0,0 1 1,0 0-1,0 0 0,1 1 1,-1-1-1,0 0 0,0 1 1,0 0-1,1 0 0,-1 0 1,0 0-1,1 0 0,-1 0 1,-3 3-1,3-2 1,-1 0 0,1 0 0,-1 0 0,0-1 0,0 1 0,1-1 0,-1 0 0,0 0 0,0-1 0,0 1-1,-4-1 1,-22 6 0,-36 10 24,52-14-25,1 1 0,0 1 0,-1 0-1,1 0 1,-15 8 0,17-5 0,0-1 0,-1-1 0,0 0 0,0-1 0,0 0 0,0-1 0,-1 0 0,1-1 0,-26 1-1,-7 4-17,41-5 15,-1-1-1,0 0 0,0 0 1,1 0-1,-1 0 0,0-1 1,0 0-1,0 0 0,0 0 1,0-1-1,1 0 0,-1 1 0,0-2 1,-8-2-1,7 0 1,1 2-6,1-1 0,-1 1 0,1-1 0,0 0 0,-1-1 1,2 1-1,-1-1 0,0 0 0,1 0 0,-6-7 0,8 9 5,0 0 0,-1 0 0,0 0 0,1 0 1,-1 1-1,0-1 0,0 1 0,0-1 0,-3-1 1,4 3-8,0-1 0,-1 0 0,1 0 0,0 1 0,0-1 0,0 0 0,0 0 0,0 0 0,0 0 0,0-1 0,0 1 0,0 0 0,0 0 0,1 0 0,-1-1 0,0 1 1,1 0-1,-1-1 0,1 1 0,0-1 0,-1 1 0,1-1 0,0 1 0,0 0 0,0-3 0,0-5 3,0 0-1,1 0 1,0 0 0,0 0-1,1 0 1,0 1 0,1-1-1,0 0 1,8-15 0,2-9 3,-3 3 43,7-34 0,-6 17 48,10-6 47,-17 45-117,-1 0 0,1 0 0,-2 0 0,1 0 0,-1 0 1,0-1-1,-1 1 0,1-15 0,-1 14 0,-3-37 3,2 44-15,0 0 1,0 0-1,0 0 0,-1 0 0,1 1 1,-1-1-1,1 0 0,-1 0 1,0 1-1,0-1 0,0 0 0,0 1 1,0-1-1,0 1 0,0-1 1,0 1-1,0-1 0,-1 1 1,-1-1-1,5 24 4,71 334 31,-69-336-41,1 0 1,1-1-1,16 34 0,-14-39-4,-8-19-2,-18-34-2,-56-75 10,72 112-4,-11-21 18,13 23-18,-1-1-1,1 1 1,-1-1-1,1 0 0,0 1 1,-1-1-1,1 0 1,0 1-1,-1-1 0,1 0 1,0 0-1,0 1 1,0-1-1,0 0 0,0 1 1,0-1-1,0 0 0,0 0 1,0 1-1,0-1 1,0 0-1,0 0 0,1-1 1,-1 2-43,28 0-55,-10-1 88,0 1 0,-1 1 0,1 0 0,0 2 0,-1 0 0,22 6 0,52 26 16,-61-21 28,1-3 0,0 0 0,64 12 0,-138-43 320,-6 5-313,-66-9 0,17 3-49,94 20 2,1 1 1,0-1-1,0 0 0,0 0 0,0-1 1,0 1-1,0-1 0,0 1 0,0-1 0,1 0 1,-1 0-1,1 0 0,-1-1 0,1 1 1,-4-5-1,5 6 0,1 0 1,0 0 0,-1 0-1,1 0 1,0 0 0,-1 0-1,1 0 1,0 0-1,0 0 1,0 0 0,0 0-1,0 0 1,0 0-1,0-1 1,0 1 0,0 0-1,1 0 1,-1 0 0,1-2-1,0 1-4,1 0-1,-1 0 1,1 0 0,0 0-1,-1 0 1,1 0 0,0 0-1,0 1 1,0-1 0,0 1-1,4-3 1,4-1-2,1 0 1,0 1-1,0 0 0,0 1 1,0 0-1,0 1 0,1 0 0,-1 0 1,1 1-1,0 1 0,16 1 1,-6 1 21,-1 1 0,0 0 1,0 2-1,0 0 1,26 12-1,-33-12 11,0 2-1,18 11 1,-28-16-5,0 1 1,-1-1 0,1 1-1,-1 0 1,0 0-1,0 0 1,0 1 0,0-1-1,0 1 1,-1-1-1,1 1 1,2 6-1,-5-9-4,0-1-1,0 1 1,0-1-1,1 1 0,-1-1 1,0 1-1,0-1 1,0 1-1,0-1 0,0 1 1,0-1-1,-1 1 1,1-1-1,0 1 0,0-1 1,0 1-1,0-1 1,-1 1-1,1-1 0,0 1 1,0-1-1,-1 0 1,1 1-1,0-1 0,-1 1 1,1-1-1,0 0 0,-1 1 1,-18 7 115,-23-4-39,40-4-80,-31 1-266,0-1 1,0-2-1,0-1 1,0-2-1,1-1 1,-1-1-1,-35-14 0,65 20 119,1 0 0,0 0 0,1 0 0,-1 0 0,0 0-1,0-1 1,0 1 0,1 0 0,-4-4 0,-4-19-672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39:46.5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1817 2929,'0'0'7505,"6"2"-7065,-2-1-387,1 0 0,0-1 0,-1 1-1,1-1 1,0 0 0,-1 0 0,1-1 0,0 0-1,-1 1 1,1-1 0,-1-1 0,9-2 0,4-4 96,0-1 1,16-11 0,27-13 229,205-81 449,-223 93-612,-2-1 0,0-2-1,-2-2 1,60-51-1,-69 52-132,-10 8-11,32-22 1,-46 36-57,0 0 0,0-1 0,0 0 1,0 0-1,-1 0 0,0-1 0,1 0 0,-2 0 0,1 0 0,-1 0 0,4-7 0,46-69 266,-48 74-259,1 1 1,0-1-1,1 1 0,-1 1 1,1-1-1,0 1 0,0 0 0,15-7 1,10-7 10,-20 11-28,-2 0 13,0 1 1,1 1-1,-1 0 1,1 0-1,0 1 1,12-4 0,-15 7-19,-1-1 1,0 0 0,0 0 0,0-1-1,8-6 1,29-13 13,-32 18-12,0 0 1,-1-1-1,13-10 0,14-6 8,-12 10-10,-15 7-2,-1 0 0,0 0 0,0-1 0,0 0-1,-1-1 1,14-12 0,-17 14 5,1 0 0,0 0 0,0 0-1,14-6 1,-15 8-2,0 0-1,0 0 1,0-1 0,0 0-1,-1 0 1,0 0 0,7-7-1,6-6 0,-16 16-3,0-1 1,0 1-1,0 0 1,0-1-1,0 1 0,-1-1 1,1 0-1,-1 0 1,1 0-1,-1 1 1,0-1-1,1-1 1,-1 1-1,0 0 0,0 0 1,-1 0-1,1 0 1,0-1-1,0-2 1,-1 3 0,0 0 0,1 1 0,-1-1 0,0 1 0,1-1 0,0 0 0,-1 1 0,1 0 0,0-1 0,0 1 0,-1-1 1,3-1-1,-2 2 0,0 0 0,0-1 1,0 1-1,0-1 0,-1 1 0,1-1 1,0 0-1,-1 1 0,1-1 1,-1 0-1,1 1 0,-1-1 0,0 0 1,1 0-1,-1 1 0,-1-4 1,1 1-2,1-1 1,-1 1 0,0 0 0,1-1 0,0 1 0,0-1-1,3-7 1,5-20-7,-9 28 8,1 1 0,-1 0 0,1-1 0,0 1 0,0 0 0,0 0 0,0 0 0,1 0 0,-1 0 0,1 0 0,0 0 0,2-3 0,-3 5 1,0 0-1,0-1 0,-1 1 0,1-1 1,0 1-1,-1 0 0,0-1 0,1 1 1,-1-1-1,0 1 0,1-1 0,-1 0 1,0 1-1,0-1 0,0 1 0,0-1 1,-1 1-1,1-1 0,0 1 1,-1-1-1,0-1 0,1 1 1,-1 1-1,1-1 1,-1 1-1,1-1 1,0 1-1,0-1 1,0 1-1,0-1 1,0 0-1,0 1 1,0-1-1,0 1 1,1-1-1,-1 1 1,1-1-1,0-2 1,0 3-1,-1-1 1,1 0-1,-1 1 1,1-1-1,-1 0 1,0 0-1,0 1 0,0-1 1,0 0-1,0 0 1,-1 1-1,1-1 0,0 0 1,-1 0-1,1 1 1,-2-3-1,1 2 0,1-1-1,-1 1 1,0-1 0,1 1-1,0-1 1,0 1-1,-1-1 1,1 1-1,1-1 1,-1-2 0,9-57 37,5-24 44,-5 62-57,-6 15-71,1-1 1,-1 1-1,3-20 1,-6 25 43,0 0 0,0-1 0,0 1 0,0 0 0,-1-1 0,0 1 1,0 0-1,0 0 0,0 0 0,-1 0 0,1 0 0,-5-7 0,-4-8-4,1-1 0,-7-24 0,2 5-97,12 37 105,1-1 0,0 1 0,-1-1 1,0 1-1,1-1 0,-1 1 0,0 0 0,0 0 0,0 0 0,-1 0 1,-2-1-1,-10-10 0,-20-23 3,33 33-99,0 1 0,0 0 0,-1 0 0,1 0 0,-1 0 1,0 0-1,1 1 0,-1-1 0,0 1 0,0 0 1,0 0-1,0 0 0,0 0 0,0 1 0,0-1 0,-1 1 1,1-1-1,0 1 0,0 0 0,-4 1 0,-16-2-595,-13-3 22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0:02.0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1630 1848 712,'6'33'5258,"-5"-30"-5092,0 0 1,-1 0-1,1 0 0,0 0 0,-1 0 0,0 0 0,1 0 0,-1 0 1,-1 0-1,1 0 0,0 0 0,-1 0 0,1 0 0,-1 0 0,-2 5 1,-32 1 1669,14-5-1785,-1-1-1,0 0 1,0-2 0,0-1-1,0 0 1,0-2 0,-24-4-1,44 5-50,0 1 0,0-1 0,1 0 0,-1 0 0,0 1 0,0-1 0,1 0 0,-1-1-1,0 1 1,1 0 0,-1 0 0,1-1 0,0 1 0,-1-1 0,1 1 0,0-1 0,-2-2 0,-12-36 66,5 14 76,2 6 90,1-1 0,1-1 0,1 1 0,-4-39 0,6 38-144,0 0 1,-2 0-1,0 0 1,-1 0-1,-2 1 1,-10-21-1,10 25-87,-2 1-1,0 1 0,-1 0 1,-1 0-1,-14-13 1,8 7 15,-10-8 104,27 27-110,-1 0-1,0 0 1,1-1 0,0 1 0,-1 0-1,1 0 1,0-1 0,0 1 0,0-1-1,0-3 1,-12-23 41,-30-26 48,14 19 1073,-11 11-808,16 12-321,-33-17 5,46 25-27,0 0 1,0 1-1,0 1 0,-1 0 0,1 1 1,-1 0-1,-22-1 0,21 2 44,0 0-1,0-1 1,-16-4-1,20 4-30,0 0 0,1 1 0,-1 0 0,0 0 0,-16 2 0,14-1-8,1 1 0,-1-2 0,-19-3 0,19 2 19,1 0 0,-1 1-1,0 0 1,0 1 0,-19 1-1,20-1-21,0-1 0,1-1 0,-1 1-1,1-1 1,-1-1 0,1 0-1,0 0 1,0-1 0,-10-5 0,-32-12-3,42 18-15,0-1-1,0-1 0,0 0 0,-8-6 1,10 6-2,-1 0 1,0 0 0,0 1 0,0 1 0,0-1 0,-13-3-1,-146-33 37,162 39-45,1 0 0,0-1 0,-1 0 0,1 0 0,0 0 0,0 0 0,0-1 0,0 0 0,1 0 0,-1 0 0,1 0 0,-1 0 0,1-1 0,0 1 0,0-1 0,1 0 0,-1 0 0,1 0 0,0 0 0,0 0 0,0-1 0,1 1 0,-1-1 0,1 1 0,0-1 0,0 1 0,1-1 0,-1 0-1,1 1 1,0-1 0,0 0 0,1 1 0,0-1 0,-1 1 0,1-1 0,1 0 0,-1 1 0,1 0 0,3-7 0,-2 3-1,2-1 0,-1 1 0,1 0 0,0 0 0,1 0 0,0 1-1,0 0 1,1 0 0,0 0 0,0 1 0,0 0 0,1 1 0,10-7 0,-4 5 5,18-12 11,0 2 1,1 1 0,1 2-1,0 1 1,57-12-1,-77 20-6,1 0 0,-1 0-1,-1-1 1,1-1 0,-1 0 0,14-11-1,25-12 5,27-14 13,-69 38-18,0 0-1,0-1 1,-1 0-1,0-1 1,10-11-1,-14 13 3,0 1-1,0-1 0,1 1 1,0 0-1,0 1 0,0-1 1,0 1-1,1 0 0,0 1 1,0-1-1,0 1 0,0 1 0,0-1 1,11-1-1,8 2 5,-6 0 2,1 0-1,33-9 1,-16 7-2,-33 4-7,0 0 0,0-1 0,1 1 0,-1-1 0,0 0 0,9-4 0,-7 3 2,0 0 0,1 0-1,-1 0 1,11 0 0,24-8 18,-28 6-17,0 1 0,0 0-1,1 1 1,-1 0 0,27 1-1,13-2 0,84-6 13,52-7 28,-52 3-31,-30 5 15,-84 7-21,-1 1 1,0 1 0,37 5 0,-36-2 9,1-2 0,47-1 0,-7-9 13,-41 8-13,45-7 1,12 0 88,-79 7-105,-1 0 8,1 0-1,-1 1 0,1-1 0,-1 0 0,1 0 0,-1 0 0,1 0 0,-1 0 0,1-1 1,-1 1-1,0 0 0,1-1 0,-1 1 0,1-1 0,-1 1 0,0-1 0,1 0 0,-1 0 1,0 1-1,0-1 0,0 0 0,1 0 0,-1 0 0,1-2 0,1 0-4,0 1 0,0-1 0,0 1 0,1-1 0,0 1 0,-1 0 0,6-2 0,11-6 19,-3-3-12,-9 8-4,0-1 1,0 1 0,0 0 0,1 1 0,17-7-1,158-27-70,-165 34 83,0 0 0,-1-1 1,0 0-1,0-2 0,29-15 1,-36 17-9,-1 0 1,0 1-1,1 1 1,0 0-1,0 0 0,0 1 1,0 1-1,0-1 1,13 2-1,3-4-54,7 0 60,13 0 95,-15 1-99,-19-4 14,-5 6-3,0 1 0,1 0 0,-1 0 0,0 1 0,1-1 0,-1 2 0,0-1 0,1 2 0,-1-1-1,0 1 1,-1 0 0,1 0 0,8 6 0,-14-7 33,0 1-1,-1-1 1,1 1-1,-1 0 1,1 0 0,-1-1-1,0 1 1,0 0-1,0 0 1,-1 0-1,1 0 1,-1 0 0,1 4-1,1 5 54,-2-11-108,0 0 0,1 0-1,-1 1 1,0-1 0,0 0-1,0 1 1,0-1 0,0 0-1,0 1 1,0-1 0,0 0-1,-1 0 1,1 1-1,0-1 1,-1 0 0,1 0-1,-1 0 1,1 1 0,-1-1-1,0 0 1,-1 2 0,-26 16-142,7-6 119,-31 22-3,46-32 26,1-1 1,0 1-1,-1-1 1,1-1-1,-1 1 1,0-1-1,0 0 1,1 0-1,-1-1 1,0 1-1,0-1 1,0 0-1,-8-2 1,-25 1 73,-96 13-9,-116 15 37,90-8-49,130-8-52,27-9-4,0 0-1,-1 0 0,1-1 1,0 1-1,-1-1 0,1 0 0,0 0 1,-9 0-1,0 0 5,1 0 1,-1 2-1,1-1 0,-1 1 0,-19 9 0,16-6 2,0-1-1,0-1 0,-20 3 0,-201 32 6,4-1 0,93-33-12,57-4 0,-100-4 7,20-1 2,98 14 1,50-6-8,0-1 1,-29 1-1,32-4 0,0 0 1,0 1-1,0 0 0,0 1 0,1 1 0,-13 3 0,1 1 8,0-2 0,-41 5 1,50-9-7,-1 1 0,0 0 0,1 1 0,-1 1 0,1 0 0,0 1 1,0 0-1,1 1 0,-22 13 0,-2 7 23,-49 25 1,76-47-28,-1 1-1,0-1 1,0-1 0,-20 4 0,22-6-4,0 1 0,0 0 0,0 0 0,0 1 0,1 1 0,-1-1-1,1 1 1,-10 7 0,9-5-13,7-5 24,0 1 0,-1-1 0,1 0 0,0 1 1,-1 0-1,1 0 0,0 0 0,0 0 0,0 0 0,1 0 0,-1 0 0,1 0 0,-1 1 0,1-1 1,-1 1-1,1-1 0,0 1 0,0-1 0,1 1 0,-1 0 0,0-1 0,1 1 0,0 0 0,-1 5 0,1-5-2,-2 1 0,1-1 0,0 0 0,-1 1 0,1-1 0,-1 0-1,0 0 1,0 0 0,0 0 0,-1 0 0,-3 4 0,-11 15-1,14-17-6,-1 0 0,0 0 0,0 0 0,0-1 0,-5 5 0,8-9-18,0 0 1,1 1-1,-1-1 1,0 1-1,1-1 1,-1 1-1,0-1 1,1 1-1,-1-1 1,1 1-1,-1 0 1,1-1-1,-1 1 0,1 0 1,0 0-1,-1-1 1,1 1-1,0 0 1,-1 0-1,1 0 1,3 0-7,1-1 1,-1 0 0,0 0-1,1-1 1,-1 1-1,0-1 1,1 1 0,4-3-1,94-26-12,175-73 0,-249 90 37,200-77 10,-120 47 10,-42 16 4,126-34-1,182-38 154,-328 87-125,0 2 0,0 3 0,69-2 0,41-6 24,94-18 101,-212 26-155,-26 3-10,0 1-1,-1 1 1,1 0-1,13 0 0,227 35 196,-134-15-190,-75-9-15,-34-7-1,0 0 0,0-1-1,-1-1 1,18 2 0,-12-2-3,-1 0-1,1 2 1,23 6-1,-13-3-3,-4-6 5,-19 0 0,-1 1 0,0-1 1,1 0-1,-1 0 0,0 0 1,1 0-1,-1 0 0,0 0 0,1 0 1,-1-1-1,0 1 0,1 0 1,-1 0-1,0 0 0,0 0 0,1 0 1,-1 0-1,0-1 0,1 1 0,-1 0 1,0 0-1,0 0 0,1-1 1,-1 1-1,0 0 0,0 0 0,0-1 1,1 1-1,-1 0 0,0 0 0,0-1 1,0 1-1,0 0 0,0-1 1,1 1-1,-1 0 0,0-1 0,0 1 1,0 0-1,0-1 0,0 1 0,0 0 1,0-1-1,0 1 0,0 0 1,-1-1-1,0 1-67,-1-1 0,0 1 0,0 0 0,0 0 0,0 0 0,0 0 1,0 0-1,0 1 0,0-1 0,-3 1 0,2 0 48,-21 3 37,-85 9 52,38-3-97,48-6-1,-42 3 0,-230-3-110,248-1 156,-80 15-1,10 0 36,-429 13-40,450-27 37,0 3-1,1 5 1,1 4 0,-133 39 0,24-4-43,190-47 15,0 1 1,1 1-1,0 0 0,1 1 1,-1 0-1,1 1 0,-17 15 1,-11 7 12,20-16-33,-1-1 1,-1-1-1,-31 14 0,48-24 0,0 0 0,-1 1 0,1 0 0,0-1 0,0 2 0,0-1-1,1 0 1,-1 1 0,1-1 0,-5 8 0,5-6 0,-1-1 0,0 0 0,0 1 0,0-1 0,-1-1 0,-6 6 0,-58 31 16,68-39-15,0 0 0,0 0 0,0-1-1,0 1 1,1 0 0,-1 0 0,0 0 0,0 0-1,1 0 1,-1 0 0,1 0 0,-1 0 0,1 0 0,-1 0-1,1 0 1,-1 0 0,1 1 0,0 0 0,0-1-3,0 0 1,-1 0 0,1 0-1,0 0 1,0 0 0,-1 0-1,1 0 1,0-1 0,-1 1-1,1 0 1,-1 0 0,1 0-1,-1-1 1,0 1 0,1 0 0,-1 0-1,0-1 1,1 1 0,-1-1-1,0 1 1,0-1 0,0 1-1,1-1 1,-1 1 0,0-1-1,0 1 1,0-1 0,0 0-1,0 0 1,0 0 0,0 1-1,0-1 1,-1 0 0,-14 4-144,32-2 30,37 0 15,-15-7 95,1-2-1,-1-1 1,47-17 0,-7 3 15,305-109 46,-310 107-22,140-28 0,22-5 9,-150 27-23,-32 10 2,65-14 1,220-34 25,-318 64-32,37-1 0,-39 4 9,0 0-1,28-7 0,-24 0 17,-19 6-35,1 1 0,-1 0 1,1 0-1,0 0 1,-1 0-1,8-1 1,21 2 23,-1 1 0,40 7 1,17 1-1,116 0 11,-154-1-18,-40-6-16,0 0-1,1 0 1,-1-1 0,17-1-1,29 2 21,9-1-31,-60-1 3,-1-1 0,1 0-1,-1 1 1,1-2 0,-1 1-1,0 0 1,1-1 0,-1 0-1,0 0 1,0 0 0,4-4-1,1 1 0,-8 5 1,-1 0 0,0 0 0,1 0 0,-1-1 0,1 1 0,-1 0 0,0 0 0,1-1 0,-1 1 0,1 0-1,-1 0 1,0-1 0,1 1 0,-1 0 0,0-1 0,0 1 0,1-1 0,-1 1 0,0 0 0,0-1 0,0 1 0,1-1 0,-1 1 0,0-1 0,0 1 0,0 0 0,0-1 0,0 0 0,1-2-156,-1 2 147,0 1 1,0 0-1,1-1 1,-1 1-1,0 0 0,0-1 1,0 1-1,0 0 1,0-1-1,0 1 1,0 0-1,0-1 0,0 1 1,0-1-1,0 1 1,-1 0-1,1-1 0,0 1 1,0 0-1,0-1 1,0 1-1,0 0 0,-1-1 1,1 1-1,0 0 1,0 0-1,-1-1 0,1 1 1,0 0-1,0 0 1,-1-1-1,1 1 1,0 0-1,-1 0 0,1 0 1,0 0-1,-1-1 1,1 1-1,0 0 0,-1 0 1,1 0-1,0 0 1,-1 0-1,1 0 0,0 0 1,-1 0-1,1 0 1,-110-52 129,102 50-117,0-1 0,0 1 0,0 1 0,0 0 0,0 0 0,0 0 0,0 1 0,0 0 0,-15 2 1,-8 0 6,-447 2 93,439 1-81,1 0 0,0 3-1,1 1 1,0 2 0,-45 19 0,25-9-8,-225 86 23,161-59-18,51-19-15,42-16-3,-1-1 0,0-1-1,-1-2 1,-32 6 0,-36-5-7,64-8 2,0 2 0,0 1 0,-39 12-1,18-5-2,-7 2 21,-24 10 15,57-17-19,0 1-1,-30 14 0,27-10-21,-64 17 0,66-21-4,26-6 19,1-1-1,-1 1 0,1 0 0,0 0 0,-1 0 0,1 0 0,0 1 0,0-1 0,0 1 0,1 0 0,-4 3 0,-27 40 30,22-29-43,10-15 3,0 0-1,0 0 1,0 0 0,0 0 0,0 0-1,0 0 1,1 1 0,-1-1 0,1 0 0,-1 0-1,1 0 1,0 0 0,0 1 0,0-1-1,0 0 1,0 0 0,1 1 0,-1-1 0,1 0-1,-1 0 1,1 0 0,0 0 0,0 0 0,0 0-1,0 0 1,0 0 0,0 0 0,0 0-1,1 0 1,-1-1 0,1 1 0,-1-1 0,1 1-1,3 1 1,-1 1-9,0-1 0,1 0 0,-1 0 0,1 0 0,0-1 0,0 0 0,0 0-1,0 0 1,0 0 0,0-1 0,1 0 0,-1 0 0,10 0 0,32-6-26,0-2 1,85-24-1,-112 26 43,29-10 5,-1-3-1,48-24 1,19-9 16,-27 17 39,-2-5 1,107-65-1,-165 87-40,1 1 0,1 1 1,0 2-1,1 1 0,0 1 0,1 2 0,34-6 0,-2 6 8,-25 4-13,0-1-1,-1-1 1,0-3 0,-1-1 0,49-21-1,-8 2 0,-38 16-6,-19 6 9,2 2-1,-1 1 1,1 0 0,0 2 0,40-2-1,115 15 27,-17 0 3,-125-10-22,42 6-1,-67-5-13,-1 1 0,1 0 0,-1 1 0,1 0 0,-1 0 0,0 1-1,0 1 1,12 7 0,-1 1 3,-17-11-9,0 0 0,0 0 0,0 1 0,-1 0 0,1 0 0,-1 0 0,1 0 0,4 7 1,-4-6-5,0 0 1,0 0-1,0 0 1,0 0-1,7 3 1,-7-4-4,1 1 0,-1-1 0,0 1 0,0 0 0,6 7 0,-8-8-7,-1-2-8,-1-1-1,1 1 1,0 0-1,0 0 1,-1 0-1,1 0 1,-1 0-1,1 0 1,-1 0-1,1 0 1,-1 0-1,1 0 1,-1 0-1,0 0 1,0 0-1,1 0 1,-1 0-1,0 0 1,0 1-1,0-1 1,0 0-1,-1 0 1,1 0-1,0 0 1,0 0-1,-1 0 1,1 0-1,0 0 1,-1 0-1,1 0 1,-1 0-1,1 0 1,-1 0-1,0 0 1,1 0-1,-1 0 1,0 0-1,0-1 1,0 1-1,-1 1 1,-16 13-172,8-7 163,0 0 0,1 1 1,0 0-1,-12 15 0,15-16 24,-1 0 1,0-1 0,0 0 0,-1 0 0,0-1-1,0 0 1,-1 0 0,-14 7 0,-8 2-19,-40 14 0,18-14 10,-1-2 1,0-3-1,-105 7 0,116-14-3,28-1 11,-3 0-14,0 0-1,0-1 1,0-1-1,0-1 1,0 0-1,0-1 1,-28-8-1,3-2 18,0 1 1,0 3-1,-75-6 0,-133 8 47,190 7-40,38-2 10,-1 2 0,1 1 0,-1 0 0,1 2 0,-37 11 1,-114 28 17,124-33 4,2 1 0,0 3-1,-84 36 1,30-5-36,101-45-4,0 0-1,0 1 1,0-1-1,0 1 1,0 0-1,0-1 1,0 1 0,1 0-1,-1-1 1,0 1-1,0 0 1,1 0-1,-1 0 1,1 0 0,-1-1-1,1 1 1,-1 0-1,1 0 1,-1 0 0,1 0-1,0 0 1,-1 1-1,1-1 1,0 0-1,0 0 1,0 0 0,0 0-1,0 0 1,0 0-1,0 0 1,0 0-1,0 0 1,1 0 0,-1 0-1,0 0 1,1 0-1,-1 0 1,1 0 0,-1 0-1,1 0 1,-1 0-1,1 0 1,0 0-1,1 1 1,-2-1-16,3 1-86,-1 0 92,0 0 0,1-1 0,0 1 0,-1-1 0,1 1 1,0-1-1,-1 0 0,1 0 0,0 0 0,4 1 0,32 13-34,12 14 26,-49-27 18,0-1 0,0 0 0,1 0-1,-1 0 1,1 0 0,-1 0 0,1-1 0,-1 1 0,1-1 0,0 0 0,-1 1-1,1-1 1,3-1 0,-4 1 2,0 0-1,0 0 1,-1 0-1,1 0 1,0 0-1,0 0 1,-1 1 0,1-1-1,0 0 1,-1 1-1,1 0 1,0-1-1,1 2 1,7 3 3,-7-3 1,0 0-1,0 0 0,0 0 1,0 0-1,0-1 0,1 0 1,-1 1-1,0-1 0,1 0 1,-1-1-1,1 1 0,0-1 1,-1 0-1,1 1 0,-1-1 1,1-1-1,-1 1 0,6-2 1,-8 2-1,0 0 0,0-1 0,0 1 0,0 0 0,0 0 0,-1 0 0,1-1-1,0 1 1,0 0 0,0 0 0,0 1 0,0-1 0,0 0 0,-1 0 0,1 0 0,0 0 0,0 1 0,0-1 0,0 0 0,-1 1 0,1-1 0,0 1 0,0-1 0,-1 1 0,1-1 0,0 1 0,-1-1 0,2 2 0,0 0 5,-1 1-1,1 0 1,-1-1-1,1 1 0,-1 0 1,0 0-1,0 0 1,1 4-1,0 3 5,0 0 1,-1 0-1,0-1 1,-2 17-1,-9 34 41,6-40-44,0 1 1,0 20 0,-1 19 2,3-47-17,0 1 1,1 0-1,1-1 1,0 1-1,1 0 0,0-1 1,1 1-1,1-1 1,5 16-1,9 31 12,-14-46-16,0-1 0,1 0 0,0 0 0,1 0 0,1-1 0,0 0 0,13 20 0,-17-30 3,0 0-1,0 0 1,0 0 0,0 0-1,0-1 1,1 1 0,-1-1-1,0 0 1,1 0 0,-1 1 0,1-2-1,-1 1 1,1 0 0,0 0-1,3 0 1,44-1-72,-1 0 23,-46 0 52,1 0-1,0 0 1,0 0 0,0 0 0,-1 0-1,1-1 1,0 1 0,0-1 0,-1 0 0,1 0-1,0-1 1,-1 1 0,0-1 0,1 1-1,-1-1 1,0 0 0,0-1 0,1 1-1,-2 0 1,1-1 0,0 0 0,-1 0-1,1 1 1,3-6 0,-4 5 1,0 0 1,1 0-1,0 1 0,-1-1 1,1 1-1,0 0 0,0 0 1,1 0-1,-1 0 0,4-1 0,-4 1 3,1 0 0,-1 0-1,1 0 1,-1 0-1,0 0 1,0-1-1,0 1 1,0-1-1,4-5 1,-2 2 3,0 0-1,0 0 1,1 0-1,0 1 1,0 0 0,0 0-1,1 1 1,-1-1-1,13-4 1,10-5 15,34-9-1,-20 8-9,-33 12-11,-1-1 1,0 1-1,0-2 1,0 1-1,0-1 1,-1-1-1,1 1 1,-1-1 0,-1-1-1,1 1 1,-1-1-1,0-1 1,-1 1-1,9-14 1,56-105 65,-71 125-60,1 0-1,0 0 1,-1 0-1,1 0 1,0 0-1,0 0 0,0 0 1,0 0-1,0 0 1,0 0-1,0 0 1,0 0-1,0 1 1,1-1-1,-1 0 1,0 1-1,0-1 1,1 1-1,-1-1 0,0 1 1,1 0-1,-1 0 1,0 0-1,1-1 1,-1 1-1,0 0 1,1 1-1,-1-1 1,0 0-1,1 0 0,-1 1 1,0-1-1,1 0 1,-1 1-1,0-1 1,0 1-1,1 0 1,-1-1-1,0 1 1,0 0-1,2 2 1,1-1 10,-1 1 1,0 0-1,1 0 1,-1 0 0,0 1-1,-1-1 1,1 1 0,0-1-1,-1 1 1,0 0 0,0 0-1,2 5 1,-3 0-3,1-1 0,-1 1 0,-1-1 0,0 0 0,0 1 0,0-1 0,-1 1 0,-1-1 0,1 1 0,-1-1 0,-1 0 0,1 0 0,-5 9 0,-8 13-6,0-1 1,-20 29-1,21-37-12,10-15 1,0-1 1,-1 1-1,1-1 1,-1 0-1,0-1 1,-1 1-1,1-1 0,-1 0 1,1 0-1,-1-1 1,-1 1-1,1-2 1,0 1-1,-8 2 1,-11 2-23,-1-2 0,-38 5 0,-1 0 6,-81 16 36,142-26-15,1 1-1,0 0 1,0 0-1,0 1 1,0-1-1,0 1 1,0-1 0,0 1-1,1 0 1,-1 0-1,-2 2 1,4-2-1,-1-1 1,1 1-1,-1-1 0,1 0 1,-1 1-1,0-1 1,0 0-1,1 0 1,-1 0-1,0-1 0,0 1 1,0 0-1,0-1 1,0 1-1,0-1 1,0 0-1,0 1 0,0-1 1,0 0-1,0 0 1,-4-1-1,6 1-1,0 0 1,-1 0-1,1-1 1,0 1-1,-1 0 1,1 0-1,-1 0 0,1 0 1,0 0-1,-1 0 1,1 0-1,-1 0 1,1 0-1,-1 0 0,1 0 1,0 0-1,-1 0 1,1 0-1,-1 0 1,1 0-1,0 0 0,-1 0 1,1 1-1,-1-1 1,1 0-1,0 0 1,-1 0-1,1 1 0,0-1 1,-1 0-1,1 1 1,-7 4-14,7-5 6,-1 0-1,1-1 1,-1 1 0,1 0 0,-1 0-1,1 0 1,-1-1 0,1 1-1,0 0 1,-1 0 0,1-1-1,-1 1 1,1 0 0,0-1 0,-1 1-1,1 0 1,0-1 0,-1 1-1,1-1 1,0 1 0,0-1 0,0 1-1,-1 0 1,1-1 0,0 1-1,0-1 1,0 1 0,0-1-1,0 1 1,0-1 0,0 1 0,0-1-1,0 1 1,0-1 0,0 1-1,0-1 1,0 1 0,0-1 0,0 1-1,0-1 1,1 1 0,-1-1-1,0 1 1,0-1 0,1 1-1,-1 0 1,0-1 0,0 1 0,1-1-1,15-10 9,-2 0-1,24-23 1,-22 17 0,2 2 1,19-14-1,-25 22 5,1 1-1,0 0 1,0 1-1,1 1 1,-1 0 0,1 0-1,0 1 1,0 1-1,16 0 1,-7-1 19,-1-1 1,34-9-1,-100 27-63,-1-2 0,-1-2 0,0-2 0,0-2 0,-77 0 1,109-7 29,-1-1 0,1 0 0,0-1 1,0-1-1,0 0 0,0-1 0,0 0 1,-18-11-1,30 15 3,0 0 0,-1-1 0,1 1 0,0-1 0,0 1 0,0-1 0,0 0 0,0 0 1,0 0-1,1 0 0,-1-1 0,1 1 0,-1 0 0,1-1 0,0 1 0,0-1 0,0 1 0,-1-6 0,2 6-4,0 0 0,0 0 0,0 0 0,0 0 0,1 0 0,-1-1 0,1 1 0,-1 0 0,1 0-1,0 0 1,0 0 0,0 1 0,0-1 0,0 0 0,0 0 0,1 1 0,-1-1 0,1 0 0,-1 1 0,1-1-1,-1 1 1,1 0 0,3-2 0,9-6 10,0 1 0,1 1 0,-1 1 0,1 0 0,1 0 0,-1 2 0,1 0-1,0 1 1,16-2 0,-9 3 19,0 1-1,0 1 0,0 1 1,0 1-1,38 8 1,-60-10-15,-1 1 1,1-1-1,0 0 1,0 0 0,0 0-1,0 1 1,0-1-1,0 0 1,0 1 0,0-1-1,-1 0 1,1 1-1,0-1 1,0 1 0,0 0-1,-1-1 1,1 1-1,0 0 1,-1-1 0,1 1-1,-1 0 1,1 0 0,-1 0-1,1-1 1,-1 1-1,1 0 1,-1 0 0,0 0-1,1 0 1,-1 0-1,0 0 1,0 0 0,0 0-1,0 0 1,0-1-1,0 1 1,0 0 0,0 0-1,0 0 1,0 0-1,0 0 1,-1 0 0,1 0-1,0 0 1,-1 0 0,1 0-1,-1-1 1,1 1-1,-1 0 1,1 0 0,-1 0-1,0-1 1,1 1-1,-1 0 1,0 0 0,-5 5 14,1 1 1,-1-1 0,0-1-1,0 1 1,-10 6 0,2-4-30,0 0-1,0-1 1,-1-1 0,0-1 0,0 0 0,0 0 0,-1-2 0,1 0 0,-1 0 0,0-2 0,0 0 0,0-1-1,0 0 1,0-2 0,1 1 0,-1-2 0,0 0 0,1-1 0,0-1 0,0 0 0,0-1 0,-26-15 0,40 21 4,0 0 1,0-1 0,0 0 0,0 1 0,0-1 0,0 0 0,0 1-1,0-1 1,0 0 0,0 0 0,0 0 0,0 0 0,1 0 0,-1 0 0,0 0-1,1 0 1,-1 0 0,1 0 0,-1 0 0,1-1 0,0 1 0,-1 0 0,1 0-1,0 0 1,0-1 0,0 1 0,0-2 0,1 1 1,-1 0 0,1 0 0,1 0 0,-1 0 0,0 0 0,0 1 0,1-1 0,-1 0 0,1 1 0,-1-1 0,1 1 0,-1 0 0,1-1 0,3 0 0,7-5 8,1 1 1,-1 0-1,26-7 0,-15 5 8,1 2 0,0 0 0,0 2 0,0 1 0,1 1 0,-1 0 0,34 4 0,308 29 79,-359-29-34,-17 0-41,-29 1-16,10-3-8,-223 2-56,201-4 59,0-3 0,0-2 0,-50-13 0,77 14 3,-5-2 2,0 0 0,-45-20-1,67 25-5,0 0 0,1-1 0,-1 0 0,1 0 0,0-1 0,0 1 0,0-1 0,1-1 0,0 1 0,0-1 0,0 0 0,1 0 0,-1 0 0,2-1 0,-7-12 0,9 17 1,1 1 0,-1-1 0,0 1 0,1-1 0,0 0 0,-1 1 0,1-1 0,0 0-1,0 0 1,0 1 0,0-1 0,0 0 0,0 1 0,1-1 0,-1 0 0,1 1 0,-1-1 0,1 0 0,-1 1 0,1-1-1,0 1 1,1-3 0,0 2 3,1 0 0,-1 0 1,0 0-1,0 0 0,1 1 0,-1-1 0,1 1 0,0 0 0,-1-1 0,1 1 0,0 1 0,4-2 1,10-1 14,0 1 0,0 0 0,30 2 0,-32 1-11,105 5 23,-1 6-1,140 32 0,-42-7 18,-188-32-31,-8-1 17,40 1 0,-155-17 3,20 6-11,-188-19 2,190 15-47,-117-32 0,119 22 30,2-4 0,0-2 1,-82-45-1,149 71-9,0-1-1,0 1 1,0-1-1,0 0 1,0 1 0,0-1-1,0 0 1,0 0 0,0 1-1,1-1 1,-1 0 0,0 0-1,1 0 1,-1 0 0,0-1-1,1 1 2,0 1 0,0-1 0,0 1 0,0 0-1,0-1 1,0 1 0,0-1 0,0 1 0,0 0 0,0-1-1,1 1 1,-1 0 0,0-1 0,0 1 0,0 0-1,1-1 1,-1 1 0,0 0 0,0-1 0,1 1 0,-1 0-1,0 0 1,1-1 0,-1 1 0,0 0 0,1 0 0,-1 0-1,1-1 1,37-9-75,5 5 89,0 2-1,1 1 1,43 5 0,138 21 14,-64-5-14,-40-7 0,-34-2 9,0-3 1,124-7 0,-150-9 2,-106-4-87,22 11 75,0 1 1,-1 1 0,-26 3-1,-747 26 41,585-37-40,176 4-9,1-2 0,0-1-1,-66-23 1,68 13-23,33 17 16,-1 0-1,1-1 0,-1 1 1,1 0-1,0-1 0,-1 1 1,1 0-1,-1-1 1,1 1-1,0-1 0,-1 1 1,1-1-1,0 1 0,-1-1 1,1 1-1,0-1 1,0 1-1,0-1 0,-1 1 1,1-1-1,0 0 0,0 1 1,0-1-1,0 1 1,0-1-1,0 1 0,0-1 1,0 0-1,0 1 0,0-1 1,1 1-1,-1-1 0,0 1 1,0-1-1,0 1 1,1-1-1,-1 1 0,0-1 1,1 1-1,-1-1 0,0 1 1,1-1-1,-1 1 1,1 0-1,-1-1 0,0 1 1,1 0-1,-1-1 0,1 1 1,-1 0-1,1-1 1,-1 1-1,1 0 0,0 0 1,-1 0-1,1 0 0,-1-1 1,1 1-1,0 0 0,8-3-8,1 1 0,-1 0 0,1 0 0,-1 0 0,12 1 0,-2-1 13,127-6 29,186 15 0,-62 0-6,-108-4-1,208-9 76,-323-5-45,-47 11-54,0 0 1,1 0 0,-1 0 0,0 0 0,1 0 0,-1 0-1,0 0 1,0 0 0,1 0 0,-1-1 0,0 1 0,1 0-1,-1 0 1,0 0 0,0 0 0,1-1 0,-1 1 0,0 0-1,0 0 1,0 0 0,1-1 0,-1 1 0,0 0 0,0 0 0,0-1-1,0 1 1,1 0 0,-1 0 0,0-1 0,0 1 0,0 0-1,0-1 1,0 1 0,0 0 0,0-1 0,-23-3-39,-310 5 95,10 0-80,159-12 48,-165-32 0,286 31-53,43 12 26,0 0 1,-1-1-1,1 1 0,0 0 0,-1 0 1,1 0-1,0 0 0,0 0 1,-1 0-1,1-1 0,0 1 0,0 0 1,-1 0-1,1 0 0,0-1 1,0 1-1,0 0 0,0 0 0,-1-1 1,1 1-1,0 0 0,0 0 1,0-1-1,0 1 0,0 0 0,0-1 1,-1 1-1,1 0 0,0 0 1,0-1-1,0 1 0,0 0 0,0-1 1,0 1-1,0 0 0,0-1 1,1 1-1,0-1-10,0 0 0,1 0 0,-1 0 1,1 0-1,-1 0 0,1 0 0,-1 1 0,1-1 1,-1 0-1,1 1 0,0 0 0,2-1 0,35-7-37,1 2-1,62-3 0,88 10 111,-125 0-61,113 2 36,372-11 147,-428 1-42,28-4 26,-266 12 7,-107 10-79,-404 11 67,562-15-56,54-5-94,0 0 0,0-1 0,1 0 0,-1-1-1,0 0 1,-11-2 0,22 2-14,-1 0-1,1 0 1,-1 0-1,1 1 1,-1-1-1,1 0 1,-1-1-1,1 1 0,-1 0 1,1 0-1,-1 0 1,1 0-1,-1 0 1,1 0-1,-1-1 1,1 1-1,-1 0 0,1 0 1,0-1-1,-1 1 1,1 0-1,-1 0 1,1-1-1,0 1 1,-1-1-1,1 1 1,0 0-1,-1-1 0,1 1 1,0-1-1,0 1 1,0-1-1,-1 1 1,1 0-1,0-1 1,0 1-1,0-1 1,0 1-1,0-1 0,0 1 1,0-1-1,0 1 1,0-1-1,0 1 1,0-1-1,0 1 1,0-1-1,0 1 0,0-1 1,0 1-1,1-1 1,-1 1-1,0-1 1,0 1-1,1 0 1,-1-1-1,1 0 1,1-1-15,0-1 0,1 1 0,-1 0 1,1 0-1,-1 1 0,1-1 0,0 0 1,5-1-1,12-4 7,0 1-1,1 0 1,0 2-1,24-2 1,91-1 74,-117 7-61,416 9 138,-348-1-26,0 4 0,166 45 1,-210-40 3,-43-17-114,1 0-1,-1 1 0,0-1 0,1 1 0,-1-1 1,0 0-1,1 1 0,-1-1 0,0 1 0,0-1 1,1 1-1,-1-1 0,0 1 0,0-1 0,0 1 1,0 0-1,1-1 0,-1 1 0,0-1 0,0 1 1,0-1-1,0 1 0,0-1 0,-1 1 0,1 0 1,0-1-1,0 1 0,0-1 0,0 1 0,-1-1 1,1 1-1,0-1 0,0 1 0,-1-1 1,1 1-1,0-1 0,-1 0 0,1 1 0,-1-1 1,1 1-1,0-1 0,-1 0 0,1 1 0,-1-1 1,1 0-1,-1 0 0,1 1 0,-1-1 0,0 0 1,-33 17 73,8-7-51,-139 60 69,143-58-87,0 0 1,0 2 0,1 0 0,1 2-1,-23 21 1,-27 39 41,41-44-20,-1-1 0,-34 28 0,39-40-16,0-2 0,-1 0-1,-41 19 1,54-30-42,-1-1 0,1 0-1,-1 0 1,-1-1 0,1-1-1,-1 0 1,1-2 0,-1 1-1,-19-2 1,21-3-90,12-4-4,3 5 100,0 0 1,0 0 0,0-1-1,1 1 1,-1 1 0,1-1 0,-1 0-1,4-1 1,153-84-72,-93 53 137,-2-2 0,64-47 0,-111 70-31,1 2 0,0 0 0,0 0 0,1 2 0,1 1 0,38-12 0,-4 7 8,70-6 0,-67 11 8,70-18 1,-97 13 6,-30 13-32,1 0-1,0 0 1,-1 0-1,1-1 1,-1 1-1,1 0 1,-1-1-1,1 1 1,-1 0-1,1-1 1,-1 1-1,1-1 1,-1 1-1,1-1 1,-1 1-1,0-1 1,1 1-1,-1-1 1,0 1-1,0-1 1,1 1-1,-1-1 1,0 1-1,0-1 1,0 0-1,0 1 1,1-1-1,-1 0 1,0 1-1,0-1 1,0 1-1,0-1 1,-1 0-1,1 1 1,0-1-1,0 1 1,0-2-1,-10 0 101,0 3-58,1 1 0,-1 1-1,-17 7 1,-5 1 11,-18 5 2,-9 2 2,-72 34 0,114-44-53,1 0 0,0 1 0,1 1 0,0 1 0,1 0-1,0 0 1,0 2 0,1 0 0,-12 16 0,3 1 4,9-11-4,-1 1-1,0-2 0,-1 0 1,-1-1-1,-1 0 0,-1-1 1,-33 23-1,35-30-14,9-5-17,-1 0 0,1 0 0,1 1 0,-13 11 0,189-173-543,-103 81 591,9-8 9,-67 76-25,-1 1 0,1 0 0,1 0 0,-1 1 0,1 0 1,0 0-1,18-6 0,2 3 288,-40 12-278,0 1 1,0 1-1,0 0 1,1 0-1,0 1 1,0 0-1,0 0 1,-13 15-1,-2 4 58,-29 41-1,26-30-59,17-23-21,1 0 0,-2-1 0,1-1-1,-2 0 1,1 0 0,-2-1 0,1-1 0,-1 0-1,-1 0 1,1-2 0,-17 7 0,51-33-164,-2-2 1,22-28-1,51-81 162,-84 118 9,1 1-1,0 0 0,1 0 0,0 1 0,1 1 0,0 0 0,1 0 0,-1 1 0,2 0 0,-1 1 0,17-7 0,17-4 7,90-24-1,-91 30-3,187-56 54,-229 67-56,15-6 16,0 2 0,1 0 0,-1 1-1,1 1 1,0 0 0,26 1 0,-49 2-8,1 0 0,0 1 1,0-1-1,0 1 0,0-1 0,0 1 1,-5 2-1,-10 3-7,-332 61-8,66-46 73,249-14-64,31-6-61,7-5-11,6-6 9,-6 6 50,1 0 1,-1 1-1,1 0 1,0 0-1,0 0 1,0 0-1,0 0 1,1 1-1,-1 0 1,10-3-1,53-12 4,-44 12 0,62-12 4,-31 7 12,-1-2 1,66-24-1,2-6 36,-104 38-19,-1 1 0,0 0 0,1 1 1,-1 1-1,30 1 0,-46 0-25,0 0 0,0 0 0,1 0-1,-1 0 1,0 0 0,0 0 0,0 1 0,1-1 0,-1 0 0,0 0 0,0 0 0,0 0-1,1 0 1,-1 1 0,0-1 0,0 0 0,0 0 0,0 0 0,0 1 0,0-1-1,1 0 1,-1 0 0,0 0 0,0 1 0,0-1 0,0 0 0,0 0 0,0 1 0,0-1-1,0 0 1,0 0 0,0 0 0,0 1 0,0-1 0,0 0 0,0 0 0,0 1 0,0-1-1,0 0 1,0 0 0,-1 0 0,1 1 0,0-1 0,0 0 0,0 0 0,0 0-1,0 1 1,-1-1 0,1 0 0,-11 15 66,1-7-71,0 0 1,-1-1-1,0 0 0,0 0 0,-1-1 0,0-1 0,0 0 1,0-1-1,-19 5 0,-18 1-28,-55 5 1,79-12 26,-60 7-34,0-4 0,-166-8 1,250 2 34,-62-11-13,60 10 11,0 1-1,0-1 0,0 0 1,0-1-1,0 1 1,0 0-1,0-1 1,0 0-1,1 1 0,-1-1 1,1 0-1,-1-1 1,1 1-1,0 0 1,0-1-1,0 1 0,-2-4 1,4 5-2,-1 0 0,1-1-1,0 1 1,0-1 0,0 1 0,0-1 0,0 1 0,0 0-1,0-1 1,1 1 0,-1-1 0,1 1 0,-1 0 0,0-1 0,1 1-1,0 0 1,-1-1 0,1 1 0,0 0 0,0 0 0,0 0-1,0 0 1,0 0 0,0 0 0,2-2 0,32-25-61,-19 19 65,1 1 0,0 1 0,0 0 0,1 1 0,0 1 0,0 1 0,0 0 0,35-2 0,-28 3 3,293-29 32,-95 12 27,-222 19-59,8 1 10,0-1 0,0-1-1,0 1 1,0-1 0,9-4 0,-60 8 111,-21 11-91,-354 65 50,304-63-103,-199 1 0,257-18 4,0-2-1,1-2 0,-107-27 1,151 31 9,0-2 0,0 1 0,1-2 1,-1 1-1,1-1 0,-14-10 0,21 14 5,0 0-1,1-1 0,-1 1 1,1 0-1,-1-1 0,1 1 1,0-1-1,0 1 0,0-1 1,0 1-1,0-1 0,0 0 1,0 0-1,0 1 0,1-1 1,-1 0-1,0 0 0,1 0 1,0 0-1,-1 0 0,1 0 1,0 0-1,0 0 0,0 0 1,1 0-1,-1 1 0,0-1 1,1 0-1,-1 0 0,1 0 1,-1 0-1,1 0 0,0 1 1,0-1-1,0 0 0,0 1 1,0-1-1,0 0 0,1 1 1,-1-1-1,2 0 0,3-5-6,1 1-1,0 1 0,0-1 1,0 1-1,1 1 0,0-1 1,0 1-1,16-5 0,77-20-19,-89 26 30,70-13 13,0 3 1,1 3-1,0 5 1,105 5-1,253 28 163,-423-27-159,-9-1 3,0 1 0,0 0 0,15 4 0,-23-4-18,-1-1 0,0 0-1,0 0 1,1 0 0,-1 0 0,0 0-1,0 0 1,1 0 0,-1 0-1,0 0 1,0 1 0,1-1 0,-1 0-1,0 0 1,0 0 0,0 0-1,1 1 1,-1-1 0,0 0 0,0 0-1,0 1 1,0-1 0,0 0-1,1 0 1,-1 1 0,0-1 0,0 0-1,0 0 1,0 1 0,0-1-1,0 0 1,0 0 0,0 1 0,0-1-1,-11 7 2,-7-5-12,0-1 1,-28-1-1,4-1-4,-19 1 7,-409-8-22,423 4 30,-1-2 0,1-2 0,1-2 0,-1-2 0,-49-20 0,91 30-2,-3 0-6,-1-2 1,1 1-1,0-1 1,-9-6-1,16 9 5,0 0 1,0 1 0,0-1-1,0 1 1,0-1-1,1 0 1,-1 0 0,0 1-1,0-1 1,1 0-1,-1 0 1,0 0-1,1 0 1,-1 0 0,1 0-1,-1 0 1,1 0-1,0 0 1,-1 0-1,1 0 1,0 0 0,0 0-1,0-1 1,0 1-1,0 0 1,0 0 0,0 0-1,0 0 1,0 0-1,0 0 1,1 0-1,-1 0 1,0 0 0,1 0-1,-1 0 1,1 0-1,-1 0 1,1 0-1,0 0 1,-1 0 0,2-1-1,4-5-6,1 2-1,-1-1 0,1 0 1,0 1-1,0 1 1,1-1-1,0 1 1,-1 0-1,1 1 0,1 0 1,-1 0-1,11-2 1,13-1 17,59-6 0,26 7 70,199 18 1,-122-1-43,27-2 14,-213-9-43,0-1 0,0 1 0,-1 1 0,1 0 0,8 2 0,-16-4-9,1 0 1,-1 1-1,0-1 1,0 0 0,1 0-1,-1 0 1,0 0-1,0 0 1,1 0 0,-1 0-1,0 0 1,0 0-1,0 1 1,1-1 0,-1 0-1,0 0 1,0 0-1,0 0 1,0 1 0,0-1-1,1 0 1,-1 0-1,0 0 1,0 1-1,0-1 1,0 0 0,0 0-1,0 1 1,0-1-1,0 0 1,0 0 0,0 1-1,0-1 1,0 0-1,0 0 1,0 0 0,0 1-1,0-1 1,0 0-1,0 0 1,0 1 0,0-1-1,0 0 1,0 0-1,0 1 1,0-1 0,0 0-1,-1 0 1,1 0-1,0 1 1,0-1 0,0 0-1,0 0 1,-1 0-1,1 0 1,0 0 0,0 1-1,0-1 1,-1 0-1,1 0 1,0 0 0,0 0-1,0 0 1,-1 0-1,1 0 1,0 0 0,0 0-1,-1 0 1,-19 9-40,-21 0 9,0-2 1,-48 3 0,28-4 22,-122 17 8,-204 17 36,367-40-37,-9 2 2,-42-4 0,64 1-7,0 1 0,1-2 1,-1 1-1,0-1 1,0 0-1,1 0 0,-1 0 1,1-1-1,0 0 0,0-1 1,-9-6-1,14 10 3,0-1-1,0 0 1,0 0-1,0 1 1,0-1-1,1 0 1,-1 0-1,0 0 1,0 0-1,1 0 1,-1 0-1,1 0 1,-1-1-1,1 1 0,0 0 1,-1 0-1,1 0 1,0 0-1,0-1 1,0 1-1,0 0 1,0 0-1,0 0 1,0 0-1,0-3 1,1 2-4,0 0 1,0-1-1,1 1 0,-1 0 1,0 0-1,1 0 0,0 0 1,-1 0-1,1 0 0,0 0 1,3-2-1,4-3-6,0 1 0,0 1 1,0 0-1,1 0 0,15-5 0,11 0 22,-1 2-1,1 1 1,1 2-1,-1 1 1,1 2-1,62 5 1,-23 4 31,1 4 0,82 22 0,-118-22 0,79 30 0,-108-36-24,0 1-1,0 0 1,-1 1-1,0 0 1,0 1-1,-1 0 1,0 1-1,0-1 1,-1 2-1,13 15 1,-19-20-2,-1 0 1,1 0-1,-1 1 1,0-1-1,0 1 1,0-1-1,-1 1 1,0 0-1,0-1 0,0 1 1,-1 0-1,1 0 1,-2 0-1,0 9 1,-3 6 33,0 0 1,-12 32-1,9-30-30,-55 142 151,59-159-176,1 0 1,-1 0-1,-1 0 0,1 0 0,-1-1 0,0 0 0,0 0 1,-1 0-1,1 0 0,-1-1 0,0 1 0,0-1 0,-1-1 1,-11 7-1,12-7 9,-1 0 1,1 0 0,0 0 0,1 0-1,-1 1 1,0-1 0,1 1 0,0 1 0,0-1-1,0 0 1,1 1 0,-1 0 0,-4 9-1,-24 24 26,26-32-22,1-1-1,-1 1 0,1 0 1,1 0-1,-1 1 0,1 0 1,-6 11-1,7-10-7,0 0 1,-1 0-1,0 0 0,-1-1 1,1 0-1,-2 0 1,1 0-1,-1 0 0,0-1 1,0 0-1,0 0 0,-1-1 1,0 0-1,0 0 1,-1-1-1,1 1 0,-11 3 1,10-4-3,-6 3 7,0 1 0,0 0 0,-19 15 0,18-11-28,-2-1 1,0 0-1,0-2 0,0 0 1,-1-1-1,-35 11 1,48-18 9,0 0 1,1-1 0,-1 1 0,0-1 0,0 0-1,0 0 1,0-1 0,0 1 0,-8-3 0,-32-2 34,44 5-24,1-1 0,0 1 1,-1 0-1,1-1 0,0 1 0,0 0 0,-1-1 0,1 1 0,0 0 0,0-1 0,0 1 0,0-1 0,-1 1 0,1 0 1,0-1-1,0 1 0,0-1 0,0 1 0,0 0 0,0-1 0,0 1 0,0-1 0,0 1 0,0 0 0,0-1 0,0 1 0,0-1 1,1 1-1,-1 0 0,0-1 0,0 1 0,0-1 0,0 1 0,1 0 0,-1-1 0,0 1 0,0 0 0,1-1 0,-1 1 1,0 0-1,1 0 0,-1-1 0,0 1 0,1 0 0,-1 0 0,1 0 0,0-1 0,41-44-11,-35 36 12,0 1 0,1 0 0,0 0 1,0 1-1,18-13 0,-6 9 3,0 0-1,1 2 1,0 0-1,0 2 1,1 0 0,39-7-1,-14 4 6,2-2 0,8-1 6,-1-3-1,70-29 1,-102 36-15,-1-2 0,0-1 1,0 0-1,37-30 0,-57 39-75,0 0 1,0 0-1,0-1 0,0 1 1,-1-1-1,1 0 0,-1 0 0,0 0 1,-1 0-1,1 0 0,-1 0 0,1 0 1,-1-1-1,0 1 0,-1 0 1,1-1-1,-1 1 0,0-1 0,0 1 1,0-1-1,-1 1 0,1 0 0,-1-1 1,0 1-1,0 0 0,-1 0 1,1-1-1,-1 1 0,-5-7 0,-30-43-419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0:07.87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442 332 3769,'-30'-37'1895,"29"36"-1710,-1 0 0,1 0 1,-1 0-1,0 0 0,1 0 0,-1 0 0,0 1 1,0-1-1,0 1 0,1 0 0,-1-1 1,0 1-1,0 0 0,0 0 0,0 0 0,0 0 1,1 0-1,-1 0 0,0 1 0,0-1 1,0 1-1,-2 0 0,-9 2 1065,12-3-1223,-2 0 116,1 0 0,-1 0 0,1 0 1,0 1-1,-1-1 0,1 1 0,0-1 1,-1 1-1,1 0 0,0 0 0,0 0 1,-3 2-1,-45 24 2421,2 22-870,30-25-1426,16-22-245,1 1 0,-1 0 1,0-1-1,1 1 0,-1-1 0,0 0 0,-1 0 0,-3 4 0,-124 106 1085,120-103-1043,6-7-39,1 1-1,0 0 1,-1 0 0,1 0-1,0 0 1,1 0 0,-1 0-1,0 1 1,1 0 0,0-1-1,0 1 1,0 0 0,0 0-1,1 0 1,-1 0 0,1 0-1,0 0 1,0 7-1,1-10 29,18 0-62,-4-3 5,6 3 9,0-2 0,0-1-1,-1 0 1,1-2 0,-1 0-1,23-8 1,104-46 50,-93 38-12,81-18 0,-54 26 116,-55 9-77,35-7 1,-45 7-63,0 1-1,30 0 1,-31 1-4,1 1 0,-1-2 0,21-4 1,-14 3-48,-19 3 25,1 0 1,0 0-1,-1 0 0,1-1 0,0 1 1,-1-1-1,1 0 0,-1 0 0,1 0 1,-1 0-1,1 0 0,-1 0 0,2-2 1,-2 2 7,-1 0 1,0 0-1,0 1 1,1-1-1,-1 1 1,0-1 0,1 1-1,-1-1 1,0 1-1,1 0 1,-1 0 0,1-1-1,-1 1 1,1 0-1,-1 1 1,0-1-1,1 0 1,1 1 0,-2-1-1,1 0 1,0 0 0,-1 1 0,1-1 0,0 0 0,-1-1 0,1 1 0,-1 0 0,1 0 0,0 0 0,-1-1 0,1 1 0,-1-1 0,1 0 0,-1 1-1,1-1 1,1-1 0,-1 0-2,0 0 1,1-1-1,-1 1 0,1 0 0,0 1 0,0-1 0,0 1 1,0-1-1,0 1 0,0 0 0,0 0 0,0 0 0,0 0 1,0 0-1,6 1 0,19-15 14,-26 14-20,1 0 1,-1 0-1,1 0 1,-1 0-1,0-1 1,1 1-1,-1-1 1,0 0-1,0 0 1,0 1-1,0-1 1,-1 0-1,1-1 0,0 1 1,2-4-1,16-40-10,-15 31 22,0-1-14,-2-1 0,0 0 0,-1 0 0,-1 0 0,0 0 0,-1 0 0,-3-20 0,3 33 2,-1 1 1,0 0-1,1 1 0,-1-1 0,0 0 0,-1 0 0,1 0 0,0 0 0,-1 1 0,1-1 1,-1 1-1,0-1 0,0 1 0,0 0 0,0 0 0,-3-3 0,-5-2 8,0 0 0,-20-10-1,28 16-5,-9-5-5,-1 0-1,0 2 1,1-1-1,-26-5 1,29 8 5,-30 2 21,34 0-18,0 1 1,0-1-1,0 0 0,0 0 1,0 0-1,0-1 0,0 1 1,1-1-1,-6-1 0,1-1 0,0 1 0,0 0 0,0 1 0,0 0-1,-12-1 1,-8 0 12,25 2-9,0 0 0,1 0 0,-1 1 0,0-1 1,0 1-1,1-1 0,-1 1 0,1 0 0,-1 0 1,1 1-1,-1-1 0,1 0 0,-3 3 0,2-3 3,1 1-1,-1 0 0,0-1 1,0 1-1,0-1 0,-1 0 1,-5 1-1,-2-1 3,-77 1 10,84-1-10,0-1 0,-1 0 0,1 1 0,0 0 0,0 0 0,0 0 0,0 1 0,-6 3 0,5-3 2,0 0 0,0 0 0,-1-1 0,1 1 0,-8 0 0,-48 5 121,60-6-128,0 0 1,0 1-1,0-1 1,0 0-1,0 0 0,1 1 1,-1-1-1,0 1 1,1-1-1,-1 1 1,1-1-1,-1 1 1,1-1-1,0 1 1,-1 2-1,-3 11 13,-13 18 10,-20 45-8,34-71-17,-1 0 0,0 0-1,0 0 1,-7 7 0,-14 25-1,15-23-28,9-15 22,-1 1-1,1 0 1,0-1-1,0 1 1,0 0 0,0 0-1,0 0 1,0 0-1,0 0 1,1 0-1,-1 0 1,1 3-1,-1-2 3,1 1 1,-1-1-1,0 1 0,1 0 0,-2-1 0,1 0 0,0 1 0,-1-1 0,1 0 0,-1 1 0,0-1 0,0 0 1,0-1-1,-1 1 0,1 0 0,-1 0 0,1-1 0,-1 0 0,0 1 0,0-1 0,-5 2 0,8-3 1,-1-1 0,0 1 0,0-1 0,0 1 0,1-1 0,-1 1 0,0-1-1,1 1 1,-1 0 0,0-1 0,1 1 0,-1 0 0,1 0 0,-1-1 0,1 1-1,-1 0 1,1 0 0,0 0 0,-1 0 0,1-1 0,0 1 0,0 0 0,-1 0-1,1 0 1,0 0 0,0 0 0,0 0 0,0 0 0,0 0 0,1 0 0,-1 1-1,0-1-42,164-71-218,-161 69 263,39-19-7,54-33 0,-70 36 9,1 0 0,1 2 0,1 1 0,0 2 0,0 0 0,1 2 0,37-7 0,-44 16 11,-20 1-6,0 0 0,0 0-1,0 0 1,0 0 0,0 0 0,0 0 0,0-1 0,0 0-1,0 1 1,0-1 0,0 0 0,0-1 0,0 1 0,-1 0-1,5-4 1,-35 12 132,-20 8-177,-1-2 0,0-2-1,-1-2 1,0-3 0,-57 1 0,100-7 30,0 0 1,0 0 0,0-1 0,0 0-1,-10-3 1,6 2-24,11 2 29,0 0-1,0 0 1,0 0-1,0-1 1,0 1 0,1 0-1,-1 0 1,0 0 0,0 0-1,0 0 1,0 0 0,0 0-1,0 0 1,0 0-1,0-1 1,0 1 0,0 0-1,0 0 1,0 0 0,0 0-1,0 0 1,0 0 0,0 0-1,0-1 1,0 1-1,0 0 1,0 0 0,0 0-1,0 0 1,0 0 0,0 0-1,0 0 1,0-1-1,0 1 1,0 0 0,0 0-1,-1 0 1,1 0 0,0 0-1,17-2-31,1 1 32,1 0 0,0-2 0,28-6 1,29-5 26,-5 10 54,126 10-1,-127-2-5,-51-1-55,-17-2-15,1-1 0,0 1 0,0-1 0,-1 0 0,1 0 0,0 1-1,0-2 1,0 1 0,-1 0 0,1-1 0,0 1 0,5-2 0,-10 0-96,0 0-1,0 1 1,0 0 0,0-1 0,0 1 0,0 0 0,-1 0 0,1 0 0,-4-1 0,-41-16-1057,-24-13 457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07:59.0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628 3786 24575,'-1'4'0,"-3"25"0,-1 7 0,-2-1 0,-22 67 0,26-110 0,-88-497 0,56 293 0,-73-480 0,-23-888 0,94 725 0,32 766 0,8 39 0,1 92 0,0 61 0,-4-31 0,0 214 0,-7 114-444,-161 3131-3170,161-3409 5662,17-201-38,72-1237-2564,-61 857 444,10 32 442,-18 314-166,50-191 0,-60 295-166,-1 1 0,0 0 0,1 0 0,-1 0 0,2 1 0,4-9 0,-6 14 0,1 8 0,3 14 0,-1 1 0,-1-1 0,-1 1 0,0 40 0,1-3 0,5 184 0,-38 901-1469,-63 9 1210,91-1143 256,-74 742 1734,75-750-1731,-1 1 0,1-1 0,0 0 0,-1 0 0,1 1 0,0-1 0,0 0 0,-1 1 0,1-1 0,0 0 0,1 0 0,-1 1 0,0-1 0,0 0 0,0 1 0,1-1 0,-1 0 0,1 0 0,-1 1 0,1-1 0,-1 0 0,1 0 0,0 0 0,0 0 0,-1 0 0,1 0 0,0 0 0,0 0 0,0 0 0,0 0 0,2 1 0,9 8 0,0 3 0,-1 0 0,0 1 0,-1 0 0,-1 1 0,0 0 0,-1 0 0,8 19 0,38 121 0,-54-154 0,90 376 0,-33 13 0,-27-112 0,-8 427 0,-32-472 0,-11 0 0,-62 285 0,84-497 0,-1-19 0,0 0 0,1 0 0,-1 0 0,0 0 0,0 0 0,0 0 0,0 0 0,-1 0 0,1 0 0,0 0 0,-2 3 0,2-4 0,-5-13 0,-49-194-46,-31-248 1,24-220-175,52-8-46,26-1 36,1-73 118,-18 711 295,3-55 534,2 140-697,2-3-21,37 298 1,-1-44-309,15 96-930,100 748-293,-58 10 465,-93-789 867,-26 58-743,11-342 991,-3-1 0,-3 0 0,-36 106 1,49-176-25,-1 6 108,-1-1 0,1 1 0,-1-1 0,-1 1 0,-6 9 0,9-15-115,1 0 0,-1-1 0,1 1 0,-1-1-1,1 1 1,-1-1 0,0 1 0,1-1 0,-1 0-1,0 1 1,1-1 0,-1 0 0,0 1-1,0-1 1,1 0 0,-1 0 0,0 0 0,0 1-1,1-1 1,-1 0 0,0 0 0,0 0-1,-1-1 1,1 1 12,-1-1-1,0 0 1,1 0-1,-1 0 1,1 0-1,0 0 1,-1 0-1,1 0 1,0-1-1,-1 1 1,1 0-1,0-1 1,0 1-1,-1-4 0,-5-9 284,0 0-1,2 0 0,-1-1 0,-5-29 0,-1-15-117,-4-69 0,5-149-194,57-571-179,56-6-71,-66 577 225,2-13-70,91-842-680,-128 1101 1363,-3 29-160,-1 7 33,-13 51 856,10-31-1440,-40 145 283,37-136-177,-291 1123-992,70 24 764,185-803 146,36-252 73,8 127-1,2-232 169,0 1 1,2-1-1,1 0 0,0 0 1,1 0-1,2-1 0,0 1 1,1-1-1,17 29 0,-10-22-142,-11-17 0,1 0 0,1-1 0,-1 1 0,2-1 0,-1-1 0,1 1 0,1-1 0,-1 0 0,10 7 0,-16-15 0,-1 0 0,1 1 0,-1-1 0,1 0 0,0 0 0,-1 1 0,1-1 0,-1 0 0,1 0 0,0 0 0,-1 0 0,1 1 0,0-1 0,-1 0 0,1 0 0,0-1 0,-1 1 0,1 0 0,-1 0 0,1 0 0,0 0 0,-1 0 0,1-1 0,0 1 0,-1 0 0,1 0 0,-1-1 0,1 1 0,-1-1 0,1 1 0,0-1 0,14-20 0,-8 11 0,27-47 0,-1-2 0,-3-1 0,-3-1 0,-3-2 0,-2 0 0,-3-2 0,14-87 0,-6-38 0,5-247 0,-5-661 0,-27 1086 0,3-37 0,-2 31 0,0-1 0,-1 1 0,-1-1 0,-5-28 0,1 54 0,-37 104 0,6 2 0,4 1 0,-29 209 0,43-179 0,1 231 0,20-281 0,3 1 0,5-1 0,34 137 0,-32-192 0,1-1 0,3 0 0,0-1 0,42 64 0,-59-101 0,63 115 0,14 22 0,-62-114 0,1-1 0,1-1 0,37 36 0,-15-23 0,2-2 0,1-2 0,78 42 0,148 55 0,-238-114 0,19 8 0,1-3 0,1-2 0,98 17 0,-59-21 0,132 1 0,-210-13 0,303-2 0,-232-2 0,145-28 0,26-38 0,-11 3 0,-201 58 0,-1-2 0,57-24 0,-77 26 0,0-1 0,-1-2 0,0 0 0,0-1 0,-2-1 0,20-18 0,24-34 0,-41 42 0,1 0 0,0 2 0,29-21 0,-44 38 0,0 0 0,0 1 0,1-1 0,0 1 0,0 1 0,0 0 0,0 0 0,0 0 0,0 1 0,1 1 0,-1-1 0,1 1 0,-1 1 0,1-1 0,0 1 0,9 2 0,-17-3 0,-13 7 0,-188 87 0,-542 235 0,634-287 0,-2-4 0,-221 43 0,266-70 0,0-3 0,-1-3 0,1-3 0,-1-3 0,0-2 0,-107-23 0,75 3 0,1-6 0,2-3 0,1-5 0,2-3 0,1-5 0,3-3 0,2-4 0,3-4 0,-109-96 0,-6-28 0,198 181 0,0 0 0,0 0 0,0 0 0,0 0 0,0 0 0,0 0 0,0 0 0,0 0 0,1 0 0,-1 0 0,0 0 0,0 0 0,0 0 0,0 0 0,0 0 0,0 0 0,0 0 0,0 0 0,0 0 0,0 0 0,1 0 0,-1 0 0,0 0 0,0 0 0,0 0 0,0 0 0,0 0 0,0 0 0,0 0 0,0 0 0,0 0 0,0 0 0,0 0 0,0 0 0,0 0 0,0 0 0,0 0 0,1 0 0,-1-1 0,0 1 0,0 0 0,0 0 0,0 0 0,0 0 0,0 0 0,0 0 0,0 0 0,0 0 0,0 0 0,0 0 0,0 0 0,0-1 0,0 1 0,0 0 0,0 0 0,0 0 0,0 0 0,0 0 0,0 0 0,0 0 0,0 0 0,-1 0 0,21 6 0,188 83 0,233 66 0,240 13 0,140-41 0,-616-99 0,-87-17 0,228-11 0,-174-4 0,-88-1 0,131-24 0,-102 10 0,-28 4 0,-51 8 0,-1 1 0,2 2 0,64-1 0,-134 8 0,10 1 0,-657 60 0,8-2 0,8 41 0,548-78 0,-172 31 0,286-56 0,-8 2 0,-1-1 0,-21 0 0,32-1 0,1 0 0,-1 0 0,1 0 0,-1 0 0,1 0 0,-1 0 0,1-1 0,0 1 0,-1 0 0,1-1 0,-1 1 0,1-1 0,0 1 0,0-1 0,-1 0 0,1 0 0,0 1 0,0-1 0,0 0 0,0 0 0,0 0 0,0 0 0,0 0 0,0-1 0,0 1 0,0 0 0,0 0 0,1-1 0,-1 1 0,1 0 0,-1-1 0,1 1 0,-1-2 0,1 1 0,6-12 0,18-21 0,2 1 0,1 2 0,1 0 0,41-34 0,-45 46 0,1 1 0,1 1 0,1 1 0,0 1 0,2 2 0,45-18 0,-11 13 0,1 2 0,1 4 0,0 2 0,106-5 0,267 22 0,-355-2 0,297 20 0,80 3 0,115-2 0,-239-8 0,-57-1 0,139 5 0,-228-17 0,138 0 0,640-2 0,-953-2 0,358 13 0,114 6 0,-10-15 0,-285-8 0,278-24 0,-251 11 0,9-1 0,192-10 0,-7-18 0,-109 7 0,-47 13 0,324-14 0,-171 32 0,-21 0 0,-358 9 0,580 18 0,-283-9 0,-2 1 0,26 2 0,31 3 0,-14-3 0,-63-6 0,72-1 0,3 1 0,-307-5-455,-1-4 0,94-13 0,-73 4-6371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0:12.11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758 1018 2417,'-68'-7'13676,"86"-16"-14916,-8 11 1996,-9 11-755,5-7 68,1 0 0,0 1 0,1-1 0,-1 1 0,1 1 0,1 0 0,-1 0 0,19-9 0,-2 4 174,46-27-1,-55 28-165,1 1-1,0 0 1,1 1-1,0 1 1,0 0-1,22-4 1,-27 9-52,1-1 0,-1-1 0,0 0 0,0-1 0,0-1 1,20-11-1,-32 15-22,1 0 0,-1 0 0,0 0 0,0 0 0,0 0 0,0 0 1,0 0-1,0-1 0,-1 1 0,1 0 0,-1 0 0,1-1 0,-1 1 0,0-4 1,2-10 5,1 7-4,-1 0 1,-1-1 0,1 1 0,-2 0-1,1-1 1,-1 1 0,-3-18 0,2 16 11,0 1 1,1 0 0,0-1-1,1 1 1,2-17 0,-1-15 31,-2 40-46,0 0 0,0 0 0,0 0 0,-1 0-1,1 0 1,0 1 0,-1-1 0,1 0 0,-1 0 0,0 0 0,0 0 0,1 1 0,-1-1-1,0 0 1,-1 1 0,1-1 0,0 1 0,-2-2 0,3 2-2,-1 0 0,0 1 0,1-1 0,-1 0 1,1 1-1,-1-1 0,1 0 0,-1 0 0,1 1 0,0-1 1,-1 0-1,1 0 0,0 0 0,-1 0 0,1 0 0,0 1 0,0-1 1,0 0-1,0 0 0,0-1 0,0 1-6,0 0 0,0 0-1,0 0 1,0 0 0,0 1 0,0-1-1,0 0 1,0 0 0,0 0-1,0 0 1,0 1 0,-1-1 0,1 0-1,0 0 1,-1 1 0,1-1 0,-1 0-1,1 0 1,-1 1 0,1-1-1,-1 1 1,1-1 0,-1 0 0,1 1-1,-1-1 1,0 1 0,0-1 0,1 1-1,-1 0 1,0-1 0,0 1 0,1 0-1,-1-1 1,0 1 0,-1 0-1,-94 6 97,84-4-78,1 0 1,-1 1-1,-18 6 1,24-6-14,-1-1 0,1 0 0,-1 0 0,0-1 0,1 0 0,-1 0 1,0-1-1,-11 0 0,0 0-33,0 1 0,-1 0 1,1 1-1,0 1 0,-20 5 0,-37 6 58,54-8 11,20-5-38,-1-1 0,1 1 1,-1 0-1,1-1 1,-1 1-1,1-1 0,-1 1 1,1-1-1,-1 0 0,0 0 1,1 1-1,-1-1 1,1-1-1,-1 1 0,0 0 1,1 0-1,-1 0 0,1-1 1,-1 1-1,0-1 0,1 1 1,-1-1-1,1 0 1,0 0-1,-1 1 0,1-1 1,0 0-1,-1 0 0,1-1 1,-2-1-1,-16-17-24,11 12 18,0 0 0,1 0 1,0-1-1,-9-15 0,11 14 14,0 0 0,0 0 0,1-1 0,0 0 1,1 1-1,0-1 0,-1-14 0,2-12 63,2 29-27,0-1-1,-1 1 1,0 0 0,-4-17-1,5-1 69,0 25-104,1-1 1,-1 0-1,0 0 1,0 1-1,0-1 1,0 0-1,0 0 1,0 1-1,0-1 0,0 0 1,0 0-1,-1 1 1,1-1-1,-1 0 1,0 1-1,1-1 1,-1 1-1,0-1 1,-2-2-1,-3-3 14,-1 1 0,0 0 0,0 0-1,0 0 1,-1 1 0,0 0 0,0 1 0,0 0 0,-1 0-1,1 1 1,-1 0 0,0 0 0,0 1 0,-10-2 0,-19-3 9,-65-21 0,71 18 8,-1 1 1,-65-9-1,96 18-7,0 0-1,0 0 1,0-1 0,-1 1-1,1 1 1,0-1-1,0 0 1,0 0-1,0 1 1,-1-1 0,1 1-1,0 0 1,0 0-1,0 0 1,0 0-1,0 0 1,0 0 0,1 0-1,-1 0 1,0 1-1,1-1 1,-1 1-1,1-1 1,-1 1 0,1 0-1,-1 0 1,-1 3-1,1 1 3,0 1-1,1-1 1,-1 0-1,2 0 1,-1 1 0,0-1-1,1 0 1,0 1-1,1-1 1,1 8-1,18 83 38,-14-73 47,0 0-1,-1 0 1,-2 0 0,0 1-1,-2 27 1,-2-7 173,10 82 1,-4-87-201,-3 0 0,-3 71 1,-1-98-68,-1-1 0,-1 0 0,0 0 1,0 0-1,-1 0 0,-11 17 0,9-16-12,1 0 0,0 0-1,0 0 1,-5 24 0,3-10-7,7-23-3,-1 0 1,1 1 0,0-1-1,0 0 1,0 1 0,1-1-1,-1 1 1,1-1 0,0 0-1,1 1 1,0 4 0,-1-7-7,0-1 1,0 1-1,0-1 1,1 1-1,-1-1 1,1 0-1,-1 1 0,1-1 1,-1 0-1,1 0 1,0 1-1,-1-1 1,1 0-1,0 0 1,0 0-1,2 2 1,-1-2-6,-1-1 0,1 0 0,0 0 0,-1 0 0,1 0 0,0 0 1,-1 0-1,1 0 0,0-1 0,-1 1 0,1-1 0,2 0 0,8-2 4,14-5 11,0-1 1,-1-1-1,-1-1 0,25-15 1,-23 12 5,1 0 1,49-16-1,-35 20 7,0 2 1,74-4-1,-20 3-10,-95 9-15,0 0 0,0 0 0,0 0 0,0 0 0,0 0 0,-1 0 1,1 0-1,0 0 0,0 0 0,0 0 0,0 0 0,0 0 0,0 0 0,0 0 0,0 0 0,0-1 0,0 1 0,-1 0 1,1 0-1,0 0 0,0 0 0,0 0 0,0 0 0,0 0 0,0 0 0,0-1 0,0 1 0,0 0 0,0 0 1,0 0-1,0 0 0,0 0 0,0 0 0,0 0 0,0-1 0,0 1 0,0 0 0,0 0 0,0 0 0,0 0 1,0 0-1,0 0 0,0 0 0,0-1 0,0 1 0,0 0 0,1 0 0,-1 0 0,0 0 0,0 0 0,0 0 0,0 0 1,0 0-1,-21-9-449,-35-10-267,53 19 696,-44-14-138,-1 3 1,-1 1-1,1 3 1,-2 2 0,-86 3-1,127 4 301,16 3-103,23 3-44,31-1 48,1-3 1,123-9-1,-163 3-18,168-8 32,-150 10 11,0 2 0,69 11 0,-98-9 48,-9 0-54,-13-1-112,-232 15-165,220-17 216,-251 1-24,208-5 60,0-3 0,-76-17 0,142 23-31,-1 0 1,1 0-1,0 0 0,-1 0 1,1 0-1,-1 0 1,1 0-1,-1 0 0,1 0 1,-1 0-1,1-1 1,0 1-1,-1 0 0,1 0 1,-1 0-1,1-1 1,0 1-1,-1 0 0,1-1 1,0 1-1,-1 0 1,1-1-1,0 1 0,0 0 1,-1-1-1,1 1 1,0 0-1,0-1 0,-1 0 1,10-8-13,25-6 14,-31 14 2,46-15 31,2 2 0,0 2 0,66-6 0,160-3 34,49 19 102,-326 2-170,1 0 0,-1 0 1,0 0-1,1 0 1,-1 0-1,1 0 1,-1 0-1,1 0 1,-1 0-1,1 0 1,-1 0-1,1 0 0,-1 1 1,1-1-1,-1 0 1,0 0-1,1 0 1,-1 1-1,1-1 1,-1 0-1,0 0 1,1 1-1,-1-1 0,0 0 1,1 1-1,-1-1 1,0 1-1,1-1 1,-1 0-1,0 1 1,0-1-1,0 1 1,1-1-1,-1 1 1,0-1-1,0 0 0,0 1 1,0-1-1,0 1 1,0 0-1,0 0-14,0 0 1,-1 0-1,1 0 0,-1 0 1,1 0-1,-1 0 0,0 0 0,1 0 1,-1 0-1,0 0 0,0 0 0,0 0 1,1 0-1,-1-1 0,0 1 1,-2 1-1,-5 2-58,0 0 0,0 0 0,0-1 0,-1-1 0,1 1 1,-1-1-1,-13 1 0,-69 3-323,77-5 331,-37 1-41,-1-2 0,0-3 0,1-2 0,0-2 0,0-2 0,0-3 0,2-1 0,-60-25 0,102 35 110,4 2-3,0 0 0,-1-1 0,1 1 0,0-1 0,0 0 0,0 1-1,0-1 1,0 0 0,0-1 0,1 1 0,-5-5 0,8 6-8,0 1 0,0-1 0,1 0 0,-1 1 1,0-1-1,0 1 0,0 0 0,1-1 0,-1 1 1,0 0-1,1 0 0,-1 0 0,0 0 0,0 0 1,2 0-1,-1 0-3,130-2-71,181 20-1,97 0 293,-392-18-252,-33 2-161,-5 1 194,-32 3 0,0-2 0,0-2 0,0-3 1,0-2-1,0-2 0,1-2 0,-53-15 0,47 1 38,52 19-29,1 0 1,-1 0-1,1-1 0,0 0 0,-1 1 1,1-2-1,0 1 0,1 0 0,-5-6 1,7 9-3,1-1 1,0 1 0,0 0-1,-1-1 1,1 1 0,0-1-1,0 1 1,0 0 0,0-1-1,-1 1 1,1-1 0,0 1-1,0-1 1,0 1 0,0 0-1,0-1 1,0 1 0,0-1-1,0 1 1,0-1 0,0 1 0,1 0-1,-1-1 1,0 1 0,0-1-1,0 1 1,0-1 0,1 1-1,-1 0 1,0-1 0,1 1-1,14-11 52,26-1 69,-39 12-115,26-5 24,1 1 1,-1 2-1,1 1 1,35 2-1,121 20 56,-44-4 50,-114-9-445,-24-4-225,-18 0 45,-30-2 50,-70-5 0,17-1 430,-90 18 46,-8 1 25,173-15-57,0-1 0,0-1-1,0-2 1,1 0 0,-1-1 0,-31-12-1,52 17-2,-1-1-1,1 0 0,0 0 0,-1 0 1,1 0-1,0 0 0,0 0 1,0-1-1,0 1 0,0-1 0,0 1 1,1-1-1,-1 0 0,0 0 1,1 1-1,-1-1 0,1 0 0,0 0 1,0-1-1,-1 1 0,1 0 1,1 0-1,-1-1 0,0 1 0,1 0 1,-1-1-1,1 1 0,0-1 1,-1 1-1,1 0 0,0-1 0,1 1 1,-1-1-1,0 1 0,1-1 0,-1 1 1,1 0-1,0-1 0,0 1 1,0 0-1,0 0 0,0 0 0,0 0 1,0 0-1,1 0 0,-1 0 1,1 0-1,0 0 0,0 0 0,-1 1 1,4-3-1,8-6 56,0 0-1,1 0 1,0 1-1,0 1 1,1 0 0,0 2-1,0-1 1,1 2-1,0 0 1,0 0 0,0 2-1,0 0 1,0 1-1,1 1 1,0 0-1,-1 1 1,1 1 0,-1 0-1,0 2 1,1-1-1,-1 2 1,18 6 0,-20-5 21,37 16 139,-48-20-191,-1 0-1,1 0 1,-1 0-1,0 1 0,1-1 1,-1 1-1,0 0 0,0-1 1,0 1-1,0 0 0,0 0 1,-1 1-1,1-1 0,2 5 1,-4-6-20,0-1 1,0 1 0,-1 0-1,1 0 1,0 0 0,0-1-1,-1 1 1,1 0 0,0-1-1,-1 1 1,1 0 0,-1-1-1,1 1 1,-1 0 0,1-1-1,-1 1 1,1-1 0,-1 1-1,0-1 1,1 1 0,-1-1-1,0 1 1,1-1 0,-1 0-1,0 1 1,0-1 0,1 0-1,-1 0 1,-1 1 0,-28 8-28,27-8 24,-13 2-24,-1 0 0,0-2 0,0 1 0,0-2 0,0 0 0,0-1 0,1-1 0,-25-6 0,-2-3 22,1-2 0,-44-19 0,68 25 0,0 0 0,1-2 0,-1 0 0,2-2 0,-1 1 1,-23-22-1,40 32-1,-1-1-1,0 0 1,0 0 0,0 1-1,1-1 1,-1 0 0,0 0 0,1 0-1,-1 0 1,1 0 0,-1 0 0,1 0-1,-1 0 1,1 0 0,0 0-1,-1 0 1,1 0 0,0 0 0,0 0-1,0 0 1,0 0 0,0-1 0,0 1-1,0 0 1,0 0 0,0 0 0,1 0-1,-1 0 1,1-2 0,0 2 2,0 0-1,1 0 1,-1 0 0,0 0-1,0 0 1,1 0 0,-1 1 0,0-1-1,1 1 1,-1-1 0,1 1 0,-1-1-1,1 1 1,-1 0 0,1-1 0,-1 1-1,1 0 1,-1 0 0,1 0 0,-1 0-1,1 0 1,1 1 0,45 7 251,92 27 1,-62-11 31,-250-108-182,144 68-90,1-1 0,1-1-1,1-2 1,-35-33 0,36 20 9,24 32-22,-1 1 1,1-1-1,0 1 1,0-1-1,-1 1 1,1-1-1,0 1 1,0-1-1,0 1 1,-1-1-1,1 1 1,0-1-1,0 1 1,0-1-1,0 1 0,0-1 1,0 1-1,0-1 1,0 0-1,1 1 1,-1-1-1,0 1 1,0-1-1,0 1 1,0-1-1,1 1 1,-1-1-1,0 1 1,1 0-1,-1-1 1,0 1-1,1-1 1,-1 1-1,0 0 0,1-1 1,-1 1-1,1 0 1,-1-1-1,1 1 1,-1 0-1,0 0 1,1-1-1,-1 1 1,1 0-1,0 0 1,-1 0-1,1 0 1,-1 0-1,1-1 1,-1 1-1,1 0 0,-1 0 1,1 0-1,-1 1 1,1-1-1,-1 0 1,1 0-1,-1 0 1,2 1-1,16 1 60,1 1-1,0 2 0,-1 0 1,0 1-1,21 9 0,0 0 45,128 54 610,-249-104-964,-21-9 222,91 38 32,-1-1-1,1-1 1,1 0 0,0 0-1,-18-18 1,28 26-5,1 0 0,-1-1 0,1 1 0,-1 0 1,1-1-1,-1 1 0,1 0 0,0-1 0,-1 1 0,1-1 0,0 1 1,-1-1-1,1 1 0,0 0 0,0-1 0,-1 1 0,1-1 1,0 1-1,0-1 0,0 0 0,0 1 0,-1-1 0,1 1 0,0-1 1,0 1-1,0-1 0,0 1 0,1-1 0,-1 1 0,0-1 1,0 0-1,0 1 0,0-1 0,0 1 0,1-1 0,-1 1 0,0-1 1,0 1-1,1-1 0,1 0 1,0 0 1,0 0 0,0 0-1,0 0 1,0 1-1,0-1 1,0 1-1,0-1 1,1 1 0,3 0-1,56 3 86,-62-3-85,19 2 31,1 1 1,-1 0-1,0 1 1,0 1-1,-1 1 1,0 1-1,24 12 1,-41-19-62,-1 0 1,0 0 0,1 0 0,-1 0 0,0 0-1,1 0 1,-1 0 0,0 1 0,1-1-1,-1 0 1,0 0 0,1 0 0,-1 1 0,0-1-1,0 0 1,1 0 0,-1 1 0,0-1 0,0 0-1,1 0 1,-1 1 0,0-1 0,0 0-1,0 1 1,0-1 0,0 0 0,1 1 0,-1-1-1,0 0 1,0 1 0,0-1 0,0 0 0,0 1-1,0-1 1,0 1 0,0-1 0,0 0-1,0 1 1,-1-1 0,-17 3-944,-22-8 427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0:17.55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1871 2384 4881,'-6'-11'6115,"-17"-2"-5447,13 9-193,-22-9 186,-1 2 0,0 1 0,-1 1 0,-57-6 1,38 10-205,25 4-287,0-1-1,-1-2 0,1-1 1,1-1-1,-49-18 0,-199-83 1176,248 97-1109,0-2 1,-41-23-1,15 7 109,29 13-144,1-1-1,0-1 1,1-1-1,1-1 1,1 0-1,-22-27 1,29 31-86,-27-24 128,-1 1 0,-65-44 0,84 64-190,0 0 0,1-1 0,1-1 0,0-1 0,2-1 0,1-1 0,-24-40 0,6 16 41,26 37-63,1-1-1,0 1 1,-9-19 0,-16-30 95,24 45-95,0 0-1,2-1 1,-1-1 0,2 1 0,-9-32 0,-3-22 0,12 48-40,0 0 0,2 0 0,0-1 0,-1-27 0,4 33 35,-2 0 0,0 0-1,0 0 1,-1 1 0,-10-22-1,9 21 11,-14-17 66,16 31-94,1 0-1,0-1 1,0 0 0,1 1-1,-1-1 1,0 0 0,1 0-1,0 0 1,0 0 0,0 0-1,0 0 1,0 0 0,1 0-1,-1-1 1,1 1 0,0 0-1,0-5 1,-2 2 5,0 0 0,0 0 0,0 0 0,-1 0 0,0 0 0,0 0 0,-1 1 0,-6-9 0,4 5-2,-5-12 11,11 21-21,-1 0 0,1-1-1,0 1 1,0 0 0,-1 0 0,1-1 0,0 1 0,0 0 0,0 0 0,0-1 0,0 1 0,-1 0 0,1-1 0,0 1 0,0 0 0,0-1-1,0 1 1,0 0 0,0-1 0,0 1 0,0 0 0,0-1 0,0 1 0,0 0 0,0 0 0,0-1 0,1 1 0,-1 0 0,0-1 0,0 1-1,0 0 1,0-1 0,0 1 0,1 0 0,-1 0 0,0-1 0,0 1 0,0 0 0,1 0 0,-1 0 0,0-1 0,0 1 0,1 0 0,-1 0-1,0 0 1,1-1 0,0 1 14,-2-1-12,0-1 0,0 0 0,0 0 0,0 0 0,0 0-1,0-1 1,1 1 0,-1 0 0,1 0 0,0 0 0,-1 0 0,1-1 0,0 1 0,0 0 0,1 0 0,-1 0-1,0-1 1,1 1 0,0-4 0,17-46 22,-15 43-21,2 1 0,-1 0 0,1-1 0,1 1 1,-1 1-1,1-1 0,0 1 1,1 0-1,0 1 0,0 0 0,9-6 1,-5 3 0,-1 0 0,0-1-1,12-14 1,-3-2 14,1 1-1,1 1 0,1 1 0,1 1 0,29-22 1,4-2 20,-43 34-31,1 0 0,1 0 0,0 2 1,26-15-1,-5 8 8,0-1 0,-2-2 1,42-31-1,-58 40-11,-16 10-4,1 0 0,-1 0 0,0 0 0,1 0 0,-1-1 0,0 1 0,0-1 0,0 1 0,0-1 0,-1 0 0,1 0 0,0 0 0,-1 0 0,1 0 0,-1 0 0,0 0 0,1-1 0,0-2 0,-1 4-1,0-1 1,-1 1-1,1 0 0,0 0 1,0 0-1,0 0 1,1 0-1,-1 0 0,0 0 1,0 0-1,0 0 0,1 0 1,-1 1-1,1-1 0,-1 0 1,0 1-1,1-1 1,-1 1-1,1 0 0,-1-1 1,1 1-1,-1 0 0,1 0 1,1 0-1,-2 0 0,1 0 1,-1 0-1,0 0 0,0 0 1,0 0-1,0 0 0,1-1 1,-1 1-1,0 0 0,0-1 0,0 1 1,0-1-1,0 1 0,0-1 1,0 1-1,0-1 0,0 0 1,0 0-1,0 1 0,-1-1 0,1 0 1,1-1-1,-2 2 0,0-1 0,0 1 0,0 0 1,0-1-1,0 1 0,1-1 0,-1 1 0,0 0 0,0-1 0,0 1 0,1 0 0,-1 0 1,0-1-1,0 1 0,1 0 0,-1-1 0,0 1 0,1 0 0,-1 0 0,0 0 0,1-1 1,-1 1-1,0 0 0,1 0 0,-1 0 0,0 0 0,1 0 0,-1 0 0,1 0 1,-1 0-1,1 0 0,16 3 8,20 17 4,-28-15-11,-3-2 0,-1 0 0,0 0 0,0 1 0,0-1 1,0 1-1,-1 0 0,1 0 0,-1 1 0,0-1 1,0 1-1,-1 0 0,4 6 0,16 36 27,-15-34-12,-1 1 0,-1-1 0,0 1 0,4 17 0,-6-15-13,2 0-1,0 0 1,1-1-1,12 21 1,-13-26 2,0 1 1,0 0 0,-1 0-1,-1 1 1,0-1 0,0 1-1,-1 0 1,-1 0 0,3 22-1,-5-23 0,1 0-1,1 0 0,0-1 0,0 1 0,1-1 0,0 1 0,1-1 1,8 17-1,-3 12-3,-9-35-1,0-1 1,1 1 0,-1 0-1,1-1 1,0 1-1,-1-1 1,2 1-1,-1-1 1,0 0-1,1 0 1,0 1-1,-1-1 1,1 0 0,4 4-1,-2-3-3,-1 1 1,0-1-1,0 0 1,0 1-1,3 8 0,7 10 2,-12-21-1,1 1 0,-1-1 1,1 0-1,0 0 0,0 0 1,0 0-1,0 0 0,1-1 0,-1 1 1,0-1-1,1 1 0,-1-1 1,1 0-1,-1 0 0,6 2 0,9 3-10,13 11-18,-25-13 23,0-1 1,0 0-1,0 0 1,0-1-1,8 3 0,11 2-5,-15-5 14,0 0-1,1 0 1,-2 1 0,1 0-1,0 0 1,-1 1-1,1 1 1,-1-1-1,0 1 1,-1 1-1,13 9 1,-11-3 12,-7-9-11,1 0 0,-1 0 0,0 0 0,1-1 0,0 1-1,0-1 1,-1 0 0,6 3 0,-6-3-1,1-1-1,-1 1 1,0 0 0,0 0-1,0 0 1,0 0-1,0 1 1,0-1 0,0 0-1,-1 1 1,1-1 0,-1 1-1,0 0 1,0-1-1,0 1 1,0 0 0,0 0-1,0 0 1,-1 0 0,0-1-1,1 6 1,8 32 10,73 128 25,-64-137-34,1-2 0,1 0-1,25 27 1,-39-48 0,0 0 1,0 0-1,0 0 0,-1 1 1,-1 0-1,1 0 0,-1 0 0,5 19 1,-2 4 30,5 46 0,4 21-21,-7-64-33,4 17-38,13 96 0,-24-137 54,0-1 1,1 0-1,0 0 1,1 0-1,8 17 1,9 23 10,-19-39-1,0 0-1,0 0 0,-1 0 0,0 11 1,-1-9-1,0-1 0,1 0 0,5 20 0,-2-11-8,-2-1 1,0 1-1,-1-1 1,-3 35-1,1-3-1,1-46-3,0 0-1,0 1 1,0-1 0,-1 0 0,0 0 0,0 1 0,-1-1 0,0 0-1,0-1 1,-3 8 0,-15-2-122,-43 35 105,25-12 6,34-31 10,-1 0-1,1-1 0,-1 0 0,1 1 0,-1-2 1,0 1-1,0 0 0,0-1 0,0 0 0,0 0 1,0-1-1,-1 1 0,1-1 0,0 0 1,0-1-1,-8 0 0,-7 0-14,-31-1-5,-69-9-1,62 0 19,-88-30 0,-1 0 45,120 33-43,1 0 0,0-2 0,0-1 0,1-1 0,0-1 1,1-1-1,-31-25 0,48 34 9,-1 1 0,0 0 0,0 0 1,-10-4-1,11 6 2,1 0 0,0-1 1,1 0-1,-1 0 0,0 0 0,1-1 1,-10-7-1,6 2 1,-1 1 0,-1 0 0,-20-11 0,-16-12 4,16 9 8,-41-24 0,52 34-17,13 7-2,1 0-1,-1-1 1,1 0 0,1 0 0,-1 0 0,1-1 0,0 1 0,1-1 0,0-1-1,-7-13 1,-3-13 0,-11-37 0,24 67 5,-39-121 30,14 4 7,-4-12-5,22 110-28,4 10 0,0 1 0,1-1 1,-3-24-1,4 29-4,1 0 0,-2 0 1,1 0-1,-1 0 0,-1 1 0,1-1 1,-1 1-1,0 0 0,-8-11 0,-4-2 11,-32-33-1,-34-28-10,78 76-1,1 0-1,-1 1 0,1-2 0,0 1 1,0 0-1,-2-7 0,-1-3-76,5 15-33,1-1 0,0 0 0,0 1 0,0-1 1,-1 1-1,1-1 0,0 0 0,0 1 0,0-1 1,0 1-1,0-1 0,0 0 0,0 1 0,1-1 1,-1 0-1,0 1 0,0-1 0,0 1 0,0-1 1,1 1-1,-1-1 0,0 0 0,1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0:19.52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108 923 3529,'-3'0'303,"0"-1"1,1 0 0,-1 0-1,1 0 1,-1 0 0,1 0-1,0 0 1,-1-1-1,1 1 1,0-1 0,0 0-1,0 1 1,0-1 0,0 0-1,0 0 1,1-1-1,-1 1 1,1 0 0,-1 0-1,1-1 1,-1-2 0,-28-63 879,25 56-660,1 0-149,1 0 0,0 0 0,0 0 1,1 0-1,1-1 0,0 1 1,1-22-1,4-5 1104,10-43 1,-12 70-1301,16-24 594,-16 30-663,0 0-1,0 0 1,1 1 0,-1-1-1,5-5 1,8-19 230,-11 21-282,0 0 0,0 0 0,1 0 0,0 1 0,0 0 0,1 0 0,0 0 0,0 1 0,1 0 0,0 0 0,11-9 0,-7 12-29,-1 0 0,0 0 0,19-3 0,-19 5-10,1-1 0,-1 0 1,0-1-1,14-6 0,10-9 29,-1-1 1,49-40-1,-58 41-26,1 0 0,1 2 0,0 0 0,55-23-1,-72 35-13,-1 1 0,-1-1-1,1 0 1,0 0 0,6-8-1,-9 9 5,-1 0 0,1-1-1,0 2 1,1-1 0,-1 1-1,1-1 1,0 2 0,-1-1-1,1 1 1,0-1 0,12-1 0,-15 4 7,-3-1-12,-1 1-1,1 0 1,0 0 0,0 0-1,0 0 1,0-1-1,-1 1 1,1 0 0,0 0-1,0 0 1,0-1-1,0 1 1,0 0 0,0 0-1,0-1 1,0 1-1,-1 0 1,1 0 0,0-1-1,0 1 1,0 0-1,0 0 1,0-1 0,0 1-1,0 0 1,1 0-1,-1 0 1,0-1 0,0 1-1,0 0 1,0 0-1,0-1 1,0 1 0,0 0-1,0 0 1,1 0-1,-1-1 1,0 1 0,0 0-1,0 0 1,0 0-1,1-1 1,-1 1 0,0 0-1,0 0 1,0 0-1,1 0 1,-1 0-1,0 0 1,0 0 0,0-1-1,1 1 1,-1 0-1,0 0 1,0 0 0,1 0-1,-1 0 1,0 0-1,0 0 1,1 0 0,-1 0-1,0 0 1,0 0-1,1 1 1,-1-1 0,0 0-1,1 0 1,-2-1 72,0 1-67,1 0 0,-1 0 0,1 0 1,-1 0-1,0 0 0,1 0 0,-1 0 0,1 0 1,-1 0-1,1 1 0,-1-1 0,1 0 0,-1 0 0,0 1 1,1-1-1,0 0 0,-1 1 0,1-1 0,-1 1 0,1-1 1,-1 1-1,1-1 0,0 0 0,-1 1 0,1-1 1,0 1-1,-1 0 0,1 0 0,-7 9 6,-1 1 0,0-2 0,0 1 0,-1-1-1,0 0 1,0-1 0,-17 11 0,-25 20 36,22-12-9,-34 38-1,-9 11-1,3-7-16,47-45-10,-2 0 0,0-2 0,-42 30 0,39-37-12,-22 17 4,46-30-8,1 0 0,0 0 1,0 0-1,0 0 0,0 1 0,0-1 1,0 1-1,1-1 0,-1 1 0,1 0 1,-1-1-1,1 1 0,0 0 0,0 0 1,0 4-1,0-5 0,1-1 0,0 1 0,-1-1 0,0 1 0,1-1 0,-1 1 0,0-1 0,0 0 0,1 0 0,-1 1 0,0-1 0,0 0 0,-1 0 0,1 0 0,0 0 0,0 0 0,0 0 0,-1 0 0,1-1 0,0 1 0,-1 0 0,1-1 0,-1 1 0,1-1 0,-1 1 0,1-1 0,-1 0 0,1 1 0,-3-1 0,1 0 0,1 1 0,-1-1 0,1 1 0,-1 0 0,1 0 0,-1 0 0,1 0 0,0 0 0,0 1 0,-3 1 0,3-1 4,-1 0 1,1-1-1,0 1 1,-1-1-1,1 0 1,-1 1-1,1-1 1,-1 0-1,1-1 1,-1 1-1,0 0 1,0-1-1,1 1 1,-1-1-1,-3 0 1,3 4 6,1 0 0,-1 1 0,1-1 0,0 0 0,1 1 0,-1 0 0,-1 5 0,1 3-10,0-1 0,1 0 1,1 1-1,0-1 0,3 24 1,-2-27-2,0 0 1,1 1 0,0 0 1,1-1-1,-1 1 0,8 14 1,-7-17-1,0 0 0,0 0 1,-1 1-1,0-1 0,0 1 1,0 12-1,3 12 17,-4-27-15,1 0 0,-2 0-1,1 0 1,-1 0 0,1 0 0,-1-1-1,-1 1 1,1 0 0,-2 7-1,2-10-1,-1-1-1,1 1 0,0 0 0,0 0 0,0-1 0,0 1 0,1 0 0,-1-1 0,0 1 0,1 0 0,-1-1 0,1 1 0,0 0 0,-1-1 0,1 1 0,0-1 1,0 1-1,0-1 0,0 0 0,0 1 0,0-1 0,1 0 0,-1 0 0,0 1 0,3 0 0,-3-1 0,1 1 0,0-1 0,-1 1 0,1-1 0,-1 1 0,0 0 0,1-1 0,-1 1 0,0 0 0,0 0 0,0 0 0,0 0 0,-1 0 0,1 0 0,0 3 0,0 6 0,-2-8 1,1 1-1,1-1 1,-1 1-1,0-1 1,1 0-1,-1 1 1,1-1-1,0 0 1,0 1-1,1-1 1,-1 0-1,1 0 1,-1 0-1,3 3 1,-1-2 1,0 0 0,-1 0-1,1 1 1,-1-1 0,0 0 0,-1 1 0,1 0 0,-1-1-1,0 1 1,0 0 0,0 4 0,0-3 2,0 0 0,1 0 0,-1 0 0,1-1 0,4 11 1,57 118-4,-28-63 34,-22-45-717,0 0-1,9 29 0,-14-32-213,2-11 252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0:20.81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183 689 4625,'-41'40'1931,"41"-39"-1871,-1-1 0,0 1 0,0 0-1,1-1 1,-1 1 0,0-1 0,0 1 0,0-1 0,0 1-1,0-1 1,0 1 0,0-1 0,0 0 0,0 0 0,0 1-1,0-1 1,0 0 0,0 0 0,0 0 0,0 0 0,0 0-1,0 0 1,0-1 0,0 1 0,0 0 0,0 0 0,0-1-1,0 1 1,0-1 0,0 1 0,0-1 0,0 1 0,0-1-1,0 1 1,1-1 0,-1 0 0,0 0 0,0 1 0,1-1-1,-1 0 1,0-1 0,-2-2 51,0 0-1,0 0 1,1 0 0,0 0-1,0-1 1,-2-6-1,-20-86 2135,11 44-519,10 40-1098,1 0 0,-10-24 0,5 19-165,2 0 0,0 0-1,0-1 1,2 0 0,0 0 0,1-24-1,2 40-424,1 0-1,0 1 1,0-1-1,0 1 0,1-1 1,-1 1-1,1 0 1,-1-1-1,1 1 0,0 0 1,0 0-1,0 0 1,3-3-1,15-17 209,-16 16-179,1-1 0,-1 1 0,2 1 0,-1-1 0,1 1 0,-1 0 0,11-7 0,-13 10-55,-1 0 1,0 0-1,0-1 1,-1 1-1,1 0 0,0-1 1,-1 0-1,0 1 0,1-1 1,-1 0-1,0 0 1,0 0-1,-1 0 0,1 0 1,-1 0-1,1 0 1,-1 0-1,0 0 0,0-3 1,0 2-5,0 1 1,0-1-1,0 0 1,1 1-1,0-1 1,0 0 0,0 1-1,0-1 1,0 1-1,1-1 1,-1 1-1,1 0 1,0 0 0,3-4-1,3 0-64,1 0 0,0 1 0,0-1 0,1 2 1,0 0-1,0 0 0,0 0 0,0 2 0,1-1 0,15-2 0,32-13-1263,-10 0 734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0:22.56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83 546 4145,'-17'-19'7649,"2"-2"-4625,-18-34-3503,30 51 1034,1-1-488,0 1 0,0-1 1,0 0-1,1 1 0,-1-1 0,1 0 1,0 0-1,0 0 0,1 0 0,0 0 1,0 0-1,0 0 0,0-1 0,2-7 1,2-2-19,1 0 1,0 1 0,10-20-1,-10 23-33,0-1-1,0 1 1,-1-1 0,3-14-1,-1-2 17,-5 25-26,0-1-1,0 0 1,0 0 0,-1 0 0,1 0 0,-1 0 0,0 0 0,0 0 0,0 0 0,-1 0 0,0-5 0,-5-14 269,6 23-265,0 0-1,0 0 1,0 1 0,0-1-1,-1 0 1,1 0 0,0 0-1,0 0 1,0 0 0,0 0-1,0 1 1,0-1 0,0 0 0,0 0-1,0 0 1,0 0 0,0 0-1,0 0 1,0 0 0,0 0-1,0 0 1,-1 1 0,1-1-1,0 0 1,0 0 0,0 0-1,0 0 1,0 0 0,0 0 0,0 0-1,0 0 1,-1 0 0,1 0-1,0 0 1,0 0 0,0 0-1,0 0 1,0 0 0,0 0-1,-1 0 1,1 0 0,0 0 0,0 0-1,0 0 1,0 0 0,0 0-1,0 0 1,0 0 0,-1 0-1,1 0 1,0 0 0,0 0-1,0-1 1,0 1 0,0 0-1,0 0 1,0 0 0,-1 0 0,0 12-10,2-8 4,0 1-1,0-1 1,0 0 0,0 0-1,1 1 1,-1-1-1,1 0 1,3 4 0,-3-4 1,0 0 1,0 1 0,0-1 0,0 0 0,-1 1 0,2 6-1,-3-10-2,-1-1 1,1 1-1,0-1 0,0 1 0,0-1 0,-1 0 0,1 1 0,0-1 0,-1 1 0,1-1 0,0 0 0,-1 1 0,1-1 1,-1 0-1,1 1 0,0-1 0,-1 0 0,1 1 0,-1-1 0,1 0 0,-1 0 0,1 0 0,-1 0 0,1 1 1,-1-1-1,1 0 0,-1 0 0,1 0 0,-1 0 0,1 0 0,-1 0 0,1 0 0,-1 0 0,1 0 0,-1-1 0,1 1 1,-1 0-1,1 0 0,-1 0 0,1-1 0,-1 1 0,1 0 0,0 0 0,-1-1 0,1 1 0,-1 0 0,1-1 1,0 1-1,-1 0 0,1-1 0,0 1 0,-1-1 0,1 1 0,0-1 0,0 1 0,-1-1 0,2-7 12,0 0 0,0 0-1,0 0 1,1 0-1,4-11 1,-3 13-8,-1-1 1,0 0-1,0 0 0,-1 0 1,0 0-1,0 0 0,-1-1 0,0-13 1,-1 19-2,1 0 1,-1 0-1,1 0 1,0-1-1,-1 1 1,1 0-1,0 0 0,0 0 1,1 0-1,-1 0 1,0 0-1,1-1 1,-1 1-1,1 0 1,0 0-1,0 0 1,0 0-1,0 1 1,0-1-1,0 0 1,0 0-1,0 0 0,1 1 1,-1-1-1,1 1 1,-1-1-1,1 1 1,0 0-1,0-1 1,-1 1-1,1 0 1,3-1-1,3-6 77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0:25.88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1080 1814 5521,'-29'-14'1338,"-5"-1"-279,1-2-1,-50-35 0,-146-131 1493,196 153-2271,2-2 0,1 0 1,2-2-1,-40-63 0,-59-99 2142,125 186-1667,11 14-444,19 17-120,-26-20-154,235 194 383,78 60-265,-261-215-92,-4-3 64,-1 2 0,88 89 0,-133-123-124,1 1 0,0-1 0,0-1 0,0 1 0,1-1-1,0 0 1,9 5 0,-22-9-48,0 0 1,-1 0-1,1-1 0,0 0 1,0 0-1,0-1 0,0 0 1,-7-3-1,-16-4-28,-77-23 67,1-4 1,-129-65-1,207 87 34,1 0 1,1-1 0,0-2-1,1 0 1,1-2-1,1-1 1,0 0-1,2-2 1,-28-35-1,26 27 55,11 15 24,2 0 0,-14-23 0,24 38-104,0 0-1,0 1 1,0-1-1,0 0 0,0 0 1,0 0-1,0 0 1,0 0-1,0 0 1,0 0-1,0 0 0,1 0 1,-1 0-1,0 0 1,0 0-1,0 1 1,0-1-1,0 0 0,0 0 1,0 0-1,1 0 1,-1 0-1,0 0 0,0 0 1,0 0-1,0 0 1,0 0-1,0 0 1,0 0-1,1 0 0,-1 0 1,0 0-1,0 0 1,0-1-1,0 1 0,0 0 1,0 0-1,0 0 1,0 0-1,1 0 1,-1 0-1,0 0 0,0 0 1,0 0-1,0 0 1,0 0-1,0 0 1,0-1-1,0 1 0,0 0 1,0 0-1,0 0 1,0 0-1,0 0 0,0 0 1,0 0-1,0-1 1,0 1-1,1 0 1,-1 0-1,0 0 0,-1 0 1,1 0-1,0 0 1,0 0-1,0-1 1,0 1-1,0 0 0,13 6 47,993 509 816,-989-507-702,0 0 1,0 1 0,-1 1 0,28 22-1,-49-30 12,-9-5-186,-409-147-183,236 79 247,3-7 29,163 67-67,-1-2 0,2 0 0,0-1 0,0 0 0,1-2 0,-18-19 0,31 27-9,0 1 0,0-1 1,-8-14-1,12 19-5,1 1 1,-1-1 0,1 0-1,0 1 1,0-1-1,0 0 1,1 0-1,-1 0 1,1 0-1,0 0 1,-1 0-1,1 0 1,1 0-1,-1 0 1,1-4-1,-1 6 0,1 0-1,-1 0 1,0 0-1,1 0 0,0 1 1,-1-1-1,1 0 1,-1 0-1,1 0 1,0 0-1,0 1 1,0-1-1,-1 0 1,1 1-1,0-1 0,0 1 1,0-1-1,0 1 1,0-1-1,0 1 1,0 0-1,0-1 1,0 1-1,1 0 1,28-2 5,-22 2-2,23 2 15,0 0 0,0 2 1,-1 2-1,36 10 1,114 46 104,318 161 223,-491-219-336,19 9 134,48 34 0,-61-33 11,-13-14-153,0 0 0,0 0 0,1 0 0,-1 1 1,0-1-1,0 0 0,0 0 0,0 0 1,0 1-1,0-1 0,0 0 0,0 0 1,0 0-1,0 0 0,0 1 0,0-1 0,-1 0 1,1 0-1,0 0 0,0 1 0,0-1 1,0 0-1,0 0 0,0 0 0,0 0 0,0 1 1,-1-1-1,1 0 0,0 0 0,0 0 1,0 0-1,0 0 0,0 0 0,-1 0 1,1 1-1,0-1 0,0 0 0,0 0 0,0 0 1,-1 0-1,1 0 0,-30 0 90,24-1-117,-100-11-19,2-5 0,0-4 0,1-5 0,1-4 0,-160-72-1,217 80 40,0-2-1,2-2 1,1-2 0,1-1-1,1-3 1,2-1-1,1-1 1,-47-59-1,77 84-7,0 1 0,1-1 0,0 1 0,-6-15 0,11 21 8,0 0 0,0 0 0,1 0 0,-1 0 0,0 0 0,1 0-1,-1 0 1,1 0 0,0 0 0,0 0 0,0 0 0,0 0 0,0 0 0,0-1-1,0 1 1,1 0 0,-1 0 0,1 0 0,-1 0 0,1 0 0,0 0 0,0 0-1,0 1 1,0-1 0,0 0 0,1 0 0,-1 1 0,0-1 0,1 1-1,2-3 1,4 0-3,1 0 0,-1 0 0,1 0 0,0 1 0,0 1 0,1 0 0,-1 0 0,0 1 0,1 0 0,18 0 0,19 2 17,0 2 0,0 2 0,0 2 0,75 21 0,175 76 60,-196-60 94,-1 4-1,-3 4 1,94 68 0,-183-115-125,0 1 0,0 0-1,-1 0 1,1 1 0,-1 0 0,-1 0 0,11 15 0,-16-21-40,-1 0 0,1-1 0,-1 1 0,0 0 0,1 0 0,-1 0 0,0 0 0,0 0 0,0 0 0,0 0 0,0 0 1,0 0-1,0 1 0,0-1 0,0 0 0,0 0 0,0 0 0,-1 0 0,1 0 0,0 0 0,-1-1 0,1 1 0,-1 0 1,1 0-1,-1 0 0,1 0 0,-1 0 0,0-1 0,1 1 0,-1 0 0,0 0 0,0-1 0,1 1 0,-1 0 0,0-1 1,0 1-1,0-1 0,0 0 0,0 1 0,0-1 0,0 0 0,-1 1 0,-7 2-43,1-1 1,-1 0-1,-16 2 0,17-3 25,-50 6-20,0-3 1,1-2-1,-1-3 0,0-3 1,1-2-1,-1-2 0,1-3 1,1-2-1,1-3 0,0-2 1,1-3-1,-65-34 0,86 35 11,2-1-1,0-2 0,1 0 1,2-2-1,-34-38 0,25 20-20,1-2 1,-51-86-1,84 127 44,1 0 0,0 0 0,0 0 1,0 0-1,0 0 0,1 0 1,-1-1-1,1 1 0,0 0 0,1-1 1,-1 1-1,1-1 0,-1-4 1,2 7 0,0 0 1,0 0-1,0 0 1,0-1-1,0 1 1,1 0-1,-1 0 1,0 0-1,1 1 1,0-1-1,-1 0 1,1 1-1,0-1 1,0 1-1,0-1 1,0 1-1,0 0 1,0 0-1,0 0 1,0 0-1,1 0 1,-1 0 0,0 1-1,1-1 1,-1 1-1,4-1 1,13-2-4,1 1 0,-1 0 1,1 2-1,-1 0 0,1 1 0,-1 1 1,37 8-1,140 49 74,-189-57-63,74 28 72,-1 3 1,120 69-1,-144-69 95,-3 3 0,0 3 0,-3 1 0,54 57 0,-98-91-84,1 1-1,-2-1 1,1 1 0,-1 1-1,0-1 1,0 1 0,-1 0-1,5 11 1,-9-17-69,1 0-1,-1 1 1,1-1 0,-1 0 0,0 0 0,0 1 0,0-1-1,0 0 1,0 1 0,0-1 0,-1 0 0,1 1 0,-1-1-1,0 0 1,0 0 0,0 0 0,0 1 0,0-1 0,0 0-1,0 0 1,-1-1 0,1 1 0,-1 0 0,1 0 0,-1-1-1,0 1 1,1-1 0,-1 1 0,0-1 0,0 0 0,0 1-1,0-1 1,0 0 0,-1-1 0,-1 2 0,-7 2-25,0 0 0,0 0 1,-1-1-1,1-1 0,-1 0 0,1-1 1,-22 1-1,-83-11-156,108 8 154,-49-7-45,-1-3-1,1-2 0,1-3 1,1-2-1,-66-30 0,82 29 2,1-2-1,0-1 1,2-2 0,1-2 0,1-1-1,1-1 1,-48-54 0,-64-111-335,135 178 337,1 0 1,0-1 0,1 0 0,-7-19 0,13 31 37,1-1 1,-1 0 0,1 0-1,0 0 1,1 0-1,-1 0 1,1 0 0,0 0-1,0 0 1,0 0-1,1-1 1,0 1 0,0 1-1,0-1 1,0 0-1,1 0 1,0 0 0,0 1-1,3-6 1,0 4 6,-1 1 1,1 0 0,0 0-1,0 0 1,0 0 0,1 1-1,0 0 1,0 0 0,0 1-1,0 0 1,0 0-1,1 0 1,-1 0 0,13-2-1,1 1 8,-1 1 0,1 0 0,0 1 0,20 2 0,7 2 26,-1 2 1,0 3-1,-1 1 0,1 3 1,-2 1-1,68 29 1,-26-3 41,-2 4 0,97 65 1,-138-80 5,-2 2 0,-2 2 0,67 67 0,-103-95-76,0-1 0,-1 1 1,0-1-1,1 1 0,-1 0 1,0 0-1,-1 0 0,1 0 1,-1 0-1,1 1 0,-1-1 1,0 0-1,0 1 0,0-1 1,0 5-1,-1-7-5,0 0-1,0 0 1,-1 0 0,1 0-1,0 0 1,-1 0-1,1 0 1,-1 0 0,1 0-1,-1 0 1,1 0-1,-1-1 1,0 1 0,1 0-1,-1 0 1,0 0 0,0-1-1,-1 2 1,0-1-15,-1 1 1,0 0 0,-1-1-1,1 0 1,0 1-1,0-1 1,-5 0 0,-28 6-95,-1-2 0,1-1 0,-64-3 1,-113-21 75,124 7 85,2-5-1,0-3 1,1-4 0,1-3-1,1-4 1,2-4-1,2-4 1,-113-74-1,175 102-59,1-1 1,0-2-1,1 1 0,0-2 0,1 0 0,1-1 1,-13-20-1,24 32 4,0-1 0,0 1 0,0-1 0,1 0 0,-1 0 0,2-1 0,-1 1 0,1 0 0,-1-1 0,2 1 0,-1 0 0,1-10 0,1 11 3,0 1-1,0-1 1,0 0 0,1 0 0,0 0 0,0 1-1,0-1 1,0 1 0,1 0 0,0-1-1,0 1 1,0 0 0,0 1 0,1-1 0,-1 1-1,1-1 1,0 1 0,4-3 0,4-1 3,0-1 1,1 2 0,-1 0-1,1 1 1,0 0-1,0 0 1,1 2 0,0 0-1,15-2 1,3 1 21,0 2 0,63 5 0,-37 3 21,0 3 1,-1 3-1,0 2 0,63 25 0,-39-8 41,-1 5-1,83 50 1,-111-56 33,63 51 0,-97-67-76,-2 0-1,0 1 0,-1 1 1,0 0-1,-2 1 0,23 37 0,-33-49-31,0 0 1,-1 0-1,1 0 0,-1 1 0,-1-1 0,1 1 1,-1 0-1,0-1 0,0 1 0,-1 0 0,1 0 1,-1 0-1,-1-1 0,-1 11 0,1-12-15,0 0-1,-1 0 0,1 0 1,-1 0-1,0 0 0,-1-1 1,1 1-1,-1-1 1,1 1-1,-1-1 0,0 0 1,0 0-1,0 0 1,-1-1-1,1 1 0,-1-1 1,1 0-1,-1 1 0,0-2 1,0 1-1,-4 1 1,-6 2-35,0-1 0,-1-1 0,1 0 0,-1-1 1,1-1-1,-1 0 0,-27-2 0,-1-4-35,-61-13-1,41 3 33,0-4-1,1-1 1,1-4 0,1-2-1,1-3 1,2-3 0,1-1-1,2-4 1,1-1 0,2-3-1,-56-58 1,84 76 13,2-2-1,1 0 0,1-1 1,-16-30-1,27 40-13,0 0 0,0 0 1,2-1-1,0 1 0,1-1 0,1-1 0,0 1 0,-2-34 0,6 46 37,-1 0 0,1 1 0,0-1 1,1 0-1,-1 1 0,1-1 0,0 1 0,0-1 1,0 1-1,1-1 0,-1 1 0,1 0 0,0 0 0,1 0 1,-1 0-1,1 0 0,-1 0 0,1 0 0,0 1 1,0 0-1,1-1 0,-1 1 0,1 0 0,0 1 1,0-1-1,-1 1 0,2-1 0,-1 1 0,0 1 0,0-1 1,1 0-1,-1 1 0,1 0 0,-1 0 0,8 0 1,10-1-6,0 2 1,1 1 0,-1 0 0,0 2 0,0 0 0,0 2 0,-1 0 0,36 14 0,16 11 23,75 42-1,123 84 162,-210-115-38,-2 2 0,66 63 0,-122-103-126,42 45 288,-42-44-229,0 1-1,0-1 1,0 1 0,0 0-1,-1 0 1,0 0 0,0 0 0,0 0-1,-1 1 1,2 5 0,-3-10-57,0 1 1,0-1-1,0 1 1,0-1-1,-1 0 1,1 1-1,0-1 1,0 0-1,-1 1 1,1-1-1,-1 0 1,1 1-1,-1-1 1,0 0-1,1 0 1,-1 0-1,0 0 1,0 1-1,0-1 1,0 0-1,0-1 1,0 1-1,0 0 1,0 0-1,0 0 1,0 0-1,-1-1 1,1 1-1,0-1 1,0 1-1,-1-1 1,1 1-1,-3-1 1,-5 2-29,0 0 0,0-1 0,0 0 0,-9-1 0,14 0 12,-40-1-55,1-2 1,-1-2-1,1-2 0,-43-12 1,14-2 15,-106-45 1,116 38-25,2-2 0,0-3 0,3-2 0,0-3 1,3-3-1,-75-70 0,120 103 12,1 0-1,0-1 1,0 0 0,1 0 0,0 0-1,1-1 1,0 0 0,0 0 0,1-1-1,-7-21 1,11 30 42,1-1-1,-1 1 0,1 0 1,0-1-1,-1 1 0,1-1 1,0 1-1,1-1 1,-1 1-1,0 0 0,1-1 1,-1 1-1,1 0 0,0-1 1,0 1-1,0 0 1,0 0-1,0-1 0,0 1 1,1 0-1,1-2 0,1 1 3,-1 0 0,0 1 0,1-1 0,-1 1 0,1 0 0,0 0 0,0 0 0,0 1 0,0-1 0,0 1 0,6-1 0,10-1-5,0 0 0,0 2 0,0 1 0,23 2 0,17 3 8,-1 4 0,1 2-1,-2 2 1,109 40 0,-98-25 140,-1 4 0,-2 2 1,95 65-1,-127-76 60,-2 2-1,40 38 0,-62-53-44,-1 0 0,0 0-1,-1 1 1,0 0-1,-1 1 1,0-1-1,-1 1 1,0 1-1,-1-1 1,6 23 0,-11-34-128,1 1 1,-1-1 0,0 1 0,0-1 0,0 1 0,0-1 0,0 0 0,0 1 0,0-1 0,0 1-1,-1-1 1,1 1 0,0-1 0,-1 0 0,1 1 0,-1-1 0,0 0 0,1 1 0,-1-1-1,0 0 1,0 0 0,0 0 0,0 1 0,0-1 0,0 0 0,0 0 0,0-1 0,0 1 0,-1 0-1,1 0 1,0 0 0,-1-1 0,0 1 0,-6 2-19,1-1 0,0 0 0,-1 0-1,0-1 1,-11 1 0,-11-1-42,0-1 0,0-1 0,0-2 0,0-1 0,1-1 0,-34-11 0,14 1-20,1-3 1,-84-42-1,83 32 31,2-1-1,0-3 0,2-2 1,2-1-1,1-3 1,2-1-1,2-2 0,1-2 1,-33-51-1,57 74-2,1-1 0,-14-31 0,23 45 22,0 1 1,1-1-1,0 1 0,0-1 1,1 0-1,0 0 0,0 1 1,1-1-1,0 0 1,0 0-1,0 0 0,3-11 1,-2 14 14,1 1-1,0-1 1,0 1 0,0-1 0,0 1 0,0 0 0,1 0-1,-1 0 1,1 0 0,0 0 0,0 1 0,0-1-1,0 1 1,1 0 0,-1 0 0,0 0 0,1 0 0,7-2-1,2-1 14,1 0-1,0 2 0,29-5 0,-19 6-2,0 1-1,0 1 0,0 1 1,-1 1-1,1 1 0,0 1 0,-1 2 1,0 0-1,41 17 0,-29-8 25,-1 3 0,0 0-1,-1 2 1,-1 2-1,41 35 1,-58-43 30,1 1 0,-2 0 0,18 23 0,-29-33-27,1-1 0,-1 1 0,0 0 0,0 0 0,-1 0 1,0 0-1,0 0 0,0 0 0,0 1 0,-1-1 0,1 0 0,-2 1 0,1 0 0,0-1 0,-1 1 1,0-1-1,-2 10 0,1-12-30,0-1 0,0 1 0,0 0 1,-1-1-1,1 1 0,-1-1 0,0 1 1,0-1-1,0 0 0,0 0 0,0 0 1,0 0-1,0 0 0,-1 0 0,1-1 1,-1 1-1,0-1 0,1 0 0,-1 0 1,0 0-1,1 0 0,-6 1 0,-2 1-35,-1-2 0,1 1 0,-1-1-1,0-1 1,-13 0 0,1-3-33,-1-1 1,0-1-1,1-1 0,0-1 1,0-1-1,1-1 1,0-1-1,1 0 1,-35-25-1,2-2-94,2-3 1,-62-62-1,104 92 50,0 0 1,1-1 0,0 0 0,1 0-1,0-1 1,1 0 0,0 0-1,-9-24 1,15 32 79,-1-1-1,1 1 0,0 0 1,0 0-1,0 0 1,1 0-1,0-1 1,0 1-1,0 0 0,0 0 1,0-1-1,1 1 1,0 0-1,0 0 1,0 0-1,1 0 0,-1 0 1,1 0-1,0 0 1,0 0-1,0 0 1,0 1-1,1-1 0,0 1 1,-1 0-1,1 0 1,0 0-1,1 0 1,-1 0-1,0 1 0,1-1 1,4-1-1,0 0 37,0 0 0,0 1-1,0 0 1,0 1-1,0 0 1,1 0 0,-1 0-1,1 1 1,-1 1-1,1 0 1,-1 0 0,1 0-1,0 1 1,-1 0-1,0 1 1,1 0 0,-1 0-1,0 1 1,0 0-1,12 6 1,13 8 70,-1 2-1,-1 1 1,41 34 0,-43-31-25,31 21 64,38 30 249,-94-70-305,0-1 0,0 1 0,-1 0-1,0 0 1,0 0 0,6 10 0,-9-13-52,1-1 0,-1 1 0,0 0 0,1 0-1,-1 0 1,0 0 0,1 0 0,-1-1 0,0 1 0,0 0 0,0 0 0,0 0 0,0 0-1,0 0 1,0 0 0,0 0 0,0 0 0,0 0 0,0 0 0,-1 0 0,1-1 0,0 1 0,-1 0-1,1 0 1,0 0 0,-1 0 0,1-1 0,-1 1 0,0 0 0,1 0 0,-1-1 0,1 1-1,-1 0 1,0-1 0,0 1 0,1-1 0,-1 1 0,0-1 0,0 1 0,0-1 0,0 0 0,-1 1-1,-4 1-37,-1-1-1,1 1 1,-1-1-1,1-1 1,-1 1-1,0-1 0,1 0 1,-1-1-1,1 1 1,-1-1-1,-12-4 1,0-1-86,0-1 0,-32-15 0,29 10 79,0-1 0,1 0 0,0-2 0,1 0 0,0-1 1,-26-30-1,36 34 19,0 0 1,0 0-1,1-1 0,1-1 1,0 1-1,1-1 1,1-1-1,0 1 1,1-1-1,0 0 0,-4-28 1,8 40 15,1-1 0,-1 1 0,1-1 0,0 0 0,0 1 0,0-1 0,1 0 0,-1 1 0,1-1 0,0 1 0,0-1 0,0 1 0,1-1 0,-1 1 0,1 0 0,0-1 0,-1 1 0,1 0 0,1 0 0,3-4 0,-3 5 12,1-1 0,-1 1 1,1 0-1,-1 1 0,1-1 0,0 0 1,-1 1-1,1 0 0,0 0 1,0 0-1,0 1 0,0-1 1,0 1-1,0 0 0,0 0 0,0 0 1,0 1-1,0-1 0,5 2 1,8 2 48,1 1 0,-1 1 0,0 1 1,0 0-1,15 10 0,75 51 333,-103-65-344,0 0-1,0 0 1,0 1 0,0-1 0,0 1 0,-1 0 0,6 8 0,-9-11-46,1 0 1,-1 0 0,1 0 0,-1 0 0,0 0 0,1 0 0,-1 0 0,0 0 0,0 0 0,0 0-1,0 0 1,0 0 0,0 0 0,0 0 0,0 0 0,0 0 0,0-1 0,0 1 0,-1 0 0,1 0-1,0 0 1,-1 0 0,1 0 0,-1 0 0,1 0 0,-1 0 0,1-1 0,-1 1 0,0 0-1,1 0 1,-1-1 0,0 1 0,0-1 0,1 1 0,-1 0 0,0-1 0,0 1 0,0-1 0,0 0-1,0 1 1,0-1 0,1 0 0,-1 1 0,-1-1 0,-12 4-241,0-1-1,1-1 1,-1 0-1,0 0 1,0-2 0,0 0-1,-27-3 1,-12-4-243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0:40.46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1 905 5681,'21'34'11983,"-18"-47"-11310,-3 12-655,5-8 88,0 1 0,-1-2 0,0 1 0,-1 0-1,0-1 1,0 0 0,-1 0 0,0 1 0,0-13-1,-1 17 111,1 0 0,0 1 0,-1-1-1,1 0 1,1 1 0,5-10 0,5-10-121,1-8-23,14-41 0,-27 70-66,0 0 0,0 1 0,1 0-1,-1-1 1,1 1 0,0 0 0,0 0-1,0 0 1,0 0 0,0 0 0,0 0 0,0 0-1,0 1 1,1-1 0,4-1 0,16-14 48,-12 9-24,-9 6-22,0 0 0,1 0 1,-1 0-1,0 0 0,0 0 1,0 0-1,-1 0 0,1-1 1,0 1-1,1-4 0,1-8 28,-3 10-28,0 1 1,0 0-1,0-1 1,1 1-1,-1 0 1,1 0-1,0 0 1,0 0-1,0 0 0,0 0 1,0 0-1,1 1 1,-1-1-1,1 1 1,4-4-1,4-1 4,1 1 0,0 0 0,0 0 0,1 1-1,16-4 1,-16 6-1,-1-1 0,-1 0-1,1-1 1,-1-1-1,1 1 1,19-16-1,-27 18-6,8-6-4,-1 0-1,1-1 1,-2-1 0,1 0 0,-1 0 0,-1-1 0,12-20 0,-16 24 8,0 0 0,1 0 0,0 0 0,0 0 0,0 1 0,1 0 0,11-8 0,-10 9-6,-1-1 0,0 0 0,0 0 0,-1 0 0,0-1 1,10-16-1,-12 16-5,-1 1 1,1-1-1,1 1 1,-1 1-1,1-1 1,1 1-1,-1-1 1,1 1-1,0 1 1,0-1-1,1 1 1,-1 0-1,1 1 1,0 0-1,8-4 1,-10 5-15,-1 1 1,1-1 0,-1-1 0,0 1-1,0-1 1,0 1 0,5-8 0,18-15-314,-24 25 316,0 0 0,0 0 1,0 0-1,0 0 1,0 0-1,0 1 1,0-1-1,0 1 1,0 0-1,0 0 1,0 0-1,0 0 0,0 1 1,0-1-1,0 1 1,0 0-1,5 2 1,2 0-57,1 2 1,-1-1 0,15 10-1,-16-8 24,32 22-53,-39-27 100,0 1 1,0 0-1,0 0 1,0 0-1,-1 0 0,1 0 1,-1 0-1,1 0 1,-1 0-1,0 1 0,0-1 1,0 1-1,0-1 1,1 5-1,-1-1 3,1 0 0,0-1 0,0 1 1,0-1-1,0 1 0,6 8 0,-6-11-2,0 0 0,0-1 0,0 1 0,-1 0 0,1 0 0,-1 0 1,0 0-1,0 0 0,0 1 0,0-1 0,0 0 0,-1 0 0,1 0 0,-1 1 0,0-1 1,0 0-1,-1 1 0,1-1 0,0 0 0,-1 0 0,0 1 0,0-1 0,0 0 0,-3 6 0,1-3-4,-1 1-22,1 0 0,-1 0 0,0-1 0,0 1 0,-1-1-1,0 0 1,0 0 0,-1-1 0,1 0 0,-1 0 0,0 0 0,-1 0 0,-6 3-1,9-6 15,0 0-1,0 1 1,0-1-1,1 1 1,-1 0-1,1 0 1,0 0-1,0 1 1,0-1-1,0 1 1,1-1-1,0 1 1,-1 0-1,-1 4 1,-6 11 29,-7-4 11,16-15-29,0 1 1,0-1-1,0 1 0,0-1 1,0 1-1,0 0 0,1-1 1,-1 1-1,0 0 0,0 0 1,0 0-1,1 0 1,-1 0-1,0-1 0,1 1 1,-1 0-1,1 1 0,-1-1 1,1 0-1,0 0 0,-1 0 1,1 0-1,0 0 0,0 0 1,0 0-1,0 1 0,0-1 1,0 0-1,0 2 0,2 6 4,-2-8-4,1 0-1,-1 0 1,1 0 0,-1 0 0,0 0-1,0 1 1,0-1 0,0 0 0,0 0-1,0 0 1,0 1 0,0-1 0,0 0-1,0 0 1,-1 0 0,1 0 0,0 1-1,-1-1 1,1 0 0,-1 0-1,1 0 1,-1 0 0,0 0 0,1 0-1,-1 0 1,0 0 0,-1 1 0,1-1-1,-1 0 0,1 0 1,0 1-1,0-1 0,0 1 1,0-1-1,0 1 0,0-1 1,0 1-1,1 0 0,-1-1 1,0 1-1,1 0 0,0-1 1,-1 1-1,1 0 0,0 0 1,0 0-1,0 3 0,-2-3-2,2-1-12,0 0-11,0 0 16,0 1-1,1-1 1,-1 0 0,0 0 0,1 1-1,-1-1 1,1 0 0,0 0-1,-1 0 1,1 0 0,0 0-1,-1 0 1,1 0 0,0 0 0,0 0-1,0 0 1,0 0 0,0 0-1,0-1 1,3 2 0,33 15-114,-36-16 121,7 2-5,1-1-1,0 1 1,-1-1-1,1 0 1,0-1 0,0 0-1,0-1 1,0 0 0,0 0-1,0-1 1,0 0-1,0 0 1,0-1 0,15-5-1,-4-1-4,1 1-1,33-6 1,-47 11 12,-1-1 0,1 1 1,-1-1-1,0 0 0,0 0 0,-1-1 1,1 0-1,-1 0 0,0 0 0,6-6 0,-5 4 5,1 0-1,-1 1 0,1 0 0,1 0 1,13-6-1,4 1-1,-1 2 40,43-24-1,-63 30-32,1 0 0,-1 1 0,1-1-1,0 1 1,-1 0 0,9-1 0,13-3 50,-24 4-53,-1 1 1,1-1-1,0 1 0,0 0 0,0-1 0,-1 1 0,1 0 0,0 0 0,0 0 0,0 1 0,0-1 1,-1 0-1,1 1 0,0-1 0,0 1 0,-1-1 0,1 1 0,0 0 0,2 2 0,0 0 28,-1 0 0,0 0-1,0 0 1,0 1-1,0-1 1,3 6-1,34 16 110,-8 4-134,-31-28-9,0-1 0,0 1 0,0 0 0,-1 0 0,1 0 0,0 0 0,-1 0 1,1-1-1,-1 1 0,1 0 0,-1 0 0,0 0 0,1 0 0,-1 1 0,0-1 0,0 0 0,1 1 1,1 7 10,7 8 11,-6-12-14,0-1-1,0 1 1,-1 0-1,1 0 0,-1 0 1,0 0-1,-1 0 1,1 1-1,-1-1 0,0 0 1,-1 1-1,1-1 1,-1 7-1,-1 0 3,2 0 1,-1 0-1,4 13 1,0 28 15,-4-48-24,1 1 0,-1-1-1,1 0 1,1 0-1,-1 0 1,1 0-1,0 0 1,2 5-1,-2-7-1,0 0-1,-1 0 1,1 0 0,-1 0-1,0 0 1,0 1-1,0-1 1,-1 0-1,1 1 1,-1-1 0,0 0-1,0 1 1,0-1-1,0 0 1,0 1 0,-1-1-1,-1 6 1,1-4-2,-1 0 0,1-1 1,1 1-1,-1 0 0,1 0 0,0 0 1,0 0-1,0 0 0,0-1 1,1 1-1,0 0 0,0 0 0,1 0 1,-1-1-1,1 1 0,0-1 0,0 1 1,0-1-1,1 0 0,-1 0 1,4 4-1,1 3-116,-6-10 102,-1 0 0,0-1-1,1 1 1,0 0 0,-1 0 0,1 0 0,-1-1-1,1 1 1,0 0 0,0-1 0,-1 1 0,1-1-1,0 1 1,0-1 0,0 1 0,-1-1 0,1 0-1,0 1 1,0-1 0,0 0 0,0 0 0,0 1-1,0-1 1,0 0 0,2 0 0,3 1-1,0 1 0,1-1 1,-1-1-1,1 1 1,-1-1-1,1 0 0,-1 0 1,1-1-1,-1 0 0,1 0 1,-1-1-1,0 1 0,0-1 1,0-1-1,0 1 1,0-1-1,0 0 0,0-1 1,-1 1-1,0-1 0,1 0 1,-2 0-1,1-1 1,5-5-1,22-26-42,-23 28 62,-1-1 1,0 0-1,-1-1 1,0 1-1,0-1 0,-1 0 1,0-1-1,7-19 0,-8 13 10,-2 5-5,0 1 0,1-1 0,0 1 0,0 0 0,1 0 0,1 0 0,0 1 0,0 0 0,15-17 0,-3 8 31,1 1 0,1 1 0,0 1 0,27-16 0,-43 29-25,1 0 0,-1 1 0,1 0 0,-1 0 0,1 0 0,0 1 0,0-1-1,0 1 1,8-1 0,-5 3 19,0-1 0,0 2 0,-1-1 1,1 1-1,11 4 0,-14-4-19,0 0-1,0 0 1,-1 1 0,1-1 0,-1 1 0,0 1 0,0-1 0,0 0-1,0 1 1,0 0 0,-1 0 0,0 0 0,0 0 0,0 0 0,0 1-1,-1 0 1,1-1 0,-1 1 0,0 0 0,-1 0 0,3 8-1,-4 12 0,0-23-13,0-1 0,0 1 0,0 0 0,0-1-1,0 1 1,0 0 0,0-1 0,0 1 0,0-1-1,1 1 1,-1 0 0,1-1 0,-1 1-1,1-1 1,0 1 0,0-1 0,-1 1 0,1-1-1,0 0 1,0 1 0,0-1 0,2 2-1,-1-2 1,0 1 0,-1 0 0,0 0 0,1-1-1,-1 1 1,0 0 0,0 0 0,0 0-1,0 0 1,0 1 0,0-1 0,-1 0-1,1 0 1,-1 0 0,1 1 0,-1-1-1,0 4 1,-6 42 21,3-25-16,1-18-5,1 0 0,-1 0-1,0 0 1,0 0 0,-1 0 0,1-1 0,-1 1 0,0-1 0,0 1 0,-6 4-1,6-5 0,-1 1-1,1-1 0,-1 1 0,1 0 0,0 0 0,1 0 0,-1 0 0,1 1 0,-2 5 0,0 8 6,3-16-3,0 1-1,0 0 0,0-1 1,1 1-1,-1 0 0,1 7 1,0-8-3,-1 0 0,1 0 1,-1 0-1,0 0 0,0 1 1,0-1-1,0-1 0,-1 1 1,1 0-1,-1 0 0,-3 4 1,-8 20-9,-6 6-5,18-31 13,0 0 0,0 1 0,-1-1 0,1 0 0,-1 0 0,1 0 0,-1 0 0,1-1 0,-1 1 0,0 0-1,0-1 1,0 1 0,0-1 0,0 1 0,0-1 0,-1 0 0,-2 1 0,2-1-1,0 1 0,0 0 0,0-1 0,0 1 0,1 0-1,-1 0 1,1 0 0,-1 1 0,-2 3 0,0 2-5,0-1 1,0-1-1,-1 1 0,1-1 1,-1 1-1,-1-2 1,1 1-1,-1-1 1,0 0-1,0 0 0,-1-1 1,1 0-1,-1 0 1,0-1-1,-14 4 0,13-4-1,0 1 0,1-1-1,-1 1 1,1 1 0,0-1-1,-10 9 1,11-8 5,0 0 1,0 0-1,0-1 1,0 0-1,-1-1 1,0 1-1,1-2 1,-15 4-1,-12 4-5,30-8 13,-1 0-1,0-1 1,0 1 0,0-1-1,1 0 1,-1-1-1,0 1 1,0-1 0,0 0-1,-5-1 1,-5 1 101,1 1 1,-1 0-1,1 1 1,0 1-1,0 0 1,0 1-1,-19 7 1,14-4 24,-16 4-113,17-4-8,0-1-1,0-1 0,-26 3 1,34-6 7,0 0 0,1 1 0,-1 0 1,-13 6-1,-17 6 55,36-14-65,1 0-1,0 1 0,0-1 0,-1 1 0,1 0 0,0-1 1,0 1-1,-3 4 0,3-4-4,1 0 1,0 0-1,-1 0 0,0-1 1,1 1-1,-1-1 0,0 1 1,0-1-1,1 0 0,-7 1 1,-18 4 9,-36 13 1,27-8-14,29-8-1,0 0 0,0 0 0,0 1 0,1-1 1,-12 9-1,13-7 0,0-2 0,-1 1 1,0-1-1,0 1 1,0-2-1,0 1 0,-12 3 1,8-3-6,-1 0 0,0 1 1,-13 7-1,17-7 1,1-1-1,-1 0 1,1-1 0,-1 1-1,0-1 1,0-1 0,0 1 0,0-1-1,0 0 1,-8-1 0,10 0-6,-49-7-85,53 7 100,-1 0-1,1 0 1,-1 0-1,0-1 1,1 1 0,-1-1-1,1 1 1,-1-1-1,1 0 1,0 1 0,-1-1-1,1 0 1,-1 0-1,1 0 1,0 0 0,0 0-1,0 0 1,0 0-1,0-1 1,0 1 0,0 0-1,0-1 1,0 1-1,0-1 1,1 1 0,-1-1-1,1 1 1,-1-2-1,-2 0 3,-1 0 0,1 1-1,0-1 1,-1 1 0,0 0-1,1 0 1,-1 0-1,0 1 1,0-1 0,0 1-1,-4-1 1,-2-1-2,-6-4-3,1-1 1,0-1-1,-20-15 1,23 15 1,-1 1 1,0 0-1,0 0 0,-1 2 1,-17-7-1,9 6 5,-2-1 6,-1 1 1,0 1 0,-42-4-1,36 11 30,1 1 0,-1 1 0,1 1-1,0 2 1,-42 13 0,3-1-2,65-17-40,1 0 1,-1 1-1,1-1 1,-1 1-1,1 0 1,0 0-1,-1 1 1,1-1-1,-3 4 1,3-4-1,1 0 1,-1 1-1,0-1 1,0 0 0,0-1-1,0 1 1,0 0-1,0-1 1,-5 2-1,6-3 0,1 0-1,-1 1 0,1-1 0,-1 1 0,1 0 0,-1 0 0,1-1 0,-1 1 1,1 0-1,0 0 0,0 0 0,-1 0 0,1 0 0,0 1 0,0-1 0,-1 2 1,-5 5 14,6-8-28,1 0 0,-1 0 1,1 0-1,-1 0 0,1-1 1,-1 1-1,1 0 0,-1 0 0,1 0 1,-1-1-1,1 1 0,0 0 1,-1-1-1,1 1 0,-1 0 1,1-1-1,0 1 0,-1 0 0,1-1 1,0 1-1,0-1 0,-1 1 1,1 0-1,0-1 0,0 1 1,-1-1-1,1 1 0,0-1 0,0 1 1,0-1-1,0 0 0,-7-16-15,3 3 1,1 0 0,0 0 0,1 0 0,1 0 0,0 0 0,1-19 0,0 9-27,1 2 40,-1 13 8,1 1 1,-1-1-1,-1 1 0,0-1 0,0 0 0,-1 1 0,0-1 0,-5-13 1,5 16 7,0 0 0,0 1 1,0-1-1,1 0 1,0 0-1,0-1 0,0 1 1,1 0-1,1-8 1,-2 6 3,1 0 1,-1 1 0,0-1-1,0 1 1,-4-10 0,6 3 9,0 13-15,-1-1 0,1 1 0,-1-1-1,0 1 1,0-1 0,1 1 0,-1-1 0,0 1 0,0-1-1,-1 1 1,1 0 0,0-1 0,0 1 0,-1-1-1,1 1 1,-1-1 0,1 1 0,-2-2 0,2 2 6,-15-28-24,10 18 109,10 18 312,16 16-404,-11-13-1,64 60-4,-63-62 4,0-1 1,1 0 0,1-1-1,-1 0 1,1-1-1,0-1 1,0 0-1,18 4 1,110 11-4,-127-18 4,39 6 6,-1 2 1,0 3-1,-1 2 0,55 22 1,-65-18-7,-26-11-2,0-1 0,0-1-1,0 0 1,19 3 0,-14-4-10,-16-3 5,0 0 1,0 0-1,0 0 1,0-1-1,0 0 1,0 0-1,0 0 1,0 0-1,0 0 1,8-3-1,26-4 0,1 1-1,-1 2 1,76 2 0,-50 2 17,-29-3-16,-1 0-1,0-3 1,33-9-1,-27 6 3,9-2 3,-15 2 3,1 1 0,0 3 0,50-3 1,-80 8-12,1 0 1,0-1 0,0 1-1,-1-1 1,1 0-1,0-1 1,-1 1-1,1-1 1,-1 0 0,1-1-1,-1 1 1,7-6-1,-12 8 6,0 0-1,0 0 1,1 0-1,-1 0 0,0 0 1,0 0-1,0 0 1,0 0-1,0-1 0,0 1 1,0 0-1,0 0 1,0 0-1,0 0 0,0 0 1,0 0-1,0-1 1,0 1-1,0 0 0,0 0 1,0 0-1,0 0 1,0 0-1,0-1 0,0 1 1,0 0-1,0 0 1,0 0-1,0 0 0,0 0 1,0-1-1,0 1 1,0 0-1,0 0 0,0 0 1,0 0-1,0 0 1,0 0-1,0 0 0,-1-1 1,1 1-1,0 0 1,0 0-1,0 0 0,0 0 1,0 0-1,-1 0 1,-13-8-181,-14-5 104,0 2 1,-2 1-1,1 1 0,-1 1 0,0 2 0,0 1 0,-1 1 0,-42 1 0,-398 5-264,289 12 338,125-10-17,-1-2 0,-90-10 0,9 0 2,124 7 19,0 0 0,0 0-1,0-1 1,0-1-1,0-1 1,0 0 0,1-1-1,0 0 1,-23-13-1,23 13-5,3 2-7,10 1-3,5 2-13,244 3-44,-127 2 22,665-9-49,-770 3 100,57-4 17,-67 4-16,-1 0 0,1 0 0,-1 0 0,1-1 0,-1 0 1,0 0-1,1 0 0,-1-1 0,9-5 0,-25 10-68,1 0 0,0 0 0,-1-1 0,1-1 0,-11 0 0,2 0 3,-855-9-620,814 6 682,-37-2-14,-114-21 0,175 19-7,-19-6-55,38 10 43,14 6-13,2-1 13,0-2-1,-1-1-142,10 0 147,1001-33-158,-685 37 357,-303-5-130,-24 1-14,-39 0-23,-85 4-31,0-5-1,1-6 1,0-5 0,-133-33 0,208 36 26,24 5-4,1 0 0,0-2-1,0-1 1,-46-21-1,71 29 10,1 0-1,0 0 1,-1-1-1,1 1 1,0 0-1,-1 0 1,1 0-1,0-1 1,-1 1-1,1 0 0,0 0 1,0-1-1,-1 1 1,1 0-1,0 0 1,0-1-1,-1 1 1,1 0-1,0-1 1,0 1-1,0 0 1,0-1-1,-1 1 1,1-1-1,0 1 1,0 0-1,0-1 0,0 1 1,0 0-1,0-1 1,0 0-1,10-7-26,28-2 7,46 1 46,0 4 0,148 8 1,-12 2-9,-52-17-1,-8 0 44,-155 12-52,-3-1-3,0 1 0,1 0 0,-1 0 0,0 0 0,1 0 0,-1 0 1,0 0-1,1 0 0,-1 1 0,0-1 0,1 1 0,-1 0 0,0 0 0,0 0 0,4 1 0,-7-1-9,1 0 0,0-1 0,-1 1 0,1 0 0,0-1 0,-1 1 0,1-1 0,-1 1 0,1-1 0,-1 1-1,1-1 1,-1 1 0,0-1 0,1 0 0,-1 1 0,1-1 0,-1 0 0,0 0 0,1 1 0,-1-1 0,0 0 0,1 0 0,-3 0-1,-19 7-81,-24 0 34,-1-1 1,0-3-1,0-1 0,-1-3 0,1-1 0,-76-15 1,108 15 52,-1-1 0,1-1 1,0 0-1,0-1 0,0 0 1,1-1-1,0-1 0,0 0 1,-13-10-1,26 16 0,1 1 1,-1 0-1,0-1 0,1 1 0,0 0 1,-1-1-1,1 1 0,-1-1 1,1 1-1,-1-1 0,1 1 1,0-1-1,-1 1 0,1-1 1,0 0-1,0 1 0,-1-1 1,1 1-1,0-1 0,0 0 1,0 1-1,0-1 0,0 1 1,0-1-1,0 0 0,0 1 1,0-1-1,0 0 0,0 1 1,0-1-1,1 1 0,-1-1 1,0 0-1,0 1 0,0-1 1,1 1-1,-1-1 0,0 1 1,1-1-1,-1 1 0,1-1 1,-1 1-1,1-1 0,-1 1 1,1-1-1,-1 1 0,1 0 1,-1-1-1,1 1 0,-1 0 0,2-1 1,37-15 102,1 8 22,1 2 0,0 1 0,66 1 0,-31 2-7,272-25 197,-359 29-277,-1 1-1,1 0 1,0 1 0,0 0 0,0 1-1,-14 8 1,12-5-40,-1-2-1,0 0 1,0 0 0,-25 5-1,17-9-34,1-1 0,-1 0-1,1-2 1,-35-6 0,12 2-12,29 4 39,-132-17-67,121 14 66,1-2 1,0-1 0,-42-17-1,65 23 5,-1 0-1,1-1 1,0 0 0,-1 1-1,1-1 1,0 0-1,0 0 1,-3-4 0,5 6 3,0-1 1,0 1 0,-1-1-1,1 1 1,0 0 0,0-1 0,-1 1-1,1-1 1,0 1 0,0-1-1,0 1 1,0 0 0,0-1-1,0 1 1,0-1 0,0 1 0,0-1-1,0 1 1,0-1 0,0 1-1,0-1 1,0 1 0,0 0-1,1-2 1,0 2 0,-1-1 1,1 0-1,0 1 0,0-1 0,0 1 0,0-1 1,-1 1-1,1-1 0,0 1 0,0 0 1,0-1-1,0 1 0,0 0 0,0 0 1,0 0-1,0-1 0,2 1 0,53-2 18,83 7-1,-68-1-9,77 1-18,178-16 0,-330 12 21,0 1 1,-1-1 0,1 1 0,0 0 0,0 0-1,1 0 1,-1 0 0,0 1 0,1 0 0,-1 0-1,1 0 1,0 0 0,0 0 0,0 0-1,-2 5 1,-43 64 225,43-64-222,-4 8 32,-2 0-1,1 0 0,-2-2 0,0 1 0,-26 22 1,30-31-55,0 0 1,1 0-1,-2-1 1,1-1 0,-1 1-1,1-1 1,-1-1-1,0 0 1,-1 0-1,1 0 1,0-1 0,-1-1-1,-12 1 1,21-2-3,0 1 1,-1-1 0,1 0-1,0 0 1,-1 0-1,1 0 1,0-1-1,-1 1 1,1 0-1,0 0 1,-1-1-1,1 1 1,0-1 0,0 1-1,-1-1 1,-1-1-1,3 1 6,0 1-1,0 0 0,-1-1 0,1 1 1,0-1-1,0 1 0,0-1 1,0 1-1,0-1 0,0 0 0,0 1 1,0-1-1,0 1 0,0-1 1,0 1-1,0-1 0,0 1 0,1-1 1,-1 1-1,0-1 0,0 1 1,0 0-1,1-1 0,-1 1 0,0-1 1,1 1-1,-1-1 0,1 1 1,2-4-7,1 0 0,0 0 0,0 1 0,0 0 1,0 0-1,0 0 0,1 0 0,4-1 0,19-7 32,0 1-1,0 2 1,0 1-1,33-4 0,117-6 86,-171 17-84,0-1 0,0 1 0,0 0 1,0 1-1,8 1 0,-13-1-6,0-1 0,-1 1 1,1-1-1,-1 1 0,1 0 0,-1-1 0,1 1 1,-1 0-1,1 0 0,-1 0 0,0 0 0,0 1 1,1-1-1,-1 0 0,0 0 0,0 1 0,0-1 1,0 1-1,-1-1 0,1 1 0,0-1 0,0 1 1,0 2-1,0 3 39,-1 0 1,1-1-1,-1 1 1,-2 13-1,0 10 43,3-22-90,-1 0-1,-1 0 0,1 0 0,-1 0 1,-1 0-1,1-1 0,-5 14 1,4-17-23,0 0 0,0 0 0,0-1 1,-1 1-1,1 0 0,-1-1 1,0 1-1,0-1 0,0 0 0,0 0 1,-1 0-1,1 0 0,-1-1 0,1 1 1,-6 1-1,-12 8-17,12-4 43,23-9 32,25 0-37,10 3 40,0-2-1,62-7 1,38-2-19,-141 9-30,0 0 0,0 0 0,0-1 0,0 0-1,0 0 1,0-1 0,0 0 0,0-1 0,-1 1 0,1-2 0,-1 1 0,0-1 0,0 0 0,0 0-1,0-1 1,-1 0 0,1 0 0,-1-1 0,-1 1 0,1-1 0,-1-1 0,0 1 0,0-1 0,-1 0-1,0 0 1,4-9 0,-5 10 4,0 1 0,0-1 0,1 1-1,-1 0 1,1 0 0,0 0 0,1 0-1,-1 1 1,1 0 0,10-7 0,6-3 10,34-16 0,-12 6 3,-42 24-13,5-3 2,0-1-1,0 0 1,0 0-1,-1 0 1,1 0-1,-1-1 1,0 0 0,0 0-1,-1-1 1,6-7-1,7-10 2,-15 20-4,1 0 1,-1 0 0,1 0 0,-1-1-1,0 1 1,0 0 0,-1-1 0,1 0 0,1-6-1,-3 9 2,1 1 0,-1-1 0,1 0 0,-1 0 0,1 0 0,-1 0 0,1 1 0,0-1 0,-1 0 0,1 0 0,0 1 0,-1-1 0,1 1 0,0-1 0,0 1 0,0-1-1,0 1 1,-1-1 0,3 0 0,3-3 14,-5 0-9,2-5 18,-1 9-22,-1 0 0,1 0 0,-1 0 1,0 0-1,1 1 0,-1-1 0,0 0 0,0 1 0,1-1 0,-1 0 0,0 1 0,0 0 0,1-1 0,-1 1 1,1 1-1,-1-2-2,21 13 21,-21-13-21,-1 1 1,1-1-1,0 0 0,-1 0 1,1 1-1,-1-1 0,1 1 1,0-1-1,-1 0 0,0 1 0,1-1 1,-1 1-1,1-1 0,-1 1 1,1-1-1,-1 1 0,0 0 1,1-1-1,-1 1 0,0-1 1,0 1-1,1 0 0,-1-1 1,0 1-1,0 0 0,0-1 1,0 1-1,0 0 0,0-1 0,0 1 1,0 0-1,0-1 0,0 1 1,0 0-1,-1-1 0,1 1 1,-1 1-1,-37 25-100,33-21 82,0-1 0,0 1 0,1 0 0,-1 0 0,1 0 0,1 0 0,-1 1 0,1 0 0,0 0 0,1 0 0,-4 12 0,4-14 15,0 1-1,-1-1 1,0 0 0,0 0 0,0 0-1,-1 0 1,0 0 0,0-1 0,0 0-1,0 0 1,-1 0 0,1 0 0,-1-1-1,-10 6 1,0 2 8,-53 29 27,15-10-5,24-12-51,0-1 0,-1-2 0,0-1 1,-2-2-1,1 0 0,-2-3 0,1 0 1,-1-2-1,-39 3 0,58-10 1,1 0 0,0-1 0,-1 0 0,1-1 0,0-1 0,0 0 0,0-1-1,-19-8 1,26 10 13,0-1-1,0 0 0,1 0 0,0-1 1,0 1-1,0-1 0,0 0 0,0 0 1,1-1-1,-1 0 0,1 0 0,1 0 1,-1 0-1,1 0 0,0-1 0,0 1 1,0-1-1,1 0 0,-4-11 0,5 12 13,-1 0 0,1 0-1,-1 0 1,-1 0-1,1 0 1,-1 0-1,0 1 1,0-1 0,-3-3-1,2 2 6,3 6-5,0-1 0,1 0 0,-1 0-1,1 0 1,0 0 0,-1 0 0,1 0 0,0 0 0,-1 0-1,1 0 1,0 0 0,0 0 0,0 0 0,0 0-1,0 0 1,0 0 0,0 0 0,0 0 0,0 0 0,1-1-1,-1 1 1,1 0 0,-1 0 0,0 1 0,0-1 0,0 0 0,0 0 0,1 0 0,-2 0 0,1 0 0,0 0 0,0 1 0,0-1 0,0 0 0,0 0 0,-1 0 0,1 0 0,0 1 0,-1-1 0,1 0 0,0 0 0,-1 1 0,1-1 0,-1 0 0,0 0 0,-39-48 47,38 46-49,0 0 0,0-1 0,1 1 0,-1-1 0,1 1 0,-1-1 0,1 1 0,0-1 0,0 0 0,1 0-1,-1 0 1,1 1 0,0-6 0,0 7 2,0-1-1,-1 0 1,0 0 0,1 0-1,-1 0 1,0 0 0,0 1-1,0-1 1,-1 0 0,1 1-1,0-1 1,-1 1 0,0-1-1,0 1 1,0 0 0,0 0-1,-2-3 1,-47-37 28,34 29-27,12 9-1,3 3 0,1 0 0,-1 0 0,1 0-1,-1 0 1,1 0 0,0 0 0,0-1 0,0 1-1,-1 0 1,1-1 0,0 1 0,1-1 0,-1 1-1,0-1 1,0 0 0,1 1 0,-1-3 0,1 4 6,-3-1 13,0 1 0,0 0 1,0 0-1,0 0 0,0 0 1,0 1-1,0-1 0,0 1 1,0-1-1,0 1 0,0 0 1,0 0-1,1 1 0,-1-1 1,-5 4-1,-35 28-53,30-22 64,-3 2-22,3-3 10,-1 1 0,1 1 0,-15 17 1,26-27-17,0 0 0,1 1 0,-1-1 0,0 1 0,1-1 0,-1 1 0,1 0 1,0 0-1,0 0 0,0 0 0,0 0 0,0 0 0,1 0 0,-1 0 0,1 0 0,0 0 1,0 0-1,0 0 0,0 0 0,1 0 0,-1 0 0,1 0 0,1 4 0,-1-5-13,1 1-1,-1-1 1,0 0-1,1 0 1,0 0 0,0 0-1,-1 0 1,1 0-1,0 0 1,0-1-1,1 1 1,-1-1-1,0 1 1,1-1-1,-1 0 1,0 0 0,1 0-1,-1 0 1,1-1-1,0 1 1,3 0-1,8 1-48,1-1-1,26 0 0,-21-1 45,21 1-8,215 11-2,-241-10 13,1 0 0,-1 2-1,0 0 1,0 1 0,-1 0-1,0 1 1,1 1 0,-2 0-1,26 18 1,-22-15 8,0-2 0,1 0 0,0-1 0,0 0 1,0-2-1,1 0 0,21 2 0,-23-5-2,-1-2 1,1 0-1,-1 0 0,1-2 0,-1 0 0,1-1 1,-1-1-1,0 0 0,19-8 0,-33 11 6,-1 0-1,1 0 0,0 0 1,-1 0-1,1 0 0,-1 0 1,0-1-1,1 1 1,-1 0-1,0-1 0,2-1 1,12-13 3,22-5 9,-27 16-9,0 0 0,-1-1 1,1 0-1,-1-1 0,8-7 0,23-22 4,-31 29-6,-1 1 0,-1-1 1,1 0-1,-1-1 0,0 0 1,-1 0-1,1 0 0,-2-1 1,1 0-1,5-13 0,-7 13 0,1-1 0,0 1 0,13-17 0,-2 4 5,-14 19-4,0 0 0,1 0 0,-1 0 0,1 1 0,0-1 0,0 1 0,3-3 0,16-14 54,-22 14 56,-8 4 10,-8 5-27,15-4-108,-1 0 16,-23 12 27,-80 78 59,-34 27-47,54-51-13,48-36-36,-1-1 1,-74 42 0,99-65-11,-1-1 0,1 0 0,-1-1 1,1-1-1,-1 0 0,0 0 0,-18 0 1,-8-2-18,-50-6 1,66 4 25,10 0-7,0 0 0,0-1 0,0 0 0,0-1 0,-17-6 0,5 1-39,16 6 25,0-1 1,0 0 0,1-1 0,0 0 0,-14-8-1,22 11 26,-1 0-1,1 0 1,0-1-1,0 1 1,-1 0-1,1 0 1,0-1-1,0 1 1,0 0-1,0-1 1,0 1-1,1-1 1,-1 0-1,0 1 1,1-1-1,-1 1 1,1-1-1,0 0 1,-1 1-1,1-1 1,0 0-1,0 0 1,0 1-1,0-1 1,0 0-1,1 1 1,-1-1-1,0 0 1,1 1-1,-1-1 1,1 0-1,0 1 1,-1-1-1,1 1 1,0-1-1,0 1 1,0-1-1,2-1 0,1-2 5,0 0-1,0 0 1,1 0-1,0 0 1,0 1-1,0 0 1,1 0-1,-1 0 1,1 1-1,6-3 1,66-24 43,-40 17-10,-14 4-14,0 2 1,1 0 0,-1 2-1,2 1 1,-1 0 0,0 2-1,1 1 1,-1 2 0,1 0 0,49 9-1,-38 0 43,57 25-1,-87-33-62,13 11-9,-18-11 6,-1-1 1,1 1-1,-1-1 1,1 0-1,0 0 1,0 0-1,0 0 1,-1 0-1,1-1 1,0 1-1,0 0 1,0-1 0,0 1-1,3-1 1,-5 0-10,16-1-36,-9 0 44,10 0-11,0 0-1,0-1 1,0-1 0,-1-1-1,1-1 1,19-7-1,-35 11 12,1 0-1,-1 0 1,0 0-1,1 0 1,-1 0-1,0-1 1,0 1-1,0 0 0,0-1 1,0 1-1,0-1 1,0 1-1,0-1 1,0 1-1,-1-1 1,1-1-1,9-35-74,-3 11 48,2-16 51,-7 34-15,-1 1 1,1-1 0,0 1 0,6-12 0,-3 8-4,-2 7-1,0-1-1,0 1 1,-1-1-1,0 0 0,0 0 1,-1 0-1,1 0 0,-1 0 1,0-7-1,-1 7 13,0 5-10,1 1 0,-1-1 0,0 1 0,0-1 0,0 0 0,1 1 0,-1-1 0,0 1 0,0-1 1,0 0-1,0 1 0,0-1 0,0 0 0,0 1 0,-1-1 0,1 1 0,0-1 0,0 0 0,0 1 0,-1-1 1,1 1-1,0-1 0,-1 1 0,1-1 0,0 0 0,-1 1 0,1 0 0,-1-1 0,1 1 0,0-1 0,-1 1 1,1-1-1,-1 1 0,0 0 0,1-1 0,-1 1 0,1 0 0,-1 0 0,1 0 0,-1-1 0,-1 1 181,5 91-51,-4-87-140,1 0-1,-2 1 1,1-1-1,0 0 1,-1 0 0,0 0-1,0 0 1,0-1-1,0 1 1,-1 0-1,1-1 1,-1 0-1,0 1 1,0-1-1,0 0 1,-6 3 0,-4 5-18,-2-2 0,-24 14 0,28-18 27,-34 23 33,36-21-39,0-1 0,0 0 0,-1-1 1,0 0-1,0 0 0,0-1 0,-18 5 0,-11-2-53,-165 26-61,198-32 123,0 0 0,0 1 0,0-1 0,1 1 0,-1 1 0,0-1 0,1 1 0,-1 0 0,1 0 0,-9 7 0,-4 5 9,-25 28 1,16-16-57,14-14 5,-2 0 0,1-2 0,-2 0 0,1 0 0,-1-2 0,-1 0 0,0 0 0,0-2 1,-1 0-1,-22 5 0,-86 15-75,107-24 82,-1-1 0,1-2 1,0 0-1,-31-4 0,47 4 20,-1 0 0,1-1-1,0 1 1,-1-1 0,1 0 0,0 0 0,0 0-1,-1 0 1,1-1 0,0 0 0,1 1 0,-1-1-1,0 0 1,0 0 0,1 0 0,-1-1 0,1 1-1,0-1 1,-1 1 0,1-1 0,0 0 0,1 0-1,-1 1 1,1-2 0,-1 1 0,1 0 0,0 0-1,0 0 1,0 0 0,-1-7 0,-11-30 0,9 30 7,0 0 0,1 0 0,0-1 0,-1-15 0,3 11 11,-1-1-1,-1 1 1,0 0 0,-1-1 0,-11-26-1,12 35-3,-1 0-1,0 0 0,0 0 0,-1 1 0,1 0 0,-1 0 1,-1 0-1,1 1 0,-1-1 0,0 1 0,0 1 0,-1-1 1,-13-6-1,-32-14 40,-66-21 1,81 29-25,33 14-13,1 1 0,-1 0 0,0 0 0,0 0 0,0 0 0,0 1 0,0 0 0,0-1 0,0 2 0,-1-1 0,1 0 0,0 1 0,0 0 0,-1 0 0,1 0 0,0 0 0,-1 1 0,-5 1 0,-147 64 60,98-39-8,-63 20 0,103-41-52,-1-1 1,1-1 0,-1 0 0,1-2 0,-1 0 0,0-1-1,-33-3 1,34-2-5,-1 0-1,1-1 0,-36-15 1,55 20-3,-1 0 0,1 0 1,-1 0-1,1 0 0,-1 0 1,1 0-1,-1 0 1,1 0-1,-1 0 0,1 0 1,-1-1-1,1 1 1,0 0-1,-1 0 0,1-1 1,-1 1-1,1 0 0,0-1 1,-1 1-1,1 0 1,0-1-1,-1 1 0,1 0 1,0-1-1,-1 1 1,1-1-1,0 1 0,0-1 1,0 1-1,-1 0 0,1-1 1,0 1-1,0-1 1,0 1-1,0-1 0,0 1 1,0-1-1,0 1 1,0-1-1,0 1 0,0-1 1,0 1-1,0-1 1,0 1-1,1-1 0,-1 1 1,0-1-1,24-18-49,-13 12 69,12-9-19,-1 0 2,0 1-1,27-13 1,5-2 23,56-42 0,-69 43 17,2 2 1,83-40 0,-116 64-35,1 0 0,0 0 1,19-1-1,-21 3-2,-1 0 1,1 0-1,-1-1 1,1 0-1,-1-1 1,12-5-1,-18 7-2,0-1 0,-1 1 0,1-1 0,0 0 0,-1 0 0,0 0 0,1 0 0,-1 0 0,0 0 0,1-2 0,-2 4 1,0-1-1,0 1 1,0-1 0,0 1 0,0 0 0,0-1-1,1 1 1,-1-1 0,0 1 0,0 0-1,0-1 1,0 1 0,1 0 0,-1-1 0,0 1-1,0 0 1,1-1 0,-1 1 0,0 0-1,1-1 1,-1 1 0,0 0 0,1 0 0,-1-1-1,0 1 1,1 0 0,-1 0 0,1 0 0,-1 0-1,0-1 1,1 1 0,-1 0 0,1 0-1,-1 0 1,1 0 0,-2 0 0,1 0 0,-1 0 0,0 0 0,1 0 1,-1 1-1,0-1 0,1 0 0,-1 0 0,0 0 0,1 1 0,-1-1 0,1 0 0,-1 1 0,1-1 1,-1 1-1,1-1 0,-1 0 0,1 1 0,-1-1 0,1 1 0,-1-1 0,1 1 0,0-1 1,-1 1-1,1 0 0,0-1 0,-1 2 0,-2 2 8,-11 9-8,0 0-1,-1-1 1,-1-1-1,0 0 1,0-1-1,-23 10 1,22-11-1,-5 5 9,0 1 0,1 2 0,1 0 0,1 1 0,0 0 0,-20 28 0,-37 34-68,55-59 25,14-12 11,-1-2-1,0 1 1,0-1-1,0 0 1,-1-1-1,0 0 0,0 0 1,-1-1-1,-18 8 1,27-13 12,0 1 0,1-1 1,-1 0-1,1 0 0,-1 1 1,0-1-1,1 0 1,-1 0-1,0 0 0,1 0 1,-1 0-1,0 0 0,1 0 1,-1 0-1,0 0 1,1 0-1,-1 0 0,1 0 1,-1 0-1,0 0 0,1-1 1,-1 1-1,0 0 0,1 0 1,-1-1-1,1 1 1,-1 0-1,1-1 0,-1 1 1,1-1-1,-1 1 0,1-1 1,-1 1-1,1-1 1,0 1-1,-1-1 0,1 1 1,0-1-1,-1 0 0,1 1 1,0-1-1,0 1 1,0-1-1,-1 0 0,1 1 1,0-1-1,0 0 0,0 1 1,0-1-1,0 0 0,0 1 1,0-1-1,0 0 1,1 1-1,-1-1 0,0 1 1,1-2-1,0-5-30,1 1 0,0 0 0,1-1 0,5-8 0,9-12 9,2 1 1,1 0-1,1 1 1,1 2-1,30-26 0,27-29 76,-49 47-6,0 2 0,2 0 0,1 2 0,53-32 0,-75 53-25,0 1 0,0 1-1,12-4 1,-13 5 5,1-1 0,-1 0 0,1 0-1,10-8 1,-20 12-18,-1 0 0,1-1 0,-1 1 0,1 0 0,-1 0 0,1 0 0,-1 0 0,1-1-1,-1 1 1,0 0 0,1 0 0,-1-1 0,1 1 0,-1 0 0,0-1 0,1 1 0,-1-1 0,0 1 0,0 0 0,1-1-1,-1 1 1,0-1 0,0 1 0,1-1 0,-1 1 0,0-1 0,0 1 0,0-1 0,-19-1 287,17 2-288,1 0-17,0 1 1,0-1-1,-1 0 1,1 0-1,0 0 1,0 0-1,0-1 1,-1 1-1,1 0 1,0 0-1,0-1 1,0 1-1,0-1 1,0 1-1,-2-2 1,0-17 208,3 11-20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0:42.11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302 72 5465,'-9'8'4182,"5"-6"-3839,-1-1 0,1 1-1,0-1 1,-1 0-1,1 0 1,-8 0-1,-6-2-71,0-2-1,0 0 0,0-1 0,0-1 1,1 0-1,-19-9 0,-10-3-68,38 15-170,0-1-1,-1 0 1,1-1 0,0 0-1,0 0 1,-9-7-1,17 10-16,1 1 0,-1 0 0,0-1-1,0 1 1,1 0 0,-1-1-1,0 1 1,1 0 0,-1 0-1,0-1 1,1 1 0,-1 0 0,0 0-1,1 0 1,-1 0 0,1-1-1,-1 1 1,0 0 0,1 0-1,-1 0 1,1 0 0,-1 0 0,0 0-1,1 0 1,-1 0 0,1 0-1,-1 0 1,1 0 0,-1 0-1,0 0 1,1 1 0,0-1 0,25 1 168,-1 3-99,-1 2 0,1 1 0,-1 1 0,-1 1 0,39 21 0,-60-30-103,-1 1 0,1 0 1,0 0-1,-1 0 0,1 0 1,-1 0-1,0 0 0,1 0 1,-1 0-1,0 1 0,1-1 1,-1 0-1,0 1 0,0-1 1,1 3-1,1 9-132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0:49.30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84 309 4241,'-2'1'432,"-35"7"6919,36-8-7263,-1 0 0,1 0 0,0 0 0,0 0 0,0 0 0,0 0 1,0-1-1,0 1 0,0 0 0,0-1 0,0 1 0,0-1 0,0 1 0,0-1 0,0 1 0,0-1 1,0 0-1,1 1 0,-1-1 0,0 0 0,0 0 0,1 1 0,-1-1 0,1 0 0,-1 0 0,0 0 1,1 0-1,0 0 0,-1 0 0,1 0 0,-1 0 0,1-1 0,-9-23 1146,8 22-1141,-1 0 1,1 0-1,0-1 1,0 1 0,0 0-1,1-1 1,-1 1-1,1-1 1,0 1-1,0 0 1,0-1 0,0 1-1,0-1 1,1 1-1,0 0 1,0-1-1,0 1 1,1-4-1,13-36 44,-14 40-114,0 0 0,-1 0 1,1 1-1,-1-1 0,1 0 1,-1 0-1,0 0 0,0 1 1,0-1-1,0 0 0,-2-5 1,2 6-11,-1 1 0,1-1 1,0 0-1,0 1 0,0-1 1,0 0-1,0 1 0,0-1 1,0 0-1,0 1 0,1-1 1,0-2-1,0 1 9,-1 1-1,1 0 1,-1-1-1,1 1 1,-1 0-1,0-1 1,0 1-1,0 0 1,-1-1-1,1 1 1,-1-4-1,0 3 22,1 1 0,-1 0-1,1-1 1,0 1-1,0 0 1,0-1-1,0 1 1,0 0 0,1-3-1,-1 4-24,1 0-1,-1 1 0,1-1 1,0 0-1,-1 1 1,1-1-1,0 1 1,0-1-1,-1 1 0,1-1 1,0 1-1,0-1 1,0 1-1,-1 0 1,1 0-1,0-1 0,0 1 1,0 0-1,0 0 1,0 0-1,0 0 1,-1 0-1,1 0 0,2 0 1,-2 0 7,0 0 0,1 0 0,-1 0 0,0 0 0,1 0 0,-1 0 1,0 0-1,0 0 0,1-1 0,-1 1 0,0-1 0,0 1 0,0-1 0,0 1 0,0-1 0,1 0 0,-1 1 1,0-1-1,0 0 0,-1 0 0,1 0 0,0 0 0,0 0 0,0 0 0,1-2 0,-2 2 6,0 0-1,0 1 0,0-1 1,1 0-1,-1 0 0,0 0 1,1 0-1,-1 0 0,1 0 1,-1 0-1,1 1 0,-1-1 1,1 0-1,-1 0 0,1 1 1,0-1-1,-1 0 0,1 1 1,0-1-1,0 1 1,1-2-1,1 3-12,0-1-1,0 0 1,0 1 0,0-1-1,0 1 1,0 0 0,-1 0-1,1 0 1,4 3 0,19 8 43,-1 1 0,0 2 1,-2 0-1,1 1 0,-2 2 1,0 0-1,-2 1 0,26 30 1,-38-40-30,1 0 0,0-1 0,0 0 0,1 0 0,0-1 1,0-1-1,1 1 0,18 6 0,-23-10-23,1 0 0,0-1 0,-1 0-1,1 0 1,0-1 0,0 1 0,0-2 0,1 1 0,-1-1 0,0 0 0,0 0-1,0-1 1,0 0 0,0-1 0,0 1 0,9-4 0,-11 2-4,0 0 0,0 0 0,0-1 0,0 1 0,4-6 0,-5 5 1,0 1 1,0-1-1,0 1 0,1 0 0,-1 0 0,1 1 1,5-3-1,42-19 57,-41 18-50,0 0-1,1 1 1,20-7-1,-1 4 8,-17 4-9,0 0 0,1 1 0,26-1 0,-17 3 18,1 2 0,0 1 0,-1 1 0,0 1 0,36 11-1,-41-10 8,-1 2-1,-1-1 1,1 2-1,27 16 1,2 2 4,-37-21-32,1 0 1,-1 1-1,0 0 0,-1 0 0,13 12 0,14 16 66,-35-33 18,-3 28-26,3-19-60,-2 0 0,1 0 1,-1 0-1,-1 0 0,0 0 0,-5 17 0,4-22-7,1 0 0,-1 0 1,0 0-1,0-1 0,0 1 0,-1-1 1,0 0-1,0 0 0,0 0 0,0 0 1,0 0-1,-1-1 0,-8 5 0,-45 34 1,44-31-10,0 0 1,0-1-1,-1-1 0,-24 12 0,28-16 8,-28 13-4,-1-2 1,-1-1-1,-50 11 1,4-8-24,43-7-8,-68 7 0,28-12 4,47-5-3,27-1-2,0 1 0,-1-2-1,1 1 1,-17-4 0,23 3 30,1-1 0,-1 1 0,1 0 0,-1-1 0,1 0 0,0 0 0,0 0 0,0 0 0,0 0-1,0-1 1,0 1 0,1-1 0,-1 0 0,1 1 0,0-1 0,0-1 0,-2-2 0,-14-30-58,-22-66 0,33 83 77,0-1 0,-2 2-1,0-1 1,-13-18 0,17 29-6,-1 1 1,0-1-1,-1 1 1,0 0-1,0 1 0,0-1 1,-1 2-1,0-1 0,0 1 1,0 0-1,-10-4 0,10 6 8,0 0-1,-1 1 0,0 0 0,-8-1 0,-5-1 38,17 3-47,0 0 0,1-1 0,-1 0 0,0 1 0,1-1 0,-1-1 0,1 1 0,-6-5 0,15 5 9,-4 2-20,3 1-19,128 32-37,-91-22 64,72 30 0,-70-23-16,50 12-1,-57-20 3,-20-5 2,1-1 0,0 0 0,0-1 0,0-1 0,0 0 0,34-2 0,157-15-24,134-18 58,-285 24-12,-55 8-107,-3 1-22,-10 0-126,-23 4 88,-268 54-262,170-32 381,67-12-55,0-2 0,-75 3 0,91-18 27,46 3 50,1 0-1,-1-1 1,1 1 0,-1-1-1,1 0 1,-1 0 0,1 0-1,-1 0 1,1 0 0,0-1-1,0 1 1,-1-1 0,1 1-1,0-1 1,-2-2 0,4 3 1,-1 0 1,1 0-1,0 0 1,-1 0-1,1 0 1,0 0-1,0 0 0,0 0 1,0 0-1,0 0 1,0-1-1,0 1 1,0 0-1,0 0 1,1 0-1,-1 0 1,0 0-1,1 0 1,-1 0-1,0 0 1,1 1-1,0-1 0,-1 0 1,2-2-1,17-16-119,0 7 104,1 1-1,0 0 0,1 2 0,0 1 0,0 0 1,1 2-1,43-8 0,165-6 22,-148 16 40,54-2 22,47-4 224,-470 27-95,204-17-249,-130-16 0,169 10 72,1-2-1,-55-17 1,92 23-12,1 0-1,0-1 1,0 1-1,0-1 1,0 0-1,1-1 0,-1 1 1,1-1-1,0 0 1,0 0-1,-4-6 1,8 10 0,-1-1 0,1 1 0,0-1 1,-1 0-1,1 1 0,0-1 0,0 1 1,0-1-1,-1 0 0,1 1 0,0-1 1,0 1-1,0-1 0,0 0 1,0 1-1,0-1 0,0 0 0,1 1 1,-1-1-1,0 1 0,0-1 0,0 0 1,1 1-1,-1-1 0,0 1 0,1-1 1,-1 1-1,0-1 0,1 1 0,-1-1 1,0 1-1,1-1 0,-1 1 0,1-1 1,-1 1-1,1 0 0,-1-1 0,1 1 1,0 0-1,-1-1 0,1 1 0,-1 0 1,1 0-1,0 0 0,33-11-131,-31 10 120,37-8-15,1 2 0,-1 1 0,52 1 0,124 11 146,-79-1 27,-119-5-101,-10 0 6,0 0-1,1 0 1,-1 1-1,0 0 1,9 3 0,-17-4-41,0 0 1,0 1 0,0-1-1,0 1 1,0-1 0,0 1-1,0-1 1,0 1-1,-1-1 1,1 0 0,0 1-1,0-1 1,-1 0 0,1 1-1,0-1 1,0 0 0,-1 1-1,1-1 1,0 0 0,-1 1-1,1-1 1,0 0 0,-1 0-1,1 1 1,-1-1 0,1 0-1,0 0 1,-1 0-1,1 0 1,-1 1 0,1-1-1,-1 0 1,-15 6-9,0 0 1,0 0-1,-1-2 1,1 0-1,-21 2 0,-87 2-20,85-6 25,-10 0-6,0-2 0,0-2-1,0-2 1,-67-15 0,-74-20-6,-65-15 6,255 53 5,-13-2 2,1 0 0,-1-1-1,-15-8 1,28 12 0,-5-5-5,6 3 6,6 2 12,26 5 18,-2 1-1,1 1 0,49 19 1,-77-24-26,1-1 6,0 0 0,0 1 0,0 0 0,0 0 0,0 1 0,-1-1 1,1 1-1,-1 0 0,0 0 0,0 1 0,0-1 0,0 1 0,4 6 0,-8-9-12,0-1 0,0 0 0,1 0-1,-1 1 1,0-1 0,-1 0-1,1 1 1,0-1 0,0 0 0,0 1-1,0-1 1,0 0 0,0 1 0,0-1-1,0 0 1,0 0 0,-1 1-1,1-1 1,0 0 0,0 0 0,0 1-1,-1-1 1,1 0 0,0 0-1,0 0 1,-1 1 0,1-1 0,0 0-1,0 0 1,-1 0 0,1 0 0,0 1-1,-1-1 1,1 0 0,0 0-1,-1 0 1,1 0 0,0 0 0,0 0-1,-1 0 1,1 0 0,0 0 0,-1 0-1,1 0 1,0 0 0,-1 0-1,1 0 1,0-1 0,-1 1 0,1 0-1,0 0 1,-1 0 0,-23-4-52,-2-3-474,1-1-1,0-2 0,0 0 1,-26-16-1,-4-8-1491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1:00.7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117 788 2256,'-44'11'1393,"41"-11"-1183,1 0 0,0 0 0,-1 0 0,1 0 1,0-1-1,-1 1 0,1-1 0,0 1 0,-1-1 0,1 0 1,0 0-1,0 0 0,0 0 0,0 0 0,0 0 0,0 0 0,0-1 1,0 1-1,0-1 0,-3-3 0,-18-13 4023,23 18-4210,10-5 1483,27-4-650,-23 6-778,-3 0 12,0 1 1,0 0-1,15 0 0,-25 2-78,0 0 0,-1 0 1,1-1-1,0 1 0,-1 0 0,1-1 0,0 1 0,-1 0 0,1-1 1,-1 1-1,1 0 0,-1-1 0,1 1 0,-1-1 0,1 1 0,-1-1 0,1 0 1,-1 1-1,0-1 0,1 1 0,-1-1 0,0 0 0,1 1 0,-1-1 0,0 0 1,0 1-1,0-2 0,5-26 228,-2 7 48,-3 20-279,0 1 0,0-1 0,0 1 0,0 0-1,0-1 1,0 1 0,0-1 0,0 1 0,0-1-1,1 1 1,-1 0 0,0-1 0,0 1 0,1-1-1,-1 1 1,0 0 0,1-1 0,-1 1 0,0 0-1,1-1 1,-1 1 0,0 0 0,1 0 0,-1-1 0,0 1-1,1 0 1,-1 0 0,1 0 0,-1 0 0,1-1-1,-1 1 1,1 0 0,-1 0 0,0 0 0,1 0-1,0 0 1,0 0-1,-1 0-1,1 0 0,-1 0 1,1 0-1,-1 0 1,1 0-1,-1 0 0,0 0 1,1 0-1,-1-1 1,1 1-1,-1 0 0,1 0 1,-1 0-1,0-1 1,1 1-1,-1 0 0,1-1 1,-1 1-1,0 0 1,0-1-1,1 1 1,-1 0-1,0-1 0,1 1 1,-1-1-1,0 1 1,0 0-1,0-1 0,1 1 1,-1-1-1,0 1 1,0-1-1,0 1 0,0-1 1,0 1-1,0-1 1,0 1-1,0-1 0,0 0 1,1-7 94,1 0 1,0-1-1,0 1 1,1 0-1,4-9 1,-6 15-56,0 0 1,0-1-1,-1 1 1,1 0-1,-1-1 1,0 1-1,1 0 1,-1-1-1,0 1 1,0-1-1,0 1 1,-1 0-1,1-1 1,-1 1-1,0-3 1,-16-40 434,6 19-461,11 26-21,0 0 0,0-1 1,0 1-1,-1 0 1,1 0-1,0-1 1,0 1-1,0 0 1,0 0-1,0-1 0,0 1 1,0 0-1,0-1 1,0 1-1,0 0 1,0 0-1,0-1 0,1 1 1,-1 0-1,0 0 1,0-1-1,0 1 1,0 0-1,0 0 1,0-1-1,1 1 0,-1 0 1,0 0-1,0 0 1,0-1-1,1 1 1,-1 0-1,0 0 0,0 0 1,0 0-1,1-1 1,-1 1-1,0 0 1,1 0-1,-1 0 1,0 0-1,0 0 0,1 0 1,-1 0-1,0 0 1,0 0-1,1 0 1,-1 0-1,0 0 0,0 0 1,1 0-1,-1 0 1,0 0-1,1 0 1,-1 0-1,0 0 1,1 1-1,42-8 11,-4 2 2,0-2-1,45-14 1,-81 19-6,1 0 0,-1 0 0,-1 0 0,1 0 0,0-1 0,0 1 0,-1-1 0,0 0 0,1 0 0,-1 0-1,0 0 1,0 0 0,-1 0 0,3-4 0,8-13 65,-6 13-60,0 0 1,-1 0-1,0 0 0,0-1 0,-1 0 0,0 0 0,0 0 0,-1 0 1,5-17-1,-7 23-8,0-1 0,0 1 0,0 0 0,0 0 0,0 0 0,0 0 0,1 0 0,-1 0 0,1 1 0,-1-1 1,1 0-1,2-1 0,-2 2-1,0-1 1,-1 1 0,1-1-1,-1 1 1,0-1 0,1 0 0,-1 1-1,0-1 1,0 0 0,0 0-1,1-2 1,-2 3-2,1 0-1,-1-1 1,0 1 0,1 0-1,0 0 1,-1 0 0,1 0 0,0 0-1,-1 0 1,1 0 0,0 0-1,0 0 1,0 0 0,2-1-1,-2 1 1,0 0-1,0 0 0,1 0 1,-1-1-1,0 1 0,0 0 1,0 0-1,0-1 0,-1 1 1,1 0-1,1-3 0,-1 1 4,1 1 0,0-1-1,-1 1 1,1-1 0,0 1-1,0 0 1,1 0-1,-1 0 1,0 0 0,1 0-1,-1 1 1,1-1 0,-1 1-1,7-3 1,20-15 71,-22 14-65,1 1 1,-1-1-1,1 2 1,0-1-1,0 1 1,0 0-1,0 1 1,0 0 0,1 0-1,-1 1 1,12-1-1,14-4 1,33-6 23,-50 10-24,1-1 1,-1-1-1,1 0 0,-1-1 1,29-14-1,-37 16-3,0 0 0,0 0 0,0 1 0,0 0 0,0 0 0,1 1 0,-1 1 0,12-1 0,-10 2-2,0-2 0,0 0 0,0 0 0,-1-1 0,1 0 0,10-4 0,-14 3-2,0 1 1,0 1 0,0-1 0,0 1 0,12 0 0,28-6 28,-43 6-30,1 0 0,0 1 0,0-1-1,0 1 1,-1 0 0,1 1 0,0-1-1,0 1 1,0 0 0,-1 0 0,7 3 0,-7-2 1,0-1 0,0 0 0,0 0 0,0 0 0,0 0 0,0-1 0,1 1 0,-1-1 0,0 0 0,0 0 0,0-1 0,0 1 0,0-1 0,1 0 0,5-2 0,-7 2-2,0 1 0,1-1 1,-1 1-1,0 0 0,1 0 1,-1 0-1,0 1 0,0-1 1,1 1-1,-1 0 0,6 1 1,9 3 6,-8-3-6,1 0-1,-1 0 0,1-1 0,0 0-1,0 0 1,0-1 0,11-2 0,-7 1 6,1 0 1,-1 1-1,1 1 1,26 4-1,12 2 31,-40-7-25,1 1-1,-1 1 0,0 1 1,0 0-1,19 6 0,2 2 28,-26-9-29,0 0 0,0 1 0,0 1-1,-1-1 1,16 10 0,10 8 46,-24-16-50,-1 0 0,1 1 0,-2 0-1,1 1 1,-1 0 0,1 0 0,-2 0 0,10 13-1,15 14 9,-28-31-16,-1 0 1,1 1 0,-1-1 0,0 1-1,0-1 1,0 1 0,0 0-1,-1 0 1,1 0 0,-1 1 0,3 7-1,13 30 22,-14-35-24,-1-1 0,1 1-1,-2 0 1,1 0 0,2 11-1,3 55-15,-8-72 15,0 0 1,1 0 0,-1 0-1,0 0 1,0 0 0,0 0-1,-1 0 1,1 0 0,0 0-1,0 0 1,0 0 0,-1 0-1,1 0 1,0-1 0,-1 1-1,1 0 1,-1 0 0,1 0-1,-1 0 1,1-1 0,-1 1-1,-1 1 1,2-2-2,-1 1 1,0 0-1,1-1 0,-1 1 0,1 0 1,-1-1-1,1 1 0,0 0 1,-1 0-1,1-1 0,0 1 1,-1 0-1,1 0 0,0 0 1,0-1-1,0 1 0,0 0 0,0 0 1,0 0-1,0 0 0,0-1 1,0 1-1,0 0 0,0 0 1,0 0-1,1 1 0,1 2-14,0 1 0,0-1-1,0 0 1,1 0 0,-1 0-1,1 0 1,0 0 0,0-1 0,0 1-1,1-1 1,-1 0 0,1 0-1,7 5 1,-7-6-12,0 1 0,-1-1 0,1 1 0,0 0 0,-1 0 0,0 1 0,0-1 0,0 1 0,0-1 0,-1 1 0,1 0 0,-1 0 0,0 0 0,0 0 0,0 1 0,-1-1 0,2 8 0,-3-11 13,1 0 1,-1-1-1,0 1 0,0 0 0,0 0 0,0-1 1,0 1-1,0 0 0,0 0 0,0-1 0,0 1 1,-1 0-1,1 0 0,0-1 0,0 1 0,-1 0 1,1-1-1,0 1 0,-1 0 0,1-1 0,-1 1 1,1 0-1,-1-1 0,1 1 0,-1-1 0,1 1 1,-1-1-1,-1 1 0,1 0-15,-1 0 0,0-1 0,0 1 0,0-1 0,1 0 0,-1 0 0,0 0 0,0 0 0,0 0 0,0 0 0,-3-1 0,-3 0-52,-1-1 0,1-1 0,0 0 0,-11-5 0,-82-52-28,32 17 181,-127-52-17,94 50 14,90 40-49,-1 1 1,0 0-1,0 1 0,0 0 1,-1 1-1,1 1 0,-1 0 1,-24 1-1,11 2 20,-1 2 0,1 0 0,-34 11 0,57-14-27,-1 2-1,0-1 1,0 0 0,1 1-1,0 0 1,-1 0 0,1 0-1,0 0 1,0 1-1,-3 4 1,-21 15 69,26-21-64,0 0 0,0-1 0,0 1 0,0 0 0,0 0 0,0 0 0,1 0 0,-1 1 0,-1 3 1,1-3-9,1-1 1,0 1 0,-1-1 0,1 0-1,-1 0 1,0 0 0,0 0 0,0 0 0,-3 2-1,2-2 4,0 0 0,0 0 0,0 0 0,0 1-1,1-1 1,-1 1 0,1-1 0,-1 1 0,1 0-1,0 0 1,0 0 0,0 0 0,1 1 0,-1-1-1,1 0 1,0 1 0,0-1 0,-1 6 0,2-5 2,0 0 0,1 1 1,-1-1-1,0 0 0,-1 0 1,1 0-1,-1 0 0,0 1 1,0-1-1,0 0 0,-1 0 1,1-1-1,-1 1 0,0 0 1,-3 4-1,4-5-9,0-1 0,1 1 0,-1 0 0,0 0 0,1 0 0,0-1 0,-1 1 0,1 0 0,0 0 0,1 3 0,-1-4 8,0 0-1,1 0 0,-1 0 1,0 0-1,-1 0 1,1 0-1,0-1 1,0 1-1,-1 0 1,1 0-1,-1 0 1,0 0-1,1 0 1,-3 2-1,1-2 3,1 0 0,-1 0-1,0 1 1,1-1 0,-1 0 0,1 1 0,0 0-1,-1-1 1,1 1 0,0 0 0,1-1-1,-1 1 1,1 0 0,-1 5 0,-9 60 175,8-58-176,0 0 0,-1 0 0,-7 17-1,4-9-29,4-15 4,1-1 0,0 0 1,-1 0-1,1 0 1,-1 0-1,0 0 1,1-1-1,-1 1 1,0-1-1,0 1 0,0-1 1,-1 1-1,1-1 1,0 0-1,0 0 1,-1 0-1,1 0 1,0-1-1,-1 1 0,1 0 1,-1-1-1,1 0 1,-6 0-1,-1 1 5,1 0-1,-1-1 1,0 0-1,0 0 0,0-1 1,0 0-1,0-1 1,1 0-1,-17-6 1,-18-6 8,-1 3 1,0 1 0,-71-6-1,63 10 12,0-2-1,-64-18 0,87 20-7,24 6-1,0-1 1,1 1 0,0-1-1,-1 0 1,1-1 0,0 1-1,-8-4 1,8 4-1,0 0-1,0 0 1,0 0 0,-1 0-1,1 1 1,0 0 0,-1 0-1,1 0 1,0 1-1,0-1 1,-1 1 0,1 0-1,-7 3 1,-29 2 15,-42-3 86,82-3-107,-1 0 0,1 1 0,0-1 0,-1 0 0,1 1 0,-1-1 0,1 1 0,0-1 0,0 1 0,-1-1 0,1 1 0,0-1 0,0 1 0,-1-1 0,1 1 0,0-1 0,0 1 0,0-1 0,0 1 0,0-1 0,0 1 0,0 0 0,0-1 0,0 1 0,0-1 0,0 1 0,0-1 0,0 1 0,1-1 0,-1 1 0,0-1 0,0 1 0,1-1 0,-1 1 0,0-1 0,1 1 0,-1-1 0,0 0 0,1 1 0,-1-1 0,0 1 0,1-1 0,-1 0 0,1 1 0,-1-1 0,1 0 0,-1 0 0,1 1 0,0-1 0,10 5-5,0 0 0,1-1 0,0 0 0,-1-1 0,1 0-1,0-1 1,19 1 0,-26-3 5,1 0 0,-1-1-1,1 1 1,-1-1 0,1-1 0,-1 1 0,0-1-1,0 0 1,0 0 0,0 0 0,8-5-1,19 2-2,-7 2 3,70-12 19,-91 12-37,-13 2-28,-30 6-33,16 4 72,16-6-1,-1 0 1,1 0 0,0-1 0,-1 0 0,1 0 0,-1 0 0,0-1-1,0-1 1,-9 1 0,-17-7-7,-37-12-1,63 15 9,-1 0 0,0-1 0,1 1 0,0-1-1,0-1 1,0 0 0,1 0 0,0-1 0,-10-9-1,15 14 10,1 0-1,0 0 1,0 0-1,0 0 0,0 0 1,1-1-1,-1 1 0,0 0 1,0-1-1,1 1 0,-1-1 1,1 1-1,-1-1 1,1 1-1,-1-3 0,2 3 3,-1 0 0,0 0 0,0 0 0,0 0 0,1 1 0,-1-1-1,0 0 1,1 0 0,-1 1 0,1-1 0,-1 0 0,1 0 0,-1 1 0,1-1-1,-1 0 1,1 1 0,0-1 0,-1 1 0,1-1 0,1 0 0,4-2 14,1 0 1,0 1 0,0 0 0,0 0 0,11-2 0,5-2-21,1-1 10,-1 1 0,1 1-1,0 1 1,1 1 0,43 1 0,125 16 30,-103-5-16,-62-7-9,13 0 32,1 3 0,70 16 0,-105-18-28,-8-1-15,-16 0-30,-31-2-47,-82-2-1,61 3 44,-137-16-1,187 10 27,0 0 0,0-1 0,-17-9 0,20 9 3,-1-1 1,1 2-1,-21-4 0,24 3-20,23 1 34,28-1 33,256 3-9,-199 7-26,176-2 33,-257-3-43,0-1 0,26-7 1,-39 9-1,-1 0 1,1 0-1,-1 0 1,1 0-1,-1 0 1,1 0-1,-1 0 1,1-1-1,-1 1 1,1 0 0,-1 0-1,1 0 1,-1-1-1,1 1 1,-1 0-1,1 0 1,-1-1-1,0 1 1,1 0-1,-1-1 1,1 1-1,-1-1 1,0 1-1,1-1 1,-1 1-1,0 0 1,0-1-1,1 1 1,-1-1-1,0 1 1,0-1 0,0 1-1,0-1 1,0 1-1,0-1 1,0 1-1,0-1 1,0 1-1,0-1 1,0 1-1,0-1 1,0 0-1,0 1 1,0-1-1,0 1 1,0-1-1,-1 1 1,1 0-1,0-1 1,0 1-1,-1-1 1,1 1 0,0-1-1,-1 1 1,1 0-1,0-1 1,-1 1-1,1 0 1,-1-1-1,0 0 1,-2-1-8,0-1 0,0 1 1,-1 0-1,1 0 0,-1 0 1,-6-2-1,-19-5-3,-1 2 1,0 2-1,-39-3 0,-93 2 15,103 5-1,-51 4 22,63 0 1,-49-4 1,92 1-34,0-1 1,-1 1-1,1-1 1,0 0-1,0-1 0,-1 1 1,1 0-1,-7-5 0,11 6 8,0 0-1,-1-1 1,1 1-1,-1 0 1,1 0-1,0-1 1,0 1-1,-1 0 1,1-1-1,0 1 1,-1 0-1,1-1 1,0 1-1,0 0 1,0-1-1,-1 1 1,1-1-1,0 1 1,0 0-1,0-1 1,0 1-1,0-1 1,0 1-1,0-1 1,0 1-1,0 0 1,0-1-1,0 1 1,0-1-1,0 1 1,0-1-1,1-1 4,1 1 0,-1 0-1,0-1 1,0 1 0,0 0-1,1 0 1,-1 0-1,1 0 1,-1 0 0,1 0-1,-1 1 1,1-1 0,2-1-1,27-10 14,0 2 0,1 0 0,0 2 1,40-4-1,129-3-27,-61 7 8,248-15 164,-582 25-689,1 1 253,-229-26 1,377 14 309,45 9-33,0 0 1,0 0-1,0 0 1,-1 0-1,1-1 1,0 1-1,0 0 1,0 0-1,0 0 1,0-1 0,0 1-1,-1 0 1,1 0-1,0 0 1,0-1-1,0 1 1,0 0-1,0 0 1,0-1-1,0 1 1,0 0 0,0 0-1,0-1 1,0 1-1,0 0 1,0 0-1,0-1 1,0 1-1,0 0 1,0 0 0,1 0-1,-1-1 1,0 1-1,0 0 1,0 0-1,0 0 1,0-1-1,0 1 1,1 0-1,-1 0 1,0 0 0,0 0-1,0-1 1,1 1-1,-1 0 1,0 0-1,0 0 1,0 0-1,1 0 1,-1 0 0,0 0-1,0 0 1,1-1-1,-1 1 1,0 0-1,1 0 1,16-10 57,-15 9-48,25-10 32,0 1 0,0 1-1,1 2 1,0 1 0,54-6 0,-60 9-28,239-25 127,285 6 0,-508 21-146,-63 0-97,-473-9-455,457 11 514,4 0 12,-60-7 1,-117-28 87,198 32-55,14 2-3,0 0 0,0 0 0,0 0 0,0-1 0,0 1 0,0 0 0,0-1 0,0 0 0,0 1 0,-3-3 0,8-4 20,16-7 29,-5 6-11,1 1-1,0 0 0,1 2 1,-1-1-1,1 2 1,27-5-1,104-4 155,-78 9-118,56-5 52,160 10 0,-220 4-91,0 3 0,0 2-1,-1 3 1,75 26 0,-134-37-26,3 0-11,-1 1-1,1 0 1,-1 0 0,0 1 0,10 6 0,-16-9-8,0 0 1,0-1-1,0 1 1,0 0 0,-1 0-1,1 0 1,0 0-1,0 0 1,-1 0 0,1 0-1,-1 0 1,1 1-1,-1-1 1,1 0 0,-1 0-1,0 0 1,1 1-1,-1-1 1,0 0 0,0 0-1,0 1 1,0-1 0,0 0-1,0 0 1,0 1-1,-1-1 1,1 0 0,0 0-1,-1 0 1,1 1-1,-1-1 1,1 0 0,-1 0-1,0 0 1,1 0-1,-1 0 1,0 0 0,0 0-1,0 0 1,1 0-1,-3 1 1,-3 3-15,0 1 1,0-1-1,-1 0 0,0 0 1,0-1-1,0 0 0,0 0 0,-1 0 1,0-1-1,1-1 0,-1 1 1,0-1-1,0 0 0,-1-1 1,1 0-1,0 0 0,0-1 1,-1 0-1,1-1 0,-9-1 0,-4-1-12,-1 0-1,1-2 1,0-1-1,0 0 1,0-2-1,-28-14 0,45 20 27,0-1 0,0 1 0,0-1 0,0 0 0,0 1 0,1-2-1,0 1 1,-6-6 0,9 8 12,-1 0-1,0 0 1,1 0-1,-1 0 0,1 0 1,-1 0-1,1 0 1,0 0-1,0 0 1,-1 0-1,1 0 1,0 0-1,0 0 1,0 0-1,0 0 1,0 0-1,0-1 1,0 1-1,0 0 1,1 0-1,-1 0 1,0 0-1,1 0 1,-1 0-1,0 0 1,1 0-1,-1 0 1,1 0-1,0 0 1,-1 1-1,1-1 0,0 0 1,0 0-1,-1 1 1,1-1-1,0 0 1,0 1-1,0-1 1,0 0-1,1 0 1,2-1 23,1 0 0,0 0 0,0 0 0,0 1 0,0-1 0,0 1 0,0 0 0,0 1 0,0-1 1,0 1-1,9 1 0,64 8 217,-52-5-182,4 1-14,-1 1 0,0 1 0,0 1 0,-1 2 0,0 0 0,37 22 0,-53-26-40,-1 0 0,-1 1 0,1 0 0,-1 1-1,-1 0 1,0 0 0,0 1 0,0 0 0,-1 1 0,0 0 0,-1 0-1,0 1 1,-1 0 0,0 0 0,-1 1 0,0-1 0,6 24 0,-10-32-24,-1 1-1,1-1 1,-1 1 0,0 0 0,0-1 0,0 1-1,-1-1 1,1 1 0,-1 0 0,0-1 0,0 1-1,0-1 1,0 0 0,-2 4 0,2-5 9,-1-1 1,1 1-1,0-1 1,0 1-1,0-1 0,-1 1 1,1-1-1,-1 0 1,1 1-1,-1-1 1,0 0-1,1 0 0,-1 0 1,0 0-1,0-1 1,0 1-1,1 0 1,-1-1-1,0 0 1,0 1-1,0-1 0,0 0 1,0 0-1,0 0 1,0 0-1,-3 0 1,-1-3-18,1 0 0,0 0 0,0-1 1,0 1-1,0-1 0,-8-8 1,-33-35 70,43 44-38,0 0 0,0-1 1,0 1-1,1-1 0,-1 0 1,1 0-1,0 0 0,0 0 0,0 0 1,0-1-1,1 1 0,0 0 0,0-1 1,-1-7-1,2 10 1,0 0-1,0 0 1,1-1-1,-1 1 1,1 0-1,0 0 1,-1 0-1,1 0 1,0 0-1,0 0 1,0 0-1,1 0 1,-1 0-1,0 0 1,1 1-1,-1-1 1,1 0-1,0 1 1,-1-1-1,1 1 1,0 0-1,0 0 1,0-1-1,0 1 1,0 1-1,4-3 1,1 1 25,1-1 0,-1 1-1,0 1 1,1-1 0,10 0 0,-16 2-26,-1 0-1,1 0 1,-1-1 0,1 1 0,-1 0 0,1 0-1,-1 1 1,1-1 0,-1 0 0,1 0 0,-1 1-1,0-1 1,1 1 0,-1-1 0,0 1 0,1-1-1,-1 1 1,0 0 0,1 0 0,-1 0 0,0 0-1,0 0 1,0 0 0,0 0 0,0 0 0,0 0-1,0 0 1,0 0 0,-1 1 0,1-1 0,0 0-1,-1 1 1,1-1 0,0 2 0,-1-2-9,0-1 0,0 1 0,-1 0 0,1-1 0,0 1 0,0-1 0,0 1 1,0-1-1,-1 1 0,1-1 0,0 1 0,0-1 0,-1 1 0,1-1 0,-1 1 0,1-1 0,0 1 1,-1-1-1,1 0 0,-1 1 0,1-1 0,-1 0 0,1 1 0,-1-1 0,1 0 0,-1 1 1,1-1-1,-1 0 0,1 0 0,-1 0 0,0 0 0,1 0 0,-1 0 0,1 1 0,-1-1 0,1 0 1,-1-1-1,0 1 0,1 0 0,-1 0 0,1 0 0,-1 0 0,1 0 0,-1-1 0,0 1 0,1 0 1,-1-1-1,-32-9-86,30 9 88,-79-31-14,-2 3 1,-1 4-1,-2 4 1,-104-13-1,-250 1 694,432 32-674,-19-3 14,0 2-1,0 1 1,0 1 0,1 2-1,-44 7 1,-43 7 39,36-7-22,72-8-28,0 0-1,-1 1 0,1-1 1,0 1-1,0 0 0,0 1 1,0-1-1,0 1 0,1 0 1,-1 1-1,1-1 1,-7 7-1,9-6 4,0 0 0,0 0 0,0 0 0,0 0 1,1 1-1,-1-1 0,1 1 0,0 0 0,1 0 0,-1 0 0,1 0 0,0 0 1,0 0-1,1 0 0,-1 8 0,0 1-10,-1 0-1,0-1 1,-1 1 0,-1-1 0,0 0 0,-1 0-1,0 0 1,-11 18 0,9-20-8,3-4 5,0-1-1,0 0 1,0 1-1,-2 9 1,-4 1-14,9-15 14,-1 0 0,1 0 0,0 0 0,0 0 0,0 0 0,0 1-1,0-1 1,0 0 0,0 3 0,0-4 1,1 1-1,-1-1 1,0 0 0,0 1-1,0-1 1,0 0-1,0 0 1,0 0-1,0 0 1,0 0 0,-1 0-1,1 0 1,0 0-1,-2 1 1,-12 11-27,14-13 26,1 1 0,0-1 1,-1 1-1,1-1 0,0 0 1,-1 1-1,1-1 0,-1 0 0,1 1 1,0-1-1,-1 0 0,1 0 0,-1 1 1,1-1-1,-1 0 0,1 0 0,-1 0 1,1 0-1,-1 0 0,1 1 1,-1-1-1,1 0 0,-1 0 0,1 0 1,-1 0-1,1 0 0,-1-1 0,0 1 1,1 0-1,-1 0 1,1 0 0,-1 0 0,1 0-1,-1 0 1,1 0 0,-1 0 0,1 0-1,-1 0 1,1 0 0,-1 0 0,1 0-1,-1 0 1,1 0 0,-1 0 0,1 1-1,-1-1 1,1 0 0,0 0 0,-1 1-1,1-1 1,-1 0 0,1 1 0,0-1-1,-1 0 1,1 1 0,0-1 0,-1 0-1,1 1 1,0-1 0,0 1 0,-1-1-1,1 1 1,0-1 0,0 0 0,0 2-1,-1 1-70,1-2-23,0 0 1,0-1 0,0 1 0,0 0 0,0 0-1,-1-1 1,1 1 0,0 0 0,0-1-1,0 1 1,-1 0 0,1-1 0,0 1 0,-1-1-1,1 1 1,-1 0 0,1-1 0,0 1 0,-1-1-1,1 1 1,-1-1 0,1 0 0,-1 1 0,0-1-1,0 1 1,-1-2-116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08:05.6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0 376 24575,'0'0'0,"0"0"0,0 0 0,0 0 0,0 0 0,0 0 0,4-1 0,38-18 0,1 3 0,0 1 0,1 3 0,1 1 0,0 2 0,54-3 0,-8 9 0,170 18 0,-66-1 0,-29-8 0,214 11 0,506 9 0,-372-56 0,-2-25 0,-467 50 0,334-21 0,-120 11 0,611-25 0,-516 29 0,869 5 0,-851 9 0,-9 8 0,-33 0 0,1344 54 0,-692-24 0,-274-47 0,993 82 0,-596-52 0,-312-31 0,45 2 0,-403 13 0,84-7 0,132 2 0,303-2 0,-438-2 0,-179 17 0,15 1 0,-117-21 0,-389 9 0,-211 33 0,-150 66 0,384-68 0,53-13 0,-87 13 0,132-37 0,32 1 0,0 0 0,1 0 0,-1 0 0,0 0 0,1 0 0,-1 0 0,1 0 0,-1 0 0,0 0 0,1 0 0,-1-1 0,0 1 0,1 0 0,-1 0 0,1-1 0,-1 1 0,1 0 0,-1-1 0,1 1 0,-1 0 0,1-1 0,-1 1 0,1-1 0,-1 1 0,1-1 0,0 1 0,-1-1 0,1 1 0,0-1 0,-1 0 0,1 1 0,0-1 0,0 1 0,0-1 0,-1 0 0,1 1 0,0-1 0,0 1 0,0-1 0,0 0 0,0 1 0,0-1 0,0 0 0,0 1 0,1-1 0,-1-1 0,6-1 0,52-30 0,1 3 0,105-38 0,137-27 0,-240 77 0,1029-277 0,-1037 282 0,208-47 0,-199 49 0,1 3 0,76 0 0,-132 8 0,55 3 0,-60-3 0,1 0 0,-1 1 0,1-1 0,-1 1 0,1 0 0,-1 0 0,1-1 0,-1 2 0,0-1 0,0 0 0,1 0 0,-1 1 0,0-1 0,0 1 0,0 0 0,-1-1 0,1 1 0,0 0 0,2 3 0,-4-3 0,1 0 0,-1 0 0,0 0 0,1 0 0,-1 0 0,0 0 0,0 0 0,-1 0 0,1 0 0,-1 3 0,0 9 0,-8-14 0,-527-4 0,-10 44 0,470-28 0,-130 38 0,163-37 0,1 3 0,1 1 0,0 2 0,-55 37 0,73-39 0,23-17 0,-1 1 0,0-1 0,1 1 0,-1-1 0,1 0 0,-1 1 0,0-1 0,1 1 0,-1-1 0,1 1 0,-1 0 0,1-1 0,0 1 0,-1-1 0,1 1 0,0 0 0,-1 0 0,1-1 0,0 1 0,0 0 0,-1-1 0,1 1 0,0 0 0,0 0 0,0-1 0,0 1 0,0 0 0,0 0 0,0-1 0,1 1 0,-1 0 0,0-1 0,0 1 0,1 1 0,7-2 0,55 2 0,1-2 0,-1-3 0,92-17 0,186-53 0,-267 55 0,159-40 0,100-23 0,-308 75 0,48-8 0,-69 14 0,1-1 0,0 1 0,0 0 0,0 0 0,0 1 0,0 0 0,0-1 0,-1 1 0,1 1 0,0-1 0,6 4 0,-10-5 0,-1 0 0,0 1 0,1-1 0,-1 0 0,0 0 0,1 0 0,-1 1 0,0-1 0,0 0 0,1 0 0,-1 1 0,0-1 0,0 0 0,1 1 0,-1-1 0,0 0 0,0 1 0,0-1 0,0 0 0,0 1 0,1-1 0,-1 1 0,0-1 0,0 0 0,0 1 0,0-1 0,0 0 0,0 1 0,0-1 0,0 1 0,0-1 0,-1 0 0,1 1 0,0-1 0,0 1 0,-15 33-1365,-11 12-5461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1:12.6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144 1107 1384,'-47'32'11410,"47"-33"-11313,2-21 810,0 13-707,-2 6-158,0 0 0,0 1 0,0-1 0,0 0 0,-1 0 1,1 1-1,-1-1 0,0 1 0,-1-4 0,-40-86 705,40 86-670,0 1 0,1-1-1,0 1 1,0-1 0,0 0 0,1 1 0,0-1-1,0 0 1,1-8 0,-1-19 148,-7-36 65,-2-40 111,8 103-376,0 0 0,0 0 0,0 0 0,-1 1 0,0-1 0,0 0 0,-5-8 0,-6-22 146,19 17-59,-7 1-80,1 12-16,-1 1 0,1 0 0,0 0 0,0-1 0,0 1 0,1 0-1,0 0 1,0-1 0,0 1 0,3-8 0,-2 9-4,0-1 0,-1 1 1,0-1-1,0 1 0,0-1 1,-1 0-1,0-6 0,6-30 64,-1 28-53,-4 7 0,1 0 0,0 0 0,1 1-1,-1-1 1,1 1 0,0-1 0,0 1-1,1 0 1,0 0 0,4-5 0,-6 8-7,1-1 1,0 1-1,-1 0 1,1-1-1,0 1 1,0 1-1,0-1 1,1 0-1,-1 1 1,0 0-1,1-1 1,-1 1-1,1 1 0,-1-1 1,1 0-1,3 1 1,29-5 60,0 2 0,0 2 0,0 1 0,51 8 0,-72-4-46,-1 1 0,1 0 0,-1 1 0,0 1 0,14 9 0,-3-3 13,122 79 159,-107-64-181,-25-20-15,-1-1 1,1 0-1,1-1 0,29 8 0,-2-1 6,-12-3 2,-15-5-9,-1 0 1,0 1-1,15 9 0,-27-14-4,-1 0-1,1 0 0,0-1 0,0 1 0,-1-1 0,1 1 0,0-1 0,0 0 0,0 0 0,0 0 0,0 0 0,-1-1 0,1 1 0,4-2 1,36-16-36,-42 17 34,-1 0-1,1 0 1,-1 0 0,1 0 0,-1 0-1,1 0 1,-1 0 0,0 0-1,1 0 1,-1 0 0,0 0-1,0 0 1,0-1 0,0 1 0,0 0-1,0 0 1,0 0 0,0 0-1,0 0 1,-1-1 0,0 0-1,1 0 0,0-6 2,-1 1 1,0-1-1,0 1 0,0-1 0,-1 1 1,0 0-1,-1 0 0,1 0 0,-1 0 0,-1 0 1,1 1-1,-1-1 0,-6-7 0,1 4 8,0 0 0,2 0-1,-1-1 1,1 0 0,1-1-1,0 1 1,0-1 0,1-1-1,-5-20 1,9 29-7,0 0 0,-1-1 0,1 1 0,-1 0 0,0 0 0,0 0 0,-1 0 0,1 0 0,-6-5 0,6 5 0,-1 1 1,1-1-1,-1 1 0,1-1 0,0 0 0,0 0 1,1 0-1,-3-7 0,3 3 3,-1-1 0,1 0-1,-2-1 1,-5-16 0,9 21-3,0-1 1,0 1-1,0 0 0,1 0 1,0 0-1,0 0 0,5-9 1,2-6 9,15-23-2,-23 41-6,1 0 0,-1 0 0,1 0 0,0 1 0,0-1 0,0 0 0,0 1 0,0-1 0,0 1 0,0 0-1,0 0 1,0-1 0,1 2 0,-1-1 0,1 0 0,-1 0 0,3 0 0,7-2 4,-1 1-1,1 0 1,13-1 0,-9 4 2,-1 0 0,1 1 0,16 4 0,-27-5-6,0-1 0,0 0 0,0 0 0,0-1 0,9-1 0,19-1 20,-9 3-20,-19 0-2,-1 0 0,0 0 1,0 0-1,1 0 1,-1 0-1,0 1 0,0 0 1,6 2-1,24 5 185,-20 13-88,-2-2-101,0 1 1,15 37 0,-26-54 5,-1 0 0,1 1 0,0-1 0,-1 1 1,0-1-1,0 1 0,0 0 0,0-1 1,-2 7-1,1 22 24,1-29-23,3 16 63,0 0 0,8 25 1,-10-39-42,0 0 1,0 1 0,0-1-1,-1 1 1,0 10-1,2 24 74,-2-38-94,1-1 1,-1 1-1,0 0 0,0 0 0,0 0 0,0-1 0,0 1 0,0 0 0,0 0 0,0-1 0,-1 1 0,1 0 0,-1-1 0,1 1 0,-1 0 1,0-1-1,0 1 0,0-1 0,1 1 0,-2-1 0,1 1 0,0-1 0,-2 3 0,1-3 0,1 1 0,-1-1 1,1 1-1,0 0 0,0-1 0,0 1 0,0 0 0,0 0 0,0 0 1,0-1-1,1 1 0,-1 0 0,1 0 0,-1 0 0,1 3 0,-1 0 0,1-1-1,-1 1 1,-1-1-1,1 0 1,0 0-1,-1 1 1,0-1-1,0 0 0,0 0 1,-3 3-1,-13 30 10,16-30-10,-1-1 0,0 0 0,0 1 0,-1-1 0,-6 9 0,-12 21 27,18-29-29,0-1 0,-1 1 0,1-1 0,-1 0-1,-1 0 1,-10 9 0,-14 17-9,20-17 9,0 0 0,1 1 0,-7 19 0,-11 18 2,19-32-3,8-18-3,-1-1 1,1 0-1,-1 1 1,0-1-1,0 0 0,1 0 1,-2 1-1,1-1 1,0 0-1,0 0 0,-1 0 1,1 0-1,-4 3 0,3-4 0,0 1 0,0-1 0,0 1 0,1-1 0,-1 1 0,1 0 0,-1 0 0,1 0 0,0 0 0,0 0-1,-1 0 1,2 0 0,-2 3 0,-1 3-2,0 0 0,0 0 0,-1-1 0,0 1-1,-6 7 1,1 1 0,7-12-2,0-1-1,0 1 0,0 0 1,0-1-1,-1 1 0,0-1 1,1 0-1,-1 0 0,0 0 0,-1 0 1,1 0-1,0-1 0,-1 1 1,1-1-1,-1 0 0,-7 3 0,6-4 3,1 0 0,0 0 0,0 1 0,0-1 0,0 1 0,0 0 0,0 0 0,1 1 0,-1-1 0,1 1 0,-5 3 0,5-3 1,0 0-1,0-1 1,0 0-1,0 1 1,0-1-1,-1-1 1,1 1-1,-1 0 1,1-1-1,-1 0 1,0 0-1,0 0 1,1 0-1,-6 0 1,-16 4-7,-1 0 0,-31 12 0,33-4 19,21-11-11,-1 1 0,1-1 1,-1-1-1,1 1 0,-1 0 1,0-1-1,-6 2 0,-54 20-23,-45 3 15,83-15 1,24-9 6,-1 0 0,0-1-1,0 1 1,0-1 0,0 0 0,0 0-1,0 0 1,0 0 0,0-1-1,-1 1 1,-4 0 0,1-2 0,0 1 0,0 0 0,0 0 0,0 1 0,0 0 0,0 0 0,0 1 0,0 0 0,-11 4 0,15-4 0,-1-1-1,1 1 0,-1-1 0,1 0 0,-1-1 0,0 1 0,0-1 1,1 1-1,-1-1 0,0 0 0,0 0 0,0-1 0,-6-1 1,0-1-10,0 0 0,0-1 0,-14-8 0,16 7 6,-1 1-1,1 0 1,-1 0 0,-16-3-1,15 4 7,9 3 0,0 0-1,0-1 0,-1 1 1,1 0-1,0 0 1,-1 0-1,1 0 0,0 0 1,-1 0-1,1 0 0,0 0 1,-1 0-1,1 0 1,-2 1-1,3 0-2,-1-1 0,1 0 0,-1 0 0,1 1 0,-1-1 0,1 0-1,-1 0 1,1 0 0,-1 0 0,1 0 0,-1 0 0,1 0 0,-1 0 0,1 0 0,-1 0 0,1 0 0,-1 0 0,1 0-1,-1 0 1,1 0 0,-1 0 0,1-1 0,-1 1 0,1 0 0,0 0 0,-1-1 0,1 1 0,-1 0 0,1-1 0,0 1-1,-1 0 1,1-1 0,0 1 0,-1-1 0,1 0-5,0 1 0,0-1 0,0 0 0,0 1 0,0-1 1,0 0-1,0 1 0,0-1 0,1 0 0,-1 1 0,0-1 0,0 0 0,1 1 0,-1-1 0,0 1 0,1-1 0,-1 1 0,1-1 0,-1 1 0,1-1 0,-1 1 0,1-1 1,-1 1-1,1 0 0,-1-1 0,1 1 0,-1 0 0,1-1 0,0 1 0,0 0 0,15-8-1,0 2-1,0 0 1,21-4-1,40-15-34,-12 2 22,95-20 0,-13 4 5,-126 32 23,-1 0-1,0-1 0,22-13 1,-42 21-7,1 0 1,-1 0-1,0 0 1,0-1-1,0 1 1,1 0 0,-1 0-1,0 0 1,0 0-1,0-1 1,0 1-1,0 0 1,0 0 0,1 0-1,-1-1 1,0 1-1,0 0 1,0 0-1,0 0 1,0-1-1,0 1 1,0 0 0,0 0-1,0 0 1,0-1-1,0 1 1,0 0-1,0 0 1,0-1 0,0 1-1,0 0 1,0 0-1,0 0 1,0-1-1,0 1 1,-1 0-1,1 0 1,0 0 0,0 0-1,0-1 1,0 1-1,0 0 1,0 0-1,-1 0 1,1 0 0,0-1-1,0 1 1,0 0-1,-1 0 1,1 0-1,0 0 1,0 0-1,0 0 1,-1 0 0,1 0-1,0 0 1,0 0-1,0-1 1,-1 1-1,1 0 1,0 0 0,0 0-1,0 0 1,-1 1-1,1-1 1,0 0-1,0 0 1,-1 0 0,-21-4 5,0 2-10,-28-1-9,-68 5 1,-215 38 64,259-33-119,192-4-557,444-32 469,-531 25 158,-1-2-1,38-11 1,-55 10 6,-19 0 19,-25-1 30,30 8-57,-35-5 7,0 2 0,-1 1 0,1 2-1,0 2 1,-1 1 0,-51 11 0,14-3-20,-2-4 0,1-3 0,-98-7 0,162 3 4,-1-1 1,1 0-1,-1-1 0,1-1 1,0 0-1,0 0 0,0-1 1,0 0-1,1-1 0,-14-8 1,24 13 2,0 0 0,-1 0 0,1 0 0,0 0 1,0 0-1,0 0 0,-1 0 0,1 0 0,0 0 0,0-1 1,0 1-1,0 0 0,0 0 0,-1 0 0,1 0 0,0 0 1,0 0-1,0 0 0,0 0 0,0-1 0,0 1 0,-1 0 0,1 0 1,0 0-1,0 0 0,0-1 0,0 1 0,0 0 0,0 0 1,0 0-1,0 0 0,0-1 0,0 1 0,0 0 0,0 0 1,0 0-1,0 0 0,0-1 0,0 1 0,0 0 0,0 0 0,0 0 1,0 0-1,0-1 0,0 1 0,0 0 0,0 0 0,0 0 1,1 0-1,-1-1 0,0 1 0,0 0 0,0 0 0,0 0 1,0 0-1,0 0 0,1 0 0,-1 0 0,0-1 0,0 1 0,0 0 1,0 0-1,0 0 0,1 0 0,-1 0 0,0 0 0,0 0 1,0 0-1,1 0 0,21-4-114,-1 1 59,140-25-14,182-8-1,-264 33 84,-3 1 28,118-18 0,-184 15 42,-20 0-15,-27-2 14,-205-5-71,-46-6-37,252 11 43,0-1 0,-61-23 0,96 31-17,0 0 1,0-1-1,1 1 0,-1 0 0,0 0 1,0-1-1,1 1 0,-1 0 0,0-1 1,1 1-1,-1-1 0,0 1 0,1-1 1,-1 1-1,1-1 0,-1 0 1,1 1-1,-1-1 0,1 0 0,-1 1 1,1-1-1,-1 0 0,1 1 0,0-2 1,0 1-3,0 0-1,0 1 1,0-1 0,1 0 0,-1 0 0,0 1 0,1-1 0,-1 0 0,0 0 0,1 1 0,-1-1 0,1 0-1,0 1 1,-1-1 0,1 1 0,-1-1 0,1 1 0,0-1 0,0 0 0,5-3-22,1 1-1,-1-1 1,1 1 0,10-3 0,11-2 9,0 1-1,0 2 1,34-2-1,86 1 22,-59 6 32,-1 4 0,147 26 1,-206-24-52,-3-1 195,-58-5 30,-63-4-174,-236-16-36,264 13 4,0-4 1,-124-37-1,186 47-4,-3-2-6,-1 1 0,1-1 0,0-1 0,0 1 1,0-1-1,0-1 0,0 0 0,1 0 1,-10-9-1,16 14 5,1 0 0,0-1 0,-1 1 0,1 0 0,0-1 0,-1 1 0,1-1 0,0 1 0,0 0 0,-1-1 0,1 1 0,0-1 0,0 1 0,0 0 0,0-1 0,0 1 0,0-1 0,0 1 0,0-1 0,0 1 0,0-1 0,0 1 0,0-1 0,0 1 0,0 0 1,0-1-1,0 1 0,0-1 0,0 1 0,1-1 0,-1 1 0,0-1 0,16-9-79,35 1-17,-37 7 87,13-2 4,0 1 1,1 2-1,54 3 0,-34 1 11,179 20 21,-100-7 1,65-2 141,-480-45-32,-181-25-62,464 55-78,-27-6-2,31 7 3,0 0 0,-1-1 0,1 1-1,0-1 1,0 1 0,-1-1 0,1 1-1,0-1 1,0 0 0,0 0 0,0 0 0,0 0-1,0 0 1,0 0 0,0 0 0,0 0 0,1 0-1,-2-2 1,2 2 1,0 1 0,-1-1 1,1 1-1,0 0 0,1-1 0,-1 1 0,0-1 1,0 1-1,0-1 0,0 1 0,0-1 0,0 1 0,0 0 1,1-1-1,-1 1 0,0-1 0,0 1 0,0 0 0,1-1 1,-1 1-1,0 0 0,1-1 0,-1 1 0,0 0 1,1 0-1,-1-1 0,0 1 0,1 0 0,-1 0 0,1-1 1,-1 1-1,0 0 0,1 0 0,0 0 0,17-5-56,-18 5 59,27-1-34,1 0 0,-1 2 0,1 1-1,43 8 1,-4-1 26,-64-8 9,129 12 24,156 38 0,-92-17 51,-195-34-72,0 0 1,0 0-1,0 1 1,0-1-1,0 0 1,0 0-1,0 0 1,0 1 0,0-1-1,0 1 1,0-1-1,0 1 1,0-1-1,0 1 1,0-1-1,0 1 1,-1 0-1,1-1 1,0 1 0,1 1-1,-2-1 2,0 0-1,0 0 0,0-1 1,0 1-1,0 0 1,0 0-1,0-1 0,0 1 1,0 0-1,0 0 1,0 0-1,0-1 1,0 1-1,-1 0 0,1-1 1,0 1-1,-1 0 1,1 0-1,0-1 1,-1 1-1,0 0 0,-2 2 7,1 1 1,-1-1-1,0 0 0,0-1 0,-1 1 0,1 0 0,0-1 1,-7 4-1,-7-1-11,1 0-1,-1-1 1,1 0 0,-1-2 0,-28 2 0,22-2 1,-1 0 1,-24 7 0,45-8-8,-25 6-1,17-8-53,11 1 56,0 0 0,0-1 0,0 1 1,0 0-1,-1 0 0,1 0 1,0 0-1,0 0 0,0-1 0,0 1 1,0 0-1,0 0 0,0 0 0,0-1 1,-1 1-1,1 0 0,0 0 0,0 0 1,0-1-1,0 1 0,0 0 0,0 0 1,0 0-1,0-1 0,0 1 0,0 0 1,0 0-1,0 0 0,1-1 0,-1 1 1,0 0-1,0 0 0,0 0 1,0-1-1,0 1 0,0 0 0,0 0 1,0 0-1,1-1 0,2-1-11,-1-1 0,1 1 0,0-1 0,1 1 0,-1 0-1,0 0 1,1 0 0,-1 1 0,1-1 0,-1 1 0,1 0 0,6-2 0,13-5-14,200-82 46,-216 87-15,0 0-1,-1-1 1,1 1 0,-1-1-1,1-1 1,-1 1 0,0-1-1,-1 0 1,0-1 0,1 1 0,5-10-1,-10 13 3,1 0 0,-1 0 0,0-1 1,1 1-1,-1 0 0,0-1 0,-1 0 0,1 1 0,0-1 0,-1 1 0,1-1 0,-1 0 0,0 1 0,0-1 0,0 0 0,0 1 0,0-1 0,-1 0 1,1 1-1,-1-1 0,0 1 0,0-1 0,0 1 0,0-1 0,0 1 0,0-1 0,-1 1 0,1 0 0,-1 0 0,1 0 0,-1 0 0,0 0 1,0 0-1,-3-2 0,0 1 13,0-1 0,0 2-1,0-1 1,0 0 0,-1 1 0,1 0 0,-1 1 0,1-1 0,-1 1 0,0 0 0,0 0 0,1 1 0,-1 0 0,0 0-1,0 0 1,0 1 0,-10 2 0,10-2 2,0 0 0,0 0 0,0 1 1,0 0-1,1 0 0,-1 1 0,1-1 0,-1 1 0,1 0 0,0 1 0,0-1 0,1 1 0,-1 0 0,1 0 1,-1 1-1,1-1 0,-4 7 0,7-3 44,11-10-29,20-15-14,-25 14-18,20-12 6,-1-2 1,-1 0 0,0-2-1,-1 0 1,-1-1 0,-2-2 0,0 0-1,24-36 1,-22 19 19,20-52 0,-40 90-21,0 0-1,-1 0 0,1-1 1,-1 1-1,0 0 1,1 0-1,-1 0 1,0 0-1,0 0 0,1 0 1,-1-1-1,0 1 1,0 0-1,0 0 1,-1-2-1,1 3 0,-1 0 0,1 0 0,-1 0 0,1-1-1,0 1 1,-1 0 0,1 0 0,-1 0 0,1 0 0,-1 1 0,1-1 0,0 0 0,-1 0 0,1 0-1,-1 0 1,1 0 0,0 0 0,-1 1 0,1-1 0,0 0 0,-1 0 0,1 0 0,0 1 0,-1-1-1,1 0 1,0 1 0,-1-1 0,-32 32 252,29-29-252,-32 31 62,-1-3 0,-42 27-1,-25 22-26,95-77-237,11-14 1,12-23 96,-4 13 94,6-10-7,1-1-1,38-52 1,-48 75 14,1 0-1,0 1 1,0 0-1,1 0 1,15-10-1,-19 15 4,1 0 0,-1 0-1,0 1 1,1-1 0,0 1-1,-1 1 1,1-1 0,0 1 0,0 0-1,0 0 1,11 0 0,-16 1 1,0 0 0,0 0 1,0 0-1,0 0 1,0 0-1,0 0 0,0 0 1,0 0-1,0 0 1,0 0-1,0 1 0,0-1 1,0 0-1,-1 0 1,1 1-1,0-1 0,0 1 1,0-1-1,0 1 1,-1-1-1,1 1 0,0 0 1,0-1-1,-1 1 1,1 0-1,-1 0 0,1-1 1,0 1-1,-1 0 1,1 0-1,-1 0 0,0 0 1,1 0-1,-1-1 1,0 1-1,0 0 0,1 0 1,-1 0-1,0 0 1,0 0-1,0 0 0,0 0 1,0 0-1,0 0 1,0 0-1,-1 0 0,1 0 1,0 0-1,-1 0 1,1 0-1,0-1 0,-1 1 1,1 0-1,-1 0 1,0 1-1,-4 6 25,1 0 1,-1-1-1,0 0 1,-1 0-1,-6 6 0,2-4-25,0 0-1,0-1 0,-1 0 0,0-1 0,0 0 0,-20 8 0,-76 24 15,105-38-23,1 0-1,-1-1 0,-1 1 0,1-1 0,0 1 1,0-1-1,0 0 0,0 1 0,0-1 0,0 0 1,-4-1-1,6 1 1,-1 0-1,1-1 1,0 1 0,0 0 0,0-1 0,-1 1-1,1 0 1,0-1 0,0 1 0,0 0-1,0-1 1,0 1 0,0 0 0,0-1 0,0 1-1,0-1 1,0 1 0,0 0 0,0-1-1,0 1 1,0 0 0,0-1 0,0 1 0,0 0-1,0-1 1,1 1 0,-1 0 0,0-1-1,0 1 1,0 0 0,0-1 0,1 1 0,-1 0-1,0 0 1,0-1 0,1 1 0,0 0-1,38-41-154,-32 35 190,127-110-27,-130 113-17,-2 1-85,0 0 1,0 0-1,0 0 0,0 1 1,0-1-1,1 1 0,-1-1 1,1 1-1,4-2 0,2 2-315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1:14.9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269 487 4761,'-10'24'4265,"-9"0"-3377,10-13-242,3 4 1404,4-11-864,-2-11 360,1 0-1288,1 1 0,0-1 1,0 1-1,1-1 0,-1 0 0,1 1 1,1-1-1,0 0 0,0-10 0,-2-31 25,-5 14-198,-1 0 0,-2 0 1,-1 1-1,-2 0 0,-1 1 1,-31-51-1,-1 14 15,-4-11-40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1:33.2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142 1095 2040,'-15'12'11863,"7"-3"-10236,-3 14-1380,0-1 0,-1-1 0,-1 0 0,-2 0 0,-21 24 0,26-33-13,9-11-224,0 0-1,0 0 1,0-1-1,1 1 1,-1 0-1,0 0 0,1 0 1,-1 0-1,1 0 1,-1 0-1,1 0 1,-1 0-1,1 0 1,0 0-1,-1 0 0,1 0 1,0 1-1,0-1 1,0 0-1,0 0 1,0 0-1,0 0 1,0 0-1,0 0 0,0 1 1,1-1-1,-1 0 1,0 0-1,1 0 1,-1 0-1,1 0 0,-1 0 1,1 0-1,0 0 1,-1 0-1,1 0 1,0-1-1,0 1 1,-1 0-1,1 0 0,0-1 1,2 2-1,0 0-7,-1-1-1,1 0 1,0 0-1,0 0 1,0 0 0,0 0-1,0-1 1,1 1-1,-1-1 1,0 0-1,0 0 1,0 0-1,0 0 1,0 0 0,4-2-1,1 0 5,1 0 0,0-1 0,-1 0-1,10-6 1,-6 3 4,-4 1 6,0 0 1,0 0-1,-1-1 0,1 0 1,-1-1-1,-1 1 1,0-1-1,0 0 0,0-1 1,-1 0-1,7-12 1,16-20 2,-14 13 19,-13 24-22,0 1 0,0-1 1,0 0-1,0 1 1,1-1-1,-1 1 0,1-1 1,-1 1-1,1 0 0,0 0 1,0 0-1,4-4 1,1 2 51,0 0 0,0-1 0,0 0 0,-1-1 0,0 0 0,0 0 0,0 0 0,5-8 0,37-82 1111,-40 82-1129,-1 0 0,0-1 1,-1 0-1,-1 0 1,0 0-1,4-27 1,-4-4 72,1-49 0,-4 38-42,1 21-48,0 4 72,-2-45-1,-23-77-163,19 136 52,0-7 44,3 19-28,-1 1 1,1-1-1,-1 1 0,0-1 1,-1 1-1,0 0 0,-2-6 1,3 5 12,0 1 0,1 0 0,-1-1 0,1 1 0,1-11 0,0 3-19,-2 5 6,1-1 1,-1 1 0,0-1 0,-1 1 0,0-1 0,0 1-1,-7-16 1,6 18 35,0-1 0,1 1 0,0-1 0,-1-10 0,-7-21-496,-5 15-3604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1:41.91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22 112 5233,'-21'31'9695,"24"-47"-8770,-2 14-899,0-1 1,0 1-1,0 0 1,0 0 0,1 1-1,-1-1 1,0 0-1,1 0 1,-1 1-1,1-1 1,0 1-1,0-1 1,3-1 0,-2 0-19,98-66 445,-82 56 1548,-4-2-972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1:28.5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1079 5057,'3'20'967,"-2"-17"-689,0 1 0,0 0 0,-1 0-1,1 0 1,-1 0 0,0-1 0,-1 1 0,1 0 0,-2 7 0,2-11-216,0 0 0,0 1-1,0-1 1,0 1 0,0-1-1,0 0 1,0 1 0,-1-1-1,1 0 1,0 1 0,0-1-1,0 0 1,-1 1 0,1-1-1,0 0 1,0 0 0,-1 1-1,1-1 1,0 0 0,0 0-1,-1 1 1,1-1 0,0 0-1,-1 0 1,1 0 0,0 0 0,-1 0-1,1 1 1,0-1 0,-1 0-1,1 0 1,-1 0 0,1 0-1,0 0 1,-1 0 0,1 0-1,0 0 1,-1 0 0,1 0-1,0 0 1,-1-1 0,1 1-1,-1 0 1,1 0 0,0 0-1,-1 0 1,1 0 0,0-1-1,0 1 1,-1-1 0,0 1 83,1 0 0,-1 0 0,1-1 0,0 1 0,-1 0 0,1 0 0,-1-1 0,1 1 0,0-1 0,-1 1 0,1 0 0,0-1 0,0 1 0,-1-1 0,1 1 0,0 0 0,0-1 0,0 1 0,-1-1 0,1 1 0,0-1 0,0 1 0,0-1 0,0 1 0,0-1 0,0 1 0,0-1 0,0 1 0,0-1 0,0 1 0,0-1 0,1 0 0,101-124 562,-98 119-663,0 0 0,0 0 1,0-1-1,-1 0 0,0 1 0,-1-1 0,4-13 1,-3 11 53,-1 0 0,2 0 0,7-16 0,-3 12-45,-1-2 0,0 1 0,-1-1 0,-1 0 0,-1 0 0,0 0 0,-1-1 0,2-16 0,-3 6 31,-1 0 1,-2-1-1,0 1 0,-6-29 0,5 48-54,0 0 1,0-1-1,-1 1 0,0 1 0,0-1 0,-5-7 0,4 8 11,1 0 1,0 0 0,0 0-1,1 0 1,0 0 0,0 0 0,0-1-1,-1-11 1,1 2 53,-1 1-1,0-1 1,-7-17-1,-2-13 21,-1-15-9,5 32-223,2 1 0,1-1 0,1-1 0,1 1 0,3-46 0,0 72-108,1 0-1,0-1 1,0 1-1,0 0 1,1 0-1,-1 0 1,1 0-1,0 0 1,-1 0-1,1 0 1,1 1-1,2-5 1,4-3-673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1:45.9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261 0 1056,'0'0'5851,"-3"1"-1193,-3 3-2513,3 3-1603,0 0 0,0-1 0,-1 1 1,1-1-1,-9 10 0,1-3-314,0-1 0,-16 14 0,22-22-138,-17 15 214,18-17-243,1 1 0,0-1 0,0 1 0,0-1-1,0 1 1,1 0 0,-1 0 0,1 0 0,0 0 0,0 1 0,0-1 0,0 0 0,1 1-1,-1 0 1,1-1 0,0 1 0,0 0 0,0 0 0,-1 7 0,0-2-18,0 0 0,-1 0 0,0 0 0,-1 0 0,0-1 1,0 1-1,-1-1 0,0 0 0,-1-1 0,0 1 0,-10 10 0,11-12-17,0 1 0,0 0 0,1 0-1,0 0 1,0 1 0,1-1 0,0 1-1,0 0 1,1 0 0,0 0 0,0 0 0,1 1-1,0-1 1,1 0 0,0 1 0,0-1 0,2 11-1,0-14-143,0-1-1,1 1 1,0 0 0,0-1-1,0 1 1,1-1-1,-1 0 1,1 0-1,0 0 1,0-1 0,1 1-1,-1-1 1,1 0-1,4 2 1,3 1-1301,1-11 521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2:03.7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80 816 2497,'-2'4'654,"0"-1"1,0 1 0,-1 0 0,1-1 0,-1 1 0,0-1 0,1 0 0,-2 0 0,1 0 0,0 0-1,-1 0 1,1-1 0,-6 4 0,-2 2 1010,10-8-1506,1 1 0,-1 0 0,0-1 0,0 1 0,1 0 0,-1-1 0,0 1 0,0-1 0,0 1 0,0-1 0,0 0 0,0 1 0,0-1 0,0 0 0,0 0 0,-1 1 0,-5 1 898,7-5-655,1-7-404,0 6 9,-1 1-1,1 0 0,0 0 0,0 0 0,0 0 0,0-1 1,0 1-1,1 0 0,-1 1 0,1-1 0,0 0 0,0 0 0,0 1 1,0-1-1,4-2 0,-4 3 0,1-1 1,-1 0-1,1 1 0,-1-1 1,0 0-1,0-1 0,0 1 1,-1 0-1,1 0 0,-1-1 0,0 1 1,0-1-1,0 1 0,1-5 1,5-29 244,-1-1 0,-2 0 0,-1-55 0,-3 86-190,-1 0 0,1-1 0,1 1 0,0 0 0,2-13-1,-1 16-43,-1 1-1,1-1 1,0 0-1,-1 1 0,2 0 1,-1-1-1,0 1 1,1 0-1,-1 0 1,1 0-1,0 1 0,3-4 1,-2 3-10,-1-1 1,0 0-1,0 0 1,0 0-1,-1 0 1,0 0 0,1-1-1,-1 1 1,-1-1-1,1 1 1,-1-1-1,0 0 1,0 0-1,1-8 1,-1 6 6,1-1-1,-1 1 1,2-1 0,3-10 0,-4 16-10,-1-1 0,1 0 1,0 1-1,-1 0 0,1-1 0,0 1 0,0 0 1,1 0-1,-1 0 0,0 1 0,1-1 0,-1 0 1,1 1-1,-1-1 0,6-1 0,72-36 110,-47 26-79,-28 10-29,0 1 0,1-1 1,-1 1-1,1 1 0,0-1 0,0 1 1,0 0-1,0 0 0,0 1 0,7-1 1,-2 3 22,-1 0 1,1 0 0,-1 1 0,0 1-1,0-1 1,0 2 0,14 7 0,20 9-6,-21-14-10,1-1 0,0 0-1,1-2 1,-1-1 0,1-1 0,42-1-1,-29 2-9,-33-2-3,1 0 0,0 0 0,0-1 0,0 0 0,0 0 0,-1 0 0,1-1 0,0 0 0,0 0 0,0 0 0,10-5 0,57-19 3,-53 20-3,-1-2 1,23-9-1,41-35 7,-81 49-9,0 1-1,0-1 1,1 0-1,-1 0 0,-1 0 1,1 0-1,0-1 1,0 1-1,-1 0 0,0-1 1,1 1-1,-1-1 1,0 1-1,0-1 1,0 0-1,1-4 0,-2 3 3,1 1 0,0 0 0,0 0 0,0 0-1,0 1 1,1-1 0,-1 0 0,1 0 0,0 1 0,0-1-1,0 1 1,0-1 0,0 1 0,4-4 0,-3 4 0,0-1 1,-1 1-1,0-1 1,1 0 0,-1 0-1,0 0 1,0 0-1,-1 0 1,1-1 0,-1 1-1,1-1 1,-1 1-1,0-1 1,-1 1 0,1-1-1,0 1 1,-1-1-1,0 0 1,0-4 0,0 7-2,1 1 0,-1-1 1,1 0-1,-1 0 0,1 0 1,-1 0-1,1 0 0,0 0 1,-1 1-1,1-1 0,0 0 1,0 0-1,-1 1 0,1-1 0,0 1 1,0-1-1,0 1 0,0-1 1,0 1-1,0-1 0,2 0 1,31-10-2,-12 4 9,-6-5 4,-15 12-9,0-1 0,0 0 0,-1 0 0,1 1 0,0-1 0,0 1 0,0-1 0,0 0 0,0 1 0,0 0 0,-1-1 0,1 1 0,0 0 0,1-1 0,-1 1 0,0 0 0,0 0 0,0 0 0,0 0 0,0 0 0,0 0 0,0 0 0,0 0 0,0 0 0,0 1 0,0-1 0,2 1 0,7 3 5,1 2 0,-1-1-1,0 1 1,0 0 0,-1 1-1,0 0 1,0 1 0,-1 0-1,1 0 1,9 14 0,-11-14-5,5 6 7,-1 0-1,10 18 0,14 15 11,-15-25-18,-8-7 1,2 0 0,0-1 0,1-1 1,0 0-1,1-1 0,21 12 0,-27-19-3,0 0 0,-1 1 0,0 1-1,1-1 1,-2 2 0,1-1-1,-1 1 1,0 0 0,7 10 0,-15-17-5,0-1 0,0 1 1,0-1-1,0 0 1,0 1-1,0-1 0,0 0 1,0 1-1,0-1 1,0 0-1,0 1 0,0-1 1,0 0-1,0 1 1,0-1-1,0 0 0,0 1 1,-1-1-1,1 0 0,0 1 1,0-1-1,0 0 1,-1 1-1,1-1 0,0 0 1,0 0-1,-1 1 1,1-1-1,0 0 0,0 0 1,-1 0-1,1 1 1,0-1-1,-1 0 0,1 0 1,0 0-1,-1 0 0,1 0 1,0 0-1,-1 0 1,1 0-1,-1 1 0,1-1 1,0 0-1,-1-1 1,1 1-1,0 0 0,-1 0 1,1 0-1,-1 0 1,-28 1-156,23-1 176,-192-22-149,136 13 119,26 2 25,-53-18-1,10 3 11,39 18 28,35 4-42,0 0 1,0 0-1,0-1 1,0 0 0,-8-2-1,2 1 4,0 0-1,0 0 1,0 1-1,-1 1 0,1 0 1,0 1-1,0 0 1,-21 5-1,15-3-1,0-1-1,0-1 1,-19 0-1,27-1-6,1-1 0,-1 1-1,0 1 1,0 0-1,0 0 1,0 0 0,1 1-1,-1 1 1,-14 5-1,5-2 3,0 0 1,-1-2-1,0 0 0,0-2 0,0 0 0,-24 0 0,-40 4 6,-30 17 21,101-24-8,9-1-61,10 0-191,171-19 197,-152 16 31,322-60 18,-302 58 4,0 3 1,0 1-1,74 6 0,-72-2-4,97 14 77,-142-14-89,-82 4 78,-232 4-197,298-8 110,-254 20 14,57-2-5,85-13-12,125-6 4,-1 0-1,0 0 0,1 0 0,-1 0 0,0 0 1,1 0-1,-1 0 0,1 0 0,-1 0 0,0 0 1,1 1-1,-1-1 0,1 0 0,-1 0 0,0 1 1,1-1-1,-1 0 0,1 1 0,-1-1 0,1 0 1,-1 1-1,1-1 0,-1 1 0,1-1 0,0 1 1,-1-1-1,1 1 0,-1 1 0,2-2-2,-1 1 1,0-1-1,1 1 0,-1-1 0,1 1 1,0-1-1,-1 1 0,1-1 0,-1 1 0,1-1 1,0 1-1,-1-1 0,1 0 0,0 0 0,-1 1 1,1-1-1,0 0 0,0 0 0,-1 0 1,1 0-1,0 0 0,-1 0 0,1 0 0,0 0 1,0 0-1,-1 0 0,2 0 0,41 2-73,1 2 0,64 15 0,-61-10 90,76 6-1,-57-16-1,-47 0-1,-1 0 0,1 1 0,-1 1 0,37 7 1,-52-7 2,0 0 0,0 0 1,0 0-1,0 0 1,0 0-1,0 1 1,-1-1-1,1 1 1,0 0-1,-1 0 1,1 0-1,-1 0 1,1 0-1,1 3 1,-4-4-12,0-1 0,-1 0 1,1 1-1,0-1 0,0 1 1,-1-1-1,1 0 0,0 0 1,-1 1-1,1-1 0,0 0 1,-1 0-1,1 1 0,0-1 1,-1 0-1,1 0 0,-1 0 1,1 1-1,-1-1 0,1 0 1,0 0-1,-1 0 0,1 0 1,-1 0-1,1 0 1,-1 0-1,-7 2-15,-26 8-15,1 1 16,-1-2 0,0-1 0,-53 5 0,5-3 12,-54 4 2,51-12 7,-82 7 20,159-7-19,1 0 1,-1 1 0,1 0-1,-1 0 1,1 0-1,1 1 1,-1 0 0,0 1-1,1-1 1,0 1 0,0 1-1,-10 11 1,-29 21-3,31-22 7,5-6-41,9-10 22,0 0-1,0 0 1,0 0 0,0 0-1,1 0 1,-1 0 0,0-1-1,0 1 1,0 0 0,0 0-1,0 0 1,0 0 0,0 0-1,0 0 1,0 0-1,0 0 1,0-1 0,0 1-1,0 0 1,0 0 0,0 0-1,0 0 1,0 0 0,0 0-1,0 0 1,0 0 0,0-1-1,0 1 1,0 0 0,0 0-1,0 0 1,0 0 0,0 0-1,0 0 1,-1 0 0,1 0-1,0-1 1,0 1 0,0 0-1,0 0 1,0 0-1,0 0 1,0 0 0,0 0-1,0 0 1,0 0 0,-1 0-1,1 0 1,0 0 0,0 0-1,0 0 1,0 0 0,0 0-1,0 0 1,0 0 0,0 0-1,-1 0 1,1 0 0,0 0-1,0 0 1,0 0 0,0 0-1,0 0 1,0-2 4,1 0 1,-1 0-1,1 1 0,0-1 1,-1 0-1,1 0 1,0 1-1,0-1 0,1 0 1,-1 1-1,0 0 0,0-1 1,1 1-1,-1-1 1,4-1-1,5-7 1,19-17 6,36-27 0,-52 44-3,-1 1 0,1 1 0,1 1 0,0-1 0,0 2 0,29-9 0,4 6 18,1 3 0,83 0 0,-89 5-8,-10 1 8,0 3 1,0 0-1,0 2 0,0 1 0,32 12 1,-63-18-12,1 0 0,-1 0 1,1 1-1,-1-1 0,1 1 1,-1 0-1,1-1 0,-1 1 1,1 0-1,-1 0 0,0 0 1,0 0-1,1 0 0,-1 0 1,0 0-1,0 1 0,0-1 1,0 0-1,0 0 0,0 1 1,-1-1-1,1 1 0,0-1 1,0 3-1,-1-2-1,0 0 1,0 0-1,-1 1 1,1-1-1,0 0 1,-1 0-1,1 1 0,-1-1 1,0 0-1,0 0 1,0 0-1,0 0 1,0 0-1,0 0 1,-2 1-1,-7 9-1,0 0 0,-1-1 1,-23 17-1,32-26-14,-8 6 2,0-1 0,0-1 1,-1 0-1,0-1 0,0 0 0,0 0 0,-1-1 0,1-1 0,-1 0 0,0 0 0,0-1 0,-17 0 0,14 3 37,14-5-32,0 0 1,1 0-1,-1 0 0,1 0 0,-1 0 0,0 0 1,1 0-1,-1 0 0,0 0 0,1 0 0,-1 1 1,1-1-1,-1 0 0,1 0 0,-1 1 0,0-1 1,1 0-1,-1 1 0,1-1 0,-1 0 0,1 1 1,0-1-1,-1 1 0,1-1 0,-1 1 0,1-1 0,0 1 1,-1-1-1,1 1 0,0 1 0,-1-1 0,1 0 0,0 1 0,0-1-1,1 0 1,-1 0 0,0 1 0,0-1 0,1 0 0,-1 0 0,0 1 0,1-1 0,0 2 0,25 36 21,-25-37-15,55 58 19,-18-22-11,-31-31-13,-5-5 2,0 0 0,0 0 1,0 0-1,0 1 0,-1-1 0,1 0 1,-1 1-1,1-1 0,1 5 0,-3-6 52,-1 37-95,3-36 36,1 0 0,0 0 0,0-1 0,0 1 0,0-1-1,1 1 1,5 1 0,-3-1 0,0 0 2,-3 0 1,1 0 0,-1-1 0,1 0 0,0 1 0,-1-1 0,1 0 0,0-1 0,0 1-1,0-1 1,-1 0 0,1 0 0,0 0 0,0 0 0,0-1 0,0 1 0,0-1 0,-1 0 0,1 0 0,0 0 0,3-3 0,1 0 5,-1 0 0,1 0 1,0 0-1,0 1 0,1 0 1,-1 1-1,10-2 1,-14 3-2,-1 1 0,0 0 0,0 0 1,1 0-1,-1 0 0,0 1 0,0-1 0,0 1 1,1 0-1,-1 0 0,0 0 0,0 0 1,0 0-1,0 1 0,-1-1 0,1 1 1,0 0-1,-1 0 0,1 0 0,-1 0 1,1 0-1,2 5 0,13 17 16,-12-15-12,1 0 1,-1-1-1,2 0 1,7 7-1,8 12 2,-22-21-7,-1-5 27,2 3-28,-1 0 1,1 1-1,-1-1 0,0 0 1,0 1-1,1 7 0,-3-10-2,1 0 0,1 0 0,-1 0 0,0 0 0,0 0 0,1 0 0,-1-1 0,1 1-1,-1 0 1,1 0 0,0 0 0,0-1 0,0 1 0,0 0 0,0-1 0,0 1 0,0-1 0,3 3-1,1 0-2,0-1-1,0 0 0,1 0 0,-1-1 0,6 3 0,-9-5 5,11 7-7,-4-2 0,0-1 1,0 0-1,0 0 0,1-1 1,-1 0-1,1 0 0,11 1 1,-18-5 3,0 0 1,-1 0 0,0 0 0,1 0-1,-1 0 1,0-1 0,1 1 0,-1-1 0,0 1-1,0-1 1,0 0 0,0 0 0,1-2-1,16-11-7,39-11 13,-44 21-2,-1 0-1,0-1 1,-1 0-1,1-1 1,-1-1-1,13-10 1,6-18-12,-27 29 10,1 1 1,0 0 0,0 0 0,1 0-1,0 1 1,0-1 0,8-4 0,7-9 4,-15 8-2,-6 11-2,0-1 0,0 1 0,0 0 0,0 0 0,0-1 0,-1 1 0,1 0 0,0-1 0,0 1 0,0 0 0,-1 0 0,1 0 0,0-1 0,0 1 0,-1 0 0,1 0 0,0 0 0,0-1 0,-1 1 0,1 0 0,0 0 0,-1 0 0,1 0 0,0 0 0,0 0 0,-1 0 0,1 0 0,0 0 0,-1 0 0,1 0 0,0 0 0,-1 0 0,1 0 0,0 0 0,-1 0 0,1 0 0,-307 26-29,124-5 2,171-21 17,0 1 0,-1-2-1,1 0 1,0 0-1,0-1 1,0 0 0,0-1-1,-17-7 1,29 10 6,0 0 1,0 0-1,0 0 1,0 0-1,0 0 1,-1 0-1,1 0 1,0 0-1,0 0 1,0 0-1,0 0 1,0 0-1,-1 0 1,1 0-1,0-1 1,0 1-1,0 0 1,0 0-1,0 0 1,0 0-1,0 0 1,0 0-1,-1 0 1,1-1-1,0 1 1,0 0-1,0 0 1,0 0-1,0 0 1,0 0-1,0-1 1,0 1-1,0 0 0,0 0 1,0 0-1,0 0 1,0 0-1,0-1 1,0 1-1,0 0 1,0 0-1,0 0 1,0 0-1,0 0 1,0-1-1,0 1 1,0 0-1,0 0 1,1 0-1,-1 0 1,0 0-1,0-1 1,0 1-1,12-5-20,25-3 51,94-4 3,178 5 1,-229 7-28,-48-2-11,-30 0-1,-9-1-2,-55-10-47,-151-16-218,111 17 19,0-3 1,-153-45-1,254 60 254,1 0 1,-1 0-1,1 0 1,-1 0-1,0 0 1,1 0-1,-1-1 1,1 1-1,-1 0 0,0 0 1,1-1-1,-1 1 1,1 0-1,-1-1 1,1 1-1,-1-1 1,1 1-1,-1-1 1,1 1-1,0 0 0,-1-1 1,1 0-1,0 1 1,-1-1-1,1 1 1,-1-2-1,14-6-65,30-3-7,-40 11 76,58-8 6,0 3 0,0 3 0,95 8 0,-23 0 21,167-4 131,-270-6-125,-23-1-24,-20-2-6,-22-2-15,0 2-1,0 1 1,-64-1-1,43 3-9,-188-20-122,181 14 75,-114-33-1,129 29 73,-28-11 34,72 21-46,12 2-5,20 0-9,-25 2 21,58 1 15,87 12 1,-33-1 33,411-4 239,-511-9-258,-16 0-13,-27 1-24,-117 2-119,-279-31-1,410 27 128,0-1 0,0 0 0,0-1 0,0 0 0,0-1 0,1-1 0,0 0 0,0-1 0,0 0 0,1-1 0,0 0 0,-12-12 0,24 20-1,-1 0 0,1 0 0,0 0 1,0-1-1,0 1 0,-1 0 0,1 0 0,0 0 0,0-1 0,0 1 0,0 0 0,0 0 0,0-1 0,-1 1 0,1 0 0,0-1 0,0 1 0,0 0 0,0 0 0,0-1 1,0 1-1,0 0 0,0-1 0,0 1 0,0 0 0,0 0 0,0-1 0,1 1 0,-1 0 0,0 0 0,0-1 0,0 1 0,0 0 0,0 0 0,0-1 0,1 1 0,-1 0 0,0 0 1,0-1-1,0 1 0,1 0 0,-1 0 0,0 0 0,0 0 0,1-1 0,16-7 0,-12 6 1,18-6 11,0 1 0,0 0-1,1 2 1,45-4 0,98 6 62,-17 3-14,45 1 43,-184-1-80,0 1 0,0 0 0,0 1 0,11 4 0,-14-2 31,-16-2-36,-21-3-30,-205 2-157,-85-7 55,302 5 114,-1-2 0,1-1 0,-27-8 0,38 10-3,1 0 1,0 0-1,0 0 1,0-1-1,0 0 1,0 0-1,1 0 1,-1-1-1,1 1 1,0-1 0,0 0-1,0-1 1,1 1-1,-5-7 1,7 11 1,1-1 0,0 0 0,-1 1 1,1-1-1,0 0 0,-1 1 0,1-1 1,0 0-1,0 1 0,0-1 0,-1 0 1,1 1-1,0-1 0,0 0 0,0 1 0,0-1 1,0 0-1,0 0 0,1 1 0,-1-1 1,0 0-1,0 1 0,0-1 0,1 0 1,-1 1-1,0-1 0,1 0 0,-1 1 1,1-1-1,0 0 0,0 0 0,1 0 0,-1 0 1,1 0-1,0 0 0,0 0 0,-1 0 0,1 1 1,0-1-1,0 0 0,0 1 0,2-1 0,6 0 3,-1 1 0,1 0 0,15 1-1,189 28 86,53 5 46,-130-18 108,-137-16-238,0 0 1,0 0-1,0 0 1,0 0-1,0 0 0,0 0 1,0 0-1,0 1 1,0-1-1,0 0 1,0 0-1,0 0 0,0 0 1,0 0-1,0 0 1,0 0-1,0 0 1,0 0-1,0 0 1,0 0-1,0 0 0,0 0 1,0 0-1,0 0 1,0 0-1,-13 2 8,-25-1-30,-582 3-201,365 2 213,159-9 23,1-4 1,-133-26-1,191 22-6,33 9 3,-1 0 0,0 0 0,1 1 0,-1 0 0,0 0 0,0 0 0,0 0 0,0 1-1,-8 0 1,11 0-1,1 0-1,-1 0 0,0 0 0,1 0 0,-1-1 0,0 1 0,1 0 0,-1-1 0,0 1 0,1-1 0,-1 0 1,1 1-1,-4-3 0,-19-6-1,-60 8 0,85-2-225,9 1 146,34-2 41,-22 1 28,0 2 0,0 1-1,34 3 1,-18-2 18,1-1 1,0-2-1,70-12 0,7-1 2,-75 10 19,0-1-1,60-19 0,-73 17 0,-17 6-16,-1-1 1,1 0 0,-1-1 0,0 0-1,17-10 1,-15 8-14,0 1-1,0 0 1,1 1-1,0 0 1,-1 1-1,2 0 1,14-1 0,-11 2 0,0-1 1,0-1 0,18-7 0,-20 7-7,0 0 0,1 0 1,-1 2-1,1 0 0,0 1 0,20 1 0,40-4 6,-72 1-8,-14 1-6,-244-9 37,242 12-39,-1 0-1,1 1 1,-1 1-1,-19 7 1,-26 4-46,42-12 36,-33 6 7,48-7 10,-1-1-1,0 1 1,0-1 0,1 1-1,-1 0 1,1 0 0,-1 0-1,1 0 1,-1 0 0,1 0-1,-1 0 1,1 0 0,0 0-1,-1 1 1,1-1 0,0 0-1,0 1 1,0-1 0,0 1-1,1-1 1,-1 1-1,-1 2 1,2 5 12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2:15.46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1652 2141 4177,'-7'2'615,"-1"1"-1,1 0 1,0 1 0,0 0-1,0 0 1,-10 8 0,14-9-109,0 0 1,0 1 0,1-1-1,0 0 1,0 1 0,-1-1-1,2 1 1,-1 0 0,0 0-1,1-1 1,0 1 0,0 0-1,0 0 1,0 0 0,0 5-1,1 0 350,-1 9 780,0-17-1595,1 0-1,-1-1 1,1 1 0,0-1-1,-1 0 1,1 1 0,-1-1 0,1 1-1,-1-1 1,1 0 0,-1 1 0,0-1-1,1 0 1,-1 0 0,1 1-1,-1-1 1,0 0 0,1 0 0,-1 0-1,1 0 1,-1 0 0,0 0 0,1 0-1,-1 0 1,0 0 0,1 0-1,-1 0 1,0 0 0,1 0 0,-2-1-1,-22-4 195,23 5-228,1 0 0,-1 0 1,1-1-1,-1 1 0,1 0 0,-1 0 0,1-1 0,-1 1 1,1 0-1,-1 0 0,1-1 0,-1 1 0,1-1 0,0 1 0,-1 0 1,1-1-1,0 1 0,-1-1 0,1 1 0,0-1 0,-1 1 1,1-1-1,0 1 0,0-1 0,0 0 0,0 1 0,-1-1 1,1 1-1,0-1 0,0 1 0,0-1 0,0 1 0,0-1 1,0 0-1,1 1 0,-1-1 0,0 1 0,0-1 0,0 1 0,0-1 1,1 1-1,-1-1 0,0 1 0,0-1 0,1 1 0,0-1 1,15-22 25,-13 20-24,-3 0-6,1 1 0,-1-1 0,1 0 0,-1 1 0,0-1 0,0 0 0,0 0 0,0 1 0,-1-1 0,1 0 0,-1 1 0,1-1 0,-3-4 0,-1-8 4,2 0 26,0 0 0,1 0 0,1-1 0,0 1-1,1 0 1,0 0 0,1 0 0,1 0 0,1 0 0,5-15 0,0 9 73,1 1 0,24-35 0,-28 45-82,0-1 0,0-1 0,8-22 0,-10 22 6,1 0-1,0 0 1,9-14-1,-11 22-16,0 0-1,0 0 1,1 1 0,-1-1-1,1 1 1,-1 0-1,1 0 1,0 0-1,0 0 1,1 0 0,-1 1-1,7-3 1,-1 1 12,-1-1 1,0-1 0,0 0-1,14-12 1,21-13 31,-21 20 0,39-14 0,-2 1 28,-42 18-60,0 1 0,0 1-1,0 0 1,1 1 0,-1 1 0,1 1 0,23 1 0,7-1 47,145 5 62,-142-3-119,-38 0-9,1-1 0,0 0 0,-1-1 0,1 0 0,23-6 0,34 0 18,-40 0-22,-26 7-2,0-1 0,1 0 1,-1-1-1,0 0 1,0 0-1,0 0 0,-1 0 1,1-1-1,0 0 1,-1 0-1,7-6 1,7-2-4,-17 11 2,-1-1 0,0 1 1,0 0-1,0-1 0,0 1 1,0-1-1,0 1 0,0-1 1,0 1-1,0-1 0,0 0 1,-1 0-1,1 1 0,0-1 1,0 0-1,0 0 0,-1 0 1,1 0-1,-1 0 0,1 0 1,-1 0-1,1 0 0,-1 0 1,1 0-1,-1 0 1,0 0-1,0 0 0,1 0 1,-1-2-1,1-6 3,0 1 0,0 0 0,1 0 0,1 0 0,5-16 0,7-25 2,-4 5-14,-9 37 7,0 1 0,0-1-1,0 0 1,-1 1-1,0-1 1,-1 0 0,1 0-1,-1 0 1,0 1-1,-1-1 1,0 0 0,0 0-1,0 1 1,-1-1-1,-3-7 1,-11-23-40,-28-47 1,36 74 41,0 0 0,-1 0 1,0 1-1,0 1 0,-1-1 1,0 2-1,0-1 0,-12-5 1,-13-10-14,-13-13 4,-3-2-12,-90-52-1,130 85 25,-1-1-1,1 0 1,0-1 0,1 0 0,0-1-1,0 0 1,0 0 0,1-1 0,1 0-1,-1-1 1,1 0 0,-8-14 0,11 17-2,-1 0 0,0 0 0,0 0 1,-1 1-1,-10-8 0,-15-15 7,0-8-6,20 22 3,-1 1 1,-1 1-1,-17-15 0,14 14 1,7 6-5,0 0 1,0 1-1,-1 0 1,0 0-1,0 1 1,-23-8-1,24 9 2,1 1-1,-1-1 1,1-1-1,0 0 1,1 0-1,-1 0 1,-9-11-1,11 10 2,-1 0-1,0 0 0,-1 1 0,0 0 0,0 0 1,0 1-1,0 0 0,-12-3 0,7 3-1,1-1 1,-1 0-1,-16-10 0,-31-15 1,20 16 11,0-2 1,-46-27-1,55 27-8,-65-24 1,48 21-2,37 16-3,1 1 0,-1 0 0,0 1 0,1 0 0,-18 0 0,-6-2 10,26 2-10,1-1 0,-1 0 0,1-1 0,0 0 0,0 0 0,-9-7 1,-7-3-1,8 4 6,12 7-1,1 1 0,-1 0 0,1 0 0,-1 0 0,0 0 0,0 0 0,0 1 0,-8-3 1,12 4 2,-18-8-128,50 21 92,6 3 13,76 22-1,-59-24 23,-1 3-1,0 2 0,92 48 1,-54-23 8,2-3 0,182 51 1,-252-84-14,0 1 0,-1 1 0,0 1 0,34 22 0,74 66 15,-103-79-15,1-1 1,51 26-1,23 15 2,-72-37-1,37 37 0,23 18 4,-54-41-33,-37-36 10,-25-19-670,-4 0 648,5 0 1,-1 0-58,-53-31 0,-418-218-310,95 81 546,383 179-131,2-1 1,-18-9-1,29 13-8,-1 0-1,1 0 0,0 0 0,0-1 0,0 1 1,0-1-1,1 0 0,-7-11 0,6 10-5,1 0 0,-2 0-1,1 0 1,-1 1 0,1 0 0,-1 0-1,-1 0 1,-11-6 0,0 2 13,0 0 0,-24-8 1,-72-11 61,99 24-64,0 1 1,-1 1 0,1 1 0,-21 0-1,17 1 4,1-1 0,-26-5-1,16-2-9,21 6 2,1 0-1,-1 0 0,0 0 1,-11 0-1,-20 2 37,-1 1-1,-44 8 1,65-7-26,14-2-4,-1 1 0,0-1 0,0 1 0,1 0 0,-1 0 0,1 1 0,-1-1 0,1 1 0,-1 0 0,1 0 0,0 0 0,-7 6 0,5-4-3,0 0 0,-1-1 0,1 1 0,-1-1 1,1 0-1,-1-1 0,0 0 0,-11 2 0,-24 9 15,21-4-9,3-2 9,1 0 0,-1 1-1,2 1 1,-30 21 0,-30 22 79,69-47-94,-5 2 17,0 1-1,0 0 0,1 1 1,1 1-1,-1 0 0,-10 14 1,12-14 8,0-1 0,-19 17 1,-4 5 13,27-28-42,1 1 1,0-1-1,-1 0 1,1 0 0,-9 4-1,10-6-2,0 0 0,0 0-1,0 1 1,1-1 0,-1 1-1,0-1 1,1 1 0,-1 0-1,1 0 1,0 0-1,0 1 1,0-1 0,0 0-1,0 1 1,0-1 0,1 1-1,-1 0 1,1 0 0,-1-1-1,1 1 1,-1 6 0,1-7 0,1 0 0,-1 0 0,0 0 0,0-1 0,0 1 0,0 0 0,0 0 0,0 0 0,-1-1 0,1 1 0,0-1 0,-1 1 0,-2 1 0,3-2 0,-1 0-1,1 1 1,-1-1 0,1 0 0,0 1 0,0-1 0,-1 1 0,1 0 0,0-1 0,0 1-1,1 0 1,-1 0 0,0-1 0,0 1 0,1 0 0,-1 0 0,1 0 0,-1 3 0,1-3-1,0-1 0,0 0-1,0 0 1,0 0 0,0 0 0,0 0 0,-1 1 0,1-1 0,0 0 0,-1 0 0,1 0 0,-1 0 0,0 0 0,1 0 0,-1 0 0,0 0 0,1-1 0,-1 1 0,0 0 0,0 0 0,0 0 0,0-1 0,0 1 0,0 0 0,0-1 0,0 1 0,0-1 0,0 1 0,0-1 0,0 0 0,0 1 0,0-1 0,0 0 0,-2 0-1,1 1 1,0-1 1,0 0-1,1 1 0,-1 0 0,0-1 0,1 1 0,-1 0 0,0 0 0,1 0 0,-1 0 0,1 0 0,-1 0 0,1 0 0,0 1 0,0-1 0,-1 0 0,1 1 0,0-1 0,0 1 0,0-1 0,0 1 0,0 2 0,-1-1 1,1 0 0,0 0 0,-1-1 0,1 1 0,-1 0 0,0-1 0,0 1 0,0-1 0,0 0 0,-1 0 0,1 0 0,-1 0 0,-2 2 0,3-2-1,-1-1 1,1 0 0,0 1-1,0 0 1,0 0-1,0-1 1,1 1-1,-1 0 1,1 0-1,-1 1 1,1-1 0,-1 0-1,1 0 1,0 1-1,0-1 1,0 1-1,0 4 1,-9 22-8,9-26 4,0-1 1,-1 1-1,2-1 1,-1 1-1,0 0 1,0-1-1,1 1 1,-1 0-1,1 0 1,0-1-1,0 6 1,-1 13-17,0-21 11,1 1 1,0 0 0,0 0-1,0-1 1,-1 1-1,1 0 1,0 0-1,0 0 1,0-1-1,0 1 1,0 0 0,1 0-1,-1 0 1,0-1-1,0 1 1,0 0-1,1 0 1,-1-1 0,0 1-1,1 0 1,-1 0-1,1-1 1,-1 1-1,1 0 1,-1-1-1,1 1 1,-1-1 0,1 1-1,-1-1 1,1 1-1,0-1 1,-1 1-1,1-1 1,0 0 0,0 1-1,-1-1 1,2 1-1,6 3 2,0-1 0,0 0 0,1 0 0,-1 0 0,12 1 0,-10-2 2,7 1 2,1-1 0,0-1 0,0-1 0,0-1 0,-1 0 0,1-1 0,0-1 0,-1 0 1,32-12-1,-20 7 9,54-8 1,-28 11 4,-21 3-10,-1-2 0,1-1 0,-1-1 0,0-2 0,40-14 0,-63 17 0,-1 2 0,1-1 0,0 1 1,0 1-1,0 0 0,1 0 0,-1 1 1,16 0-1,-22 1 1,1 1 0,0-1 0,0 1 0,0 1 0,0-1 0,-1 1 0,1-1 0,-1 1 0,1 1 0,-1-1 0,0 1 0,1-1 0,-1 1 0,-1 0 0,1 1 0,0-1 0,-1 1 0,0-1 0,1 1 0,2 5 0,1 0 0,1 0 1,0 0-1,1-1 1,15 11 0,-4-8 1,-19-11-4,0 0 0,0 1 0,0-1 0,0 1 0,0-1 0,0 1 1,0-1-1,0 1 0,0-1 0,0 1 0,0 0 0,-1-1 0,1 1 0,0 0 0,0 0 0,-1 0 0,1 0 0,0 0 0,-1 0 0,1 0 0,-1 0 0,1 0 0,-1 0 0,0 0 0,1 0 0,-1 0 0,0 0 0,0 0 0,0 0 0,0 0 0,0 0 0,0 0 0,0 1 0,0-1 0,0 0 0,0 0 1,-1 0-1,1 0 0,-1 1 0,-5 31 35,4-24-31,0 0 1,1 0-1,0 0 0,0 0 0,1 0 0,1 18 0,5 0-3,2 0 0,21 50 1,-18-51-2,-1 1 1,9 40-1,-6 16-8,8 35-15,-17-102 18,1-1 1,1 0 0,0 1-1,0-2 1,12 19 0,-5-17-4,-11-14 6,0 1 0,0-1 0,0 0 0,-1 1-1,1-1 1,-1 1 0,1 0 0,-1-1 0,0 1 0,0 0 0,0 0 0,0 0 0,0 4 0,3 13-6,1 0 0,0 0 1,2 0-1,0 0 0,1-1 1,17 28-1,0 10-34,19-41-87,-33-11 121,27 12-7,-36-17 10,1 1-1,-1-1 1,1 1 0,-1-1 0,0 0 0,1 0 0,-1 0-1,1 0 1,-1 0 0,0-1 0,1 1 0,-1-1 0,0 1-1,1-1 1,-1 0 0,4-2 0,43-20-49,-38 18 50,-1 1 0,0-1 0,0-1 0,0 0 0,10-8 0,-8 4 1,-4 4-3,1-1-1,-1-1 0,0 0 0,-1 0 1,0 0-1,0-1 0,7-12 0,-1 0 8,0 0 0,2 2 0,0-1 0,1 2 1,1 0-1,30-23 0,-13 14 18,1 2 1,73-39 0,-99 60-22,7-6 4,1 1 1,1 1 0,-1 1-1,1 0 1,1 2-1,30-7 1,55-7 8,13-2-2,-47 12-7,-40 5-1,0 0 1,0 2 0,0 1 0,33 4 0,-30-3 4,-13-1-7,69 4-17,-88-3 8,-26 0-107,-26 8 57,-334 33-699,330-40 691,0 3-1,0 2 0,0 2 1,1 3-1,-95 32 0,107-27 88,-68 25-38,-123 28 0,224-66 0,-13 5 10,22-8 1,-1 0 0,1 0 0,0 0 0,0 0 0,-1 0 0,1 0 0,0 0 0,-1 0 0,1-1 0,0 1 0,0 0 1,-1 0-1,1 0 0,0 0 0,-1 0 0,1 0 0,0-1 0,0 1 0,0 0 0,-1 0 0,1 0 0,0-1 0,0 1 0,0 0 0,-1 0 0,1-1 1,0 1-1,0 0 0,0 0 0,0-1 0,0 1 0,0 0 0,-1-1 0,1 1 0,0 0 0,0 0 0,0-1 0,0 1 0,0 0 0,0-1 0,0 1 1,0 0-1,0-1 0,1 1 0,-1 0 0,0 0 0,0-1 0,0 1 0,0 0 0,0 0 0,0-1 0,1 1 0,-1 0 0,0 0 0,0-1 0,0 1 1,0 0-1,1 0 0,-1 0 0,0-1 0,1 1 0,10-20-3,23-34 0,-31 49 8,0 1-2,1 0 0,0-1 0,-1 1 0,1 0 1,1 1-1,-1-1 0,1 1 0,-1 0 0,1 0 0,0 0 0,0 1 0,0-1 0,6-1 0,4 0-5,0 1-1,1 0 1,16-1-1,-8 1-3,217-25-24,259 4 0,-446 25 55,-28 0-9,0 0 0,1-2 1,-1-1-1,1-1 0,27-7 0,-32 0-3,-22 10-7,0 0-1,0 0 0,0 0 0,0 0 0,0-1 0,0 1 1,0 0-1,0 0 0,0 0 0,0 0 0,0 0 0,0-1 1,0 1-1,0 0 0,0 0 0,0 0 0,0 0 0,0-1 1,0 1-1,0 0 0,-1 0 0,1 0 0,0 0 0,0 0 1,0 0-1,0 0 0,0-1 0,0 1 0,-1 0 0,1 0 1,0 0-1,0 0 0,0 0 0,0 0 0,0 0 0,-1 0 1,1 0-1,0 0 0,0 0 0,0 0 0,0 0 0,-1 0 1,1 0-1,0 0 0,0 0 0,0 0 0,0 0 0,0 0 1,-1 0-1,1 0 0,0 0 0,0 0 0,0 0 0,0 0 1,-1 1-1,-44 1-140,-316 24-496,272-21 505,-32 0 20,-1-6 0,-191-27 0,89 7 196,653 27-274,-173 1 173,377-20 84,-629 13-67,50-6-133,-53 6 126,-1 0 1,0 0 0,0 0-1,0 0 1,0 0 0,1 0-1,-1 0 1,0-1 0,0 1 0,0 0-1,1 0 1,-1 0 0,0 0-1,0 0 1,0 0 0,0 0-1,1 0 1,-1 0 0,0 0 0,0-1-1,0 1 1,0 0 0,0 0-1,1 0 1,-1 0 0,0-1 0,0 1-1,0 0 1,0 0 0,0 0-1,0 0 1,0-1 0,0 1-1,0 0 1,0 0 0,0 0 0,0-1-1,0 1 1,0 0 0,0 0-1,0 0 1,0 0 0,0-1 0,0 1-1,0 0 1,0 0 0,0 0-1,0-1 1,0 1 0,0 0-1,0 0 1,0 0 0,-1-1 0,-10-6-292,-7 2 46,-1 1 1,0 0-1,-27 0 0,-301-20-622,141 13 806,-234-43-1,364 36 165,-130-48-1,199 64-90,-32-15 32,37 16-40,1 0 0,0 1 0,0-1 0,-1 0-1,1 1 1,0-1 0,0 0 0,0 0 0,0 0-1,0 0 1,0 0 0,0 0 0,1 0 0,-1-1 0,0 1-1,1 0 1,-1 0 0,0 0 0,1-1 0,0 1-1,-1 0 1,1-1 0,0 1 0,-1-2 0,2 2-1,-1 0 1,0 0-1,0 1 1,1-1 0,-1 0-1,0 1 1,1-1-1,-1 0 1,1 1 0,-1-1-1,1 1 1,-1-1 0,1 0-1,-1 1 1,1-1-1,-1 1 1,1 0 0,0-1-1,-1 1 1,1 0-1,1-1 1,6-3-4,0 0 0,1 1 0,-1 0-1,1 1 1,0 0 0,16-2 0,59 0 52,-59 4-29,82 2 48,0 4 1,124 24-1,206 61 137,-311-62-109,-10-7-80,-417-69-644,176 30 615,-341-69-112,322 50 204,-164-65 0,284 92-53,17 7-23,0 0 1,0 0-1,1-1 0,-1 0 0,1-1 1,0 1-1,-10-9 0,16 12 0,0 0 0,-1 0 0,1 0 0,0 0 0,0 0 0,0 0 0,-1-1 0,1 1 1,0 0-1,0 0 0,0 0 0,0 0 0,-1-1 0,1 1 0,0 0 0,0 0 0,0 0 0,0-1 0,0 1 0,-1 0 0,1 0 0,0-1 0,0 1 0,0 0 0,0 0 0,0 0 0,0-1 0,0 1 0,0 0 0,0 0 0,0-1 0,0 1 0,0 0 0,0 0 0,0-1 0,0 1 0,0 0 0,1 0 0,-1-1 0,0 1 0,0 0 0,0 0 1,0 0-1,0-1 0,0 1 0,1 0 0,-1 0 0,0 0 0,0-1 0,0 1 0,1 0 0,-1 0 0,0 0 0,0 0 0,0 0 0,1 0 0,-1 0 0,0-1 0,0 1 0,1 0 0,-1 0 0,0 0 0,0 0 0,1 0 0,-1 0 0,0 0 0,23-2-13,-20 2 11,69 2 41,0 4 0,137 28 1,-157-24-33,941 232 27,-954-231-29,-23-6-4,-1 0 0,1-2 0,19 3 0,-25-8-121,-20-4-28,-33-8-85,-615-141-158,-53-48 711,659 187-251,32 11-45,13 3-20,-1 0 1,1-1 0,0 1-1,-1-1 1,1-1-1,-11-7 1,17 11-8,1 0 1,0 0-1,0 0 1,-1 0 0,1 0-1,0 0 1,0 0-1,-1-1 1,1 1-1,0 0 1,0 0-1,-1 0 1,1 0-1,0-1 1,0 1 0,0 0-1,0 0 1,-1 0-1,1-1 1,0 1-1,0 0 1,0 0-1,0-1 1,0 1 0,-1 0-1,1 0 1,0-1-1,0 1 1,0 0-1,0 0 1,0-1-1,0 1 1,0 0-1,0-1 1,0 1 0,0 0-1,0 0 1,0-1-1,0 1 1,0 0-1,1-1 1,13-3-100,30 5-15,32 9 66,83 22 0,-62-12 39,734 186 194,-814-202-171,242 55 307,-233-57-228,-27-2-90,1 0 0,0 0 1,0 0-1,0 0 0,0 0 1,0 0-1,0 0 0,0 0 1,0 0-1,0 0 0,0-1 1,0 1-1,0 0 0,0 0 1,0 0-1,0 0 0,0 0 1,0 0-1,0 0 0,0 0 0,0 0 1,0 0-1,0 0 0,0 0 1,0 0-1,0 0 0,0 0 1,0-1-1,0 1 0,0 0 1,0 0-1,0 0 0,1 0 1,-1 0-1,0 0 0,0 0 1,0 0-1,0 0 0,0 0 1,0 0-1,0 0 0,0 0 1,0 0-1,0 0 0,0 0 1,0 0-1,0 0 0,0 0 0,0 0 1,0 0-1,1 0 0,-1 0 1,0 0-1,-18-7-79,-263-72-77,120 37 235,-93-34-18,-314-138-1,477 174 0,-107-50 122,153 61-207,45 29 23,0 0 1,0 0 0,1 0-1,-1 0 1,0 0-1,0 0 1,1 0 0,-1 0-1,0 0 1,0 0 0,0 0-1,1 0 1,-1-1 0,0 1-1,0 0 1,0 0 0,1 0-1,-1 0 1,0 0 0,0 0-1,0-1 1,0 1 0,1 0-1,-1 0 1,0 0 0,0 0-1,0-1 1,0 1 0,0 0-1,0 0 1,0 0 0,1-1-1,-1 1 1,0 0 0,0 0-1,0 0 1,0-1-1,0 1 1,0 0 0,0 0-1,0-1 1,0 1 0,0 0-1,0 0 1,0 0 0,0-1-1,0 1 1,-1 0 0,1 0-1,0-1 1,0 1 0,0 0-1,0 0 1,0 0 0,0 0-1,-1-1 1,1 1 0,0 0-1,0 0 1,0 0 0,0 0-1,-1 0 1,1-1 0,0 1-1,0 0 1,0 0 0,-1 0-1,1 0 1,16 1-90,1 0 0,29 7 0,-20-3 127,72 15-21,143 48 0,90 54 35,-17-4 37,-238-92-58,4 3 136,158 34 1,-227-64-207,-20-6-53,-32-11-37,-272-92 80,-32-13 144,-49-21-26,291 112 138,-199-34 0,256 58-176,43 7-154,29 3 10,69 9 68,422 68 268,-338-34-125,135 28 167,-297-70-206,-1-1-1,1-1 1,22-1 0,-26-4-74,-15-6-131,-26-14-183,4 9 320,0 2 0,-2 1 0,1 1-1,-48-14 1,-116-21 20,164 41-7,-493-73 155,1 47 49,502 30-171,13 1-29,0 0 0,0-1-1,0 1 1,1 0 0,-1 0 0,0 0 0,0 1 0,0-1-1,0 0 1,0 1 0,0-1 0,0 1 0,0-1-1,0 1 1,-2 1 0,22-1-249,258-6 178,256 8 393,-192 26-128,-303-27-190,-33-3-97,-7 0-38,-52-5-444,20 2 492,-466-21-44,-2 45 420,493-20-295,-191 5 136,313-22-1000,131 5 765,-69 4 166,243 7 92,-411 1-150,161 7 501,-178-5-482,-598 56 939,510-52-901,-91 1 73,153-8-126,1-1 0,0-2 0,-40-9 1,73 12-29,-1 1 0,1-1 0,0 0 0,0 0 0,0 0 0,0-1 0,0 1 0,1-1 0,-1 1 0,0-1 0,1 0 0,-4-3 0,5 4 2,1 0 1,0 1 0,-1-1-1,1 0 1,-1 1 0,1-1 0,0 0-1,0 0 1,0 1 0,-1-1-1,1 0 1,0 0 0,0 1 0,0-1-1,0 0 1,0 0 0,0 0-1,0 1 1,0-1 0,1-1 0,0 0-4,0 0 0,0 0 0,0 0 0,0 0 0,0 0 0,1 1 0,-1-1 0,1 0 0,-1 1 0,3-3 0,14-10-2,0 1-1,1 1 0,0 0 1,1 2-1,0 0 1,1 1-1,27-8 1,5 2 90,97-15 1,-47 19 124,156 4 0,-237 7-136,-18 1 180,-12 3-192,-17 3-65,-169 30 54,-59 13 128,239-46-166,7-2-10,-1 0 1,0 0 0,0 0 0,1-1-1,-1 0 1,0-1 0,0 0 0,0 0 0,-10-2-1,18 2 3,0 0-1,0 0 0,0 0 1,0 0-1,-1 0 0,1 0 1,0 0-1,0 0 0,0 0 1,0 0-1,-1 0 0,1 0 0,0 0 1,0 0-1,0 0 0,0 0 1,0 0-1,0 0 0,-1 0 1,1-1-1,0 1 0,0 0 1,0 0-1,0 0 0,0 0 1,0 0-1,0 0 0,0 0 1,0-1-1,0 1 0,-1 0 1,1 0-1,0 0 0,0 0 1,0-1-1,0 1 0,0 0 1,0 0-1,0 0 0,0 0 0,0 0 1,0-1-1,0 1 0,0 0 1,0 0-1,0 0 0,1 0 1,-1 0-1,0-1 0,0 1 1,0 0-1,10-6-128,15-3 28,33-2 139,0 2 0,0 3 1,0 2-1,1 2 0,0 4 1,89 12-1,-145-10 128,-10 1-123,-13 4-52,-344 96-210,292-86 229,-31 3 22,58-13 6,-1 2 0,-80 30 0,119-38-41,-46 17 22,50-19-31,0 0 0,0-1 0,0 1 0,0-1 0,-1 0 0,1 0 0,0 0 1,0 0-1,0 0 0,-1-1 0,1 0 0,0 1 0,0-1 0,-4-2 1,42-10-562,6 0 493,1 2 0,65-8-1,-17 6 84,75-5 58,-155 18-42,1 1 0,-1 0 0,20 4 0,-1 1 116,-35-6-100,0 0 0,-1 1-1,1-1 1,0 2 0,0-1 0,-1 1 0,1-1 0,-9 6 0,-13 2-30,-17 6 25,0 2 0,-62 34 0,-2 1 49,56-32-50,-59 28 65,101-42-94,1 0 1,0 0-1,0 1 0,1 0 1,0 0-1,0 1 1,1 1-1,-8 8 1,29-31-117,1 1 0,1 0 0,0 1 0,0 0 0,34-18 0,-35 21 55,27-14 74,2 1-1,52-19 1,-22 11 12,-27 9 24,1 3 0,72-19 0,-108 32 14,-11 2 33,-10 1 60,-23 2-120,-1 2 1,1 1 0,0 2-1,-37 10 1,-134 43 83,204-57-115,-155 55 87,131-43-117,18-9-163,18-15-34,5-4 208,1 0 1,1 1-1,0 1 1,1 1-1,0 1 1,1 0-1,0 2 1,1 0-1,0 2 1,0 0-1,1 2 1,-1 0-1,1 1 1,0 2-1,30-1 1,156 8 27,-180-5 52,-1 2 0,0 0 0,50 12 0,-78-14-57,0 0 0,0 0 0,0 0 0,0 0 0,0 0-1,0 0 1,0 0 0,0 0 0,0 0 0,0 0-1,-1 0 1,1 0 0,0 0 0,0 0 0,0 0-1,0 0 1,0 0 0,0 0 0,0 0 0,0 0 0,0 0-1,0 0 1,0 0 0,0 1 0,0-1 0,0 0-1,0 0 1,0 0 0,0 0 0,0 0 0,0 0-1,0 0 1,0 0 0,0 0 0,0 0 0,0 0 0,0 0-1,0 1 1,0-1 0,0 0 0,0 0 0,0 0-1,0 0 1,0 0 0,0 0 0,0 0 0,0 0-1,0 0 1,0 0 0,0 0 0,0 0 0,0 0 0,0 1-1,0-1 1,0 0 0,0 0 0,0 0 0,0 0-1,0 0 1,0 0 0,1 0 0,-1 0 0,0 0-1,0 0 1,0 0 0,0 0 0,-12 5 94,-17 3-54,-78 20-15,-230 46 63,306-69-93,-28 4-6,-1-2 1,1-2-1,-68-5 0,105-5-93,22 5 96,0 0 0,0 0 0,0-1 0,-1 1 0,1 0 0,0 0 0,0 0 0,0 0 0,0-1 0,0 1 0,0 0 0,0 0 0,0 0 0,0-1 0,0 1 0,0 0 0,0 0 0,0 0 0,0-1 0,0 1 0,0 0 0,0 0 0,0 0-1,0-1 1,0 1 0,0 0 0,0 0 0,0 0 0,0 0 0,0-1 0,0 1 0,1 0 0,-1 0 0,0 0 0,0 0 0,0-1 0,0 1 0,0 0 0,0 0 0,1 0 0,-1 0 0,0 0 0,0 0 0,0 0 0,1-1 0,32-15-201,-25 13 208,31-14-12,0 3 0,1 1 0,81-15 1,-95 24 43,0 2 1,0 0-1,0 2 1,0 1-1,0 1 1,0 1-1,41 11 1,-67-14-31,1 0-1,-1 0 1,0 0-1,1 0 1,-1 0 0,0 0-1,1 0 1,-1 0-1,0 1 1,1-1 0,-1 0-1,0 0 1,0 0-1,1 0 1,-1 1 0,0-1-1,0 0 1,1 0 0,-1 1-1,0-1 1,0 0-1,0 1 1,0-1 0,1 0-1,-1 0 1,0 1-1,0-1 1,0 0 0,0 1-1,0-1 1,0 0 0,0 1-1,0-1 1,0 0-1,0 1 1,0 0 0,0-1 14,-1 1 0,1 0 0,0 0 1,-1-1-1,1 1 0,-1 0 1,1-1-1,-1 1 0,0-1 1,1 1-1,-1-1 0,1 1 1,-1-1-1,0 1 0,0-1 0,1 1 1,-1-1-1,-1 1 0,-66 36-32,53-28 7,-1-1 1,1 0 0,-1-1-1,0 0 1,-18 4 0,-46 9 7,31-8 34,1 1 0,-53 23-1,77-21-24,2-1 31,17-14-221,7-8-246,4-5 417,0 0-1,1 1 1,1 0-1,0 0 0,1 0 1,0 1-1,1 0 1,0 1-1,17-14 1,-9 11 11,1 1 0,0 0 1,0 2-1,1 0 1,37-12-1,17-5 20,-34 11-9,0 2 1,1 1-1,46-6 0,-68 16 4,0-1 0,0-1 1,0-1-1,0 0 0,27-15 0,-90 37 108,-1-2 0,-82 14 1,76-17-87,-46 11-95,-113 41 0,209-63 50,1 0 0,0 0 0,0 0 0,-1 0 0,1 0 0,0 0 0,0 0 0,0 0-1,-1 0 1,1 0 0,0 0 0,0 0 0,0 0 0,-1 0 0,1 0 0,0-1 0,0 1 0,0 0 0,-1 0 0,1 0 0,0 0 0,0 0 0,0 0 0,0-1 0,0 1 0,-1 0 0,1 0 0,0 0 0,0 0 0,0 0 0,0-1 0,0 1 0,0 0 0,0 0 0,-1 0 0,1-1 0,0 1 0,0 0 0,0 0 0,0 0 0,0-1 0,0 1 0,0 0 0,0 0 0,0-1 0,0 1 0,0 0 0,0 0 0,0 0 0,0-1 0,1 1-1,-1 0 1,0 0 0,0 0 0,0 0 0,0-1 0,0 1 0,0 0 0,0 0 0,1 0 0,-1 0 0,0-1 0,0 1 0,0 0 0,1 0 0,8-18-122,-4 10 112,1 1 1,0 0 0,1 1 0,-1-1 0,1 1 0,1 0-1,-1 1 1,1 0 0,0 0 0,13-6 0,11-2 24,48-14 0,-56 19-11,168-42 81,-158 44-44,1 1 1,0 2-1,55 2 1,-90 1-34,0 0 0,0 0 0,0 0 1,-1 1-1,1-1 0,0 0 1,0 0-1,0 0 0,0 0 0,0 0 1,0 0-1,0 1 0,0-1 1,0 0-1,0 0 0,0 0 0,0 0 1,0 0-1,0 1 0,0-1 0,0 0 1,0 0-1,0 0 0,0 0 1,1 0-1,-1 0 0,0 1 0,0-1 1,0 0-1,0 0 0,0 0 1,0 0-1,0 0 0,0 0 0,0 0 1,0 1-1,1-1 0,-1 0 0,0 0 1,0 0-1,0 0 0,0 0 1,0 0-1,0 0 0,1 0 0,-1 0 1,0 0-1,0 0 0,0 0 0,0 0 1,0 0-1,1 0 0,-1 0 1,0 0-1,0 0 0,0 0 0,0 0 1,0 0-1,1 0 0,-1 0 1,0 0-1,0 0 0,0 0 0,0 0 1,0-1-1,0 1 0,1 0 0,-17 9 116,-34 10-85,43-17-19,-118 50-4,-169 96 0,107-50-8,133-73-45,-73 22 1,116-39 11,10-4-388,3-6 408,-1 1 0,1 0 0,-1 0-1,1 0 1,-1 0 0,1 0 0,0 0 0,0 1-1,-1-1 1,1 1 0,2-1 0,8-3-6,20-10 3,0-1 0,-1-2 0,-1 0 0,36-29 0,-62 43 11,28-25 1,2 1 0,2 1 0,0 2 1,1 2-1,44-19 0,-53 29 7,36-13 9,-58 23-7,-1 1 0,1 0-1,-1 0 1,1 0 0,0 1 0,-1 0 0,1 0 0,0 0 0,8 2 0,-101 40 90,35-15-108,-122 68 38,138-73-42,2 1-1,-55 49 1,108-87-172,1 1 0,0 1 1,1 1-1,0 1 0,29-11 1,1 2 185,91-24 1,-97 36-5,1 1 0,0 2-1,54 1 1,136 17 52,-170-5 64,101 25 0,-165-33-98,-1 0 1,0 0-1,0 1 1,1-1-1,-1 1 1,0-1-1,0 1 1,0-1-1,0 1 1,0 0-1,0 0 1,0-1-1,0 1 1,0 0 0,0 0-1,0 0 1,0 0-1,-1 0 1,1 0-1,0 0 1,-1 0-1,1 1 1,-1-1-1,1 0 1,-1 0-1,1 0 1,-1 1-1,0 0 1,0 2 10,0-1 0,0 1 0,-1-1 0,1 1 0,-1-1 0,0 1 0,0-1 1,0 0-1,0 1 0,-3 3 0,-2 4-1,-1 0 1,0 0 0,0 0-1,-1-1 1,-11 10 0,11-13-22,0 0 1,-1 0 0,1-1 0,-1 0 0,-1-1-1,1 0 1,-20 7 0,25-10-15,-1-1 0,0 1 0,0-1 0,1-1 0,-1 1 0,0-1 0,0 1 0,0-2 0,0 1 0,0 0-1,0-1 1,1 0 0,-1 0 0,0 0 0,0-1 0,1 0 0,-1 1 0,1-2 0,-7-3 0,3 1-6,0-1 1,1-1-1,0 1 0,0-1 1,0-1-1,1 1 1,0-1-1,-8-14 0,12 19 19,1 0-1,-1 1 0,1-1 0,0-1 1,0 1-1,0 0 0,0 0 1,0 0-1,1 0 0,-1-1 0,1 1 1,0 0-1,0-1 0,0 1 1,1 0-1,-1 0 0,1-1 0,-1 1 1,1 0-1,0 0 0,0 0 1,1 0-1,-1 0 0,1 0 0,-1 0 1,1 0-1,0 1 0,0-1 1,3-2-1,-2 3 15,-1 0-1,1 0 1,0 1 0,-1-1-1,1 1 1,0 0 0,0 0-1,0 0 1,0 0 0,0 0-1,0 1 1,0-1 0,1 1-1,-1 0 1,0 0 0,0 0-1,0 0 1,0 1 0,0-1-1,1 1 1,3 1 0,-20 36 544,7-16-481,1-1 1,2 2-1,0-1 0,1 0 1,1 0-1,1 1 0,1-1 1,1 0-1,1 1 0,1-1 0,1-1 1,1 1-1,15 36 0,26 37 268,10 23-93,-50-99-225,0 0 0,-2 0 0,0 0 0,4 34 0,-5 4 18,-2-23-34,1-1 0,2 1 0,9 34 0,52 104-14,-47-129 0,3 28 1,-19-56-8,1 0-1,1 0 1,0-1-1,8 14 1,-8-16-4,3 5-173,-7-17 178,-1 0 0,0 0 0,1 0 0,-1 0 0,0 0-1,1 0 1,-1 0 0,0 1 0,1-1 0,-1 0 0,0 0 0,1 0 0,-1 0 0,0-1-1,1 1 1,-1 0 0,0 0 0,1 0 0,-1 0 0,0 0 0,1 0 0,-1 0 0,0-1 0,1 1-1,-1 0 1,0 0 0,0 0 0,1-1 0,-1 1 0,0 0 0,0 0 0,1-1 0,-1 1-1,0 0 1,0-1 0,0 1 0,0 0 0,1-1 0,-1 1 0,0 0 0,0-1 0,0 1 0,0 0-1,0-1 1,0 1 0,0-1 0,2-3-23,0-1 0,0 0 0,-1 0 0,0 0 0,0 0 0,0 0 0,0 0 0,-1 0 0,0-6 0,-6-52-58,2 24 39,-1-10 24,-2 0 1,-2 0 0,-2 0-1,-2 1 1,-2 1 0,-3 0-1,-1 1 1,-2 1 0,-43-65-1,58 99 47,-1 1-1,-1 0 0,0 1 1,0 0-1,-1 0 0,0 1 1,-17-13-1,26 21-16,-1 0-1,1-1 1,0 1 0,0 0-1,0 0 1,-1 0 0,1 0-1,0 0 1,0-1 0,0 1-1,-1 0 1,1 0 0,0 0-1,0 0 1,-1 0 0,1 0-1,0 0 1,0 0 0,-1 0-1,1 0 1,0 0 0,0 0-1,-1 0 1,1 0 0,0 0-1,0 0 1,-1 0 0,1 0-1,0 0 1,0 0 0,-1 0-1,1 0 1,0 0 0,0 1-1,0-1 1,-1 0 0,1 0 0,0 0-1,0 0 1,0 1 0,-1-1-1,1 0 1,0 0 0,0 0-1,0 1 1,0-1 0,0 0-1,0 0 1,-1 1 0,1-1-1,0 0 1,0 0 0,0 0-1,0 1 1,0-1 0,0 0-1,0 1 1,0-1 0,0 0-1,3 20 162,14 27-189,2-1 0,1-1 1,31 47-1,8 18-61,-25-42 44,82 159 39,-88-179-8,1-2 0,58 68-1,-78-103-9,21 22-18,-29-32 24,1 1 0,0 0-1,0 0 1,1-1 0,-1 1 0,0-1 0,1 0 0,-1 0 0,0 0 0,1 0 0,-1 0 0,1 0-1,2 0 1,-4-1 5,0 0-1,-1 0 0,1 0 0,0 0 0,-1-1 1,1 1-1,0 0 0,-1 0 0,1-1 0,-1 1 1,1 0-1,0-1 0,-1 1 0,1 0 0,-1-1 1,1 1-1,-1-1 0,1 1 0,-1-1 0,1 1 1,-1-1-1,0 1 0,1-1 0,-1 1 0,0-1 1,1 0-1,-1 1 0,0-1 0,0 0 0,1 1 1,-1-1-1,0 0 0,0 1 0,0-1 0,0 0 1,0 1-1,0-2 0,-3-31-192,-5 6-38,-1 1 0,0 1 0,-2-1 0,-1 2 0,-22-34 0,-2-5-492,23 37 865,0-1-1,2 0 1,-12-40-1,14 7 474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2:20.3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1165 4969,'6'17'4353,"7"16"1453,-12-32-5758,0 1-1,0-1 0,0 0 1,0 0-1,0 1 1,0-1-1,0 0 0,0 0 1,0 0-1,1-1 0,2 3 1,42 23 176,-40-22-214,-1-1 1,1 0-1,-1 0 1,1 0-1,0 0 1,0-1 0,1 0-1,-1 0 1,0-1-1,1 1 1,7-1-1,24 5 44,-30-4-43,0 0-1,0-1 1,0 0-1,0 0 1,0-1-1,1 0 1,-1 0-1,0-1 1,0 0 0,0-1-1,0 0 1,9-3-1,80-48 168,-46 23 35,-44 26-170,1 0 0,-1-1 0,-1 0 0,1 0 0,0 0 0,-1-1 0,0 0 0,-1 0 0,1 0 1,-1-1-1,-1 0 0,1 0 0,-1 0 0,0-1 0,-1 1 0,1-1 0,-2 0 0,1 0 0,-1 0 0,0 0 0,-1-1 0,0 1 0,0 0 0,-1-1 0,0 1 1,0 0-1,-1-1 0,0 1 0,0 0 0,-4-11 0,-4-7 102,-19-43 0,16 42-49,-13-41 0,23 59-74,0 0 0,0-1 0,1 1 0,0 0 0,0-1 0,1 1 0,1-1 0,2-15 0,-2 21-9,0 1 0,0-1 0,1 1 0,0-1-1,0 1 1,0 0 0,0-1 0,0 1 0,1 0 0,-1 0 0,1 1 0,0-1-1,0 1 1,0-1 0,0 1 0,0 0 0,1 0 0,3-2 0,0 0 19,-1 0 1,0 0-1,-1 0 0,8-8 1,-5 4 6,9-13 70,1 2 0,1 0 1,1 1-1,35-24 0,-30 27-65,32-20 21,-1-3 1,80-71-1,67-59-168,-111 103 2525,-34 23-1332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2: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480 470 4721,'0'0'3705,"-7"-12"-1974,-18-32-1349,-3 1-1,-1 1 1,-3 2 0,-41-43-1,1 3-157,-11-11 410,57 66-181,9 16-172,30 18-117,31 19-102,59 39-11,95 81 1,-114-95 69,-99-63-206,-26-18 81,0-7-1,3-2 0,-62-74 0,40 38 56,60 73-44,0 0 0,0 0 0,-1 0 0,1-1 1,0 1-1,0 0 0,-1 0 0,1-1 0,0 1 0,0 0 1,-1 0-1,1-1 0,0 1 0,0 0 0,0 0 1,0-1-1,-1 1 0,1 0 0,0-1 0,0 1 0,0 0 1,0-1-1,0 1 0,0 0 0,0-1 0,0 1 1,0 0-1,0-1 0,0 1 0,0 0 0,0-1 0,0 1 1,0 0-1,1-1 0,11 3 48,24 16-61,143 116 47,-56-17 74,-115-107-28,-12-9-122,-24-12-124,11 3 175,-24-11-3,0-2-1,2-2 1,1-1-1,-56-47 1,68 50-12,19 17-4,1-1 0,-1-1 0,1 1 0,0-1 0,0 0 0,-8-12 0,14 18 5,0 0 0,0 0 0,0-1 0,0 1 0,0 0 0,0 0 0,0-1 0,0 1 0,0 0 0,0 0 0,0-1 0,0 1 0,1 0 0,-1 0 0,0-1 0,0 1 0,0 0 0,0 0 0,0-1 0,0 1 0,1 0 0,-1 0 0,0 0 0,0-1 0,0 1 0,1 0-1,-1 0 1,0 0 0,0 0 0,1-1 0,-1 1 0,0 0 0,0 0 0,1 0 0,-1 0 0,0 0 0,0 0 0,1 0 0,-1 0 0,0 0 0,0 0 0,1 0 0,-1 0 0,0 0 0,0 0 0,1 0 0,-1 0 0,0 0 0,1 0 0,-1 0 0,0 0 0,0 1 0,0-1 0,1 0 0,-1 0 0,17 4 61,83 43-12,-31-11-30,-47-26-10,8 3 16,0 1 0,-1 1 0,-1 2 0,44 34 0,-65-44 49,-11-6-45,-21-9-43,18 5 5,-117-54-24,102 46 42,2-1-1,-1 0 1,2-2 0,-26-23 0,45 38-10,0-1 1,0 0-1,0 0 1,0 0 0,0 0-1,0 0 1,0 0-1,0-1 1,0 1 0,0 0-1,0 0 1,0 0-1,0 0 1,0 0 0,0 0-1,1 0 1,-1 0 0,0 0-1,0 0 1,0 0-1,0 0 1,0 0 0,0 0-1,0 0 1,0 0-1,0 0 1,0 0 0,0 0-1,0 0 1,0 0-1,0 0 1,0 0 0,0 0-1,0 0 1,0 0 0,0 0-1,0 0 1,0-1-1,0 1 1,0 0 0,0 0-1,0 0 1,0 0-1,0 0 1,11 4 26,18 12-8,125 86 100,-138-96-101,11 5 31,-26-10-43,0-1-1,-1 0 1,1 0 0,-1 1 0,1-1-1,-1 0 1,1 1 0,-1-1-1,1 1 1,-1-1 0,1 0 0,-1 1-1,0-1 1,1 1 0,-1-1-1,0 1 1,1 0 0,-1-1-1,0 1 1,0-1 0,1 1 0,-1-1-1,0 1 1,0 0 0,0-1-1,0 1 1,0-1 0,0 1-1,0 0 1,0-1 0,0 1 0,0 1-1,-27-16 181,-90-45-114,-112-60 71,210 108-15,55 31-120,25 9-18,-1 0 38,107 68 0,-91-42 146,-76-55-173,0 0 1,0 0-1,0 0 0,-1 0 1,1 0-1,0 0 1,0 0-1,0 0 0,0 0 1,0 0-1,0 0 1,0 0-1,0 0 0,0 0 1,0 0-1,-1 0 0,1 0 1,0 1-1,0-1 1,0 0-1,0 0 0,0 0 1,0 0-1,0 0 1,0 0-1,0 0 0,0 0 1,0 0-1,0 0 1,0 0-1,0 1 0,0-1 1,0 0-1,0 0 1,0 0-1,0 0 0,0 0 1,0 0-1,0 0 1,0 0-1,0 0 0,0 0 1,0 1-1,0-1 1,0 0-1,0 0 0,0 0 1,0 0-1,0 0 0,0 0 1,0 0-1,0 0 1,0 0-1,0 0 0,0 0 1,0 1-1,0-1 1,0 0-1,1 0 0,-1 0 1,0 0-1,0 0 1,0 0-1,0 0 0,0 0 1,0 0-1,0 0 1,0 0-1,0 0 0,-13 0 24,-26-5-86,33 4 71,-50-11-28,0-1 1,-72-28-1,7-11 17,100 38 0,14 9-4,9 5-8,11 7 5,0 1-1,-1 0 1,0 1-1,11 11 1,-4-4 5,31 22 1,-14-14 10,38 35 0,-61-46 24,0 0 0,0 0 0,-1 1 0,-1 1 0,14 24 1,-25-40-32,0 1 0,0 0 0,0 0 0,0 0 0,0 0 0,-1 0 0,1 0 1,0 0-1,0 0 0,0 0 0,0 0 0,-1 0 0,1 0 0,0 0 1,0 0-1,0 0 0,0 0 0,0 0 0,-1 0 0,1 0 0,0 0 0,0 1 1,0-1-1,0 0 0,0 0 0,-1 0 0,1 0 0,0 0 0,0 0 1,0 0-1,0 0 0,0 1 0,0-1 0,0 0 0,0 0 0,0 0 1,-1 0-1,1 0 0,0 1 0,0-1 0,0 0 0,0 0 0,0 0 0,0 0 1,0 0-1,0 1 0,0-1 0,0 0 0,0 0 0,0 0 0,0 0 1,0 1-1,0-1 0,0 0 0,0 0 0,0 0 0,1 0 0,-1 0 0,0 1 1,0-1-1,0 0 0,0 0 0,0 0 0,0 0 0,0 0 0,0 0 1,0 0-1,1 1 0,-1-1 0,-19-6 6,17 5-7,-21-7-1,1-1 1,0-1-1,1 0 0,0-2 0,1 0 0,-26-21 1,-133-107 55,163 125-26,15 15-28,1 0 0,0 0 0,0 0-1,0 0 1,0 0 0,0 0 0,0-1 0,0 1 0,-1 0 0,1 0 0,0 0 0,0 0 0,0 0-1,0 0 1,0 0 0,0-1 0,0 1 0,0 0 0,0 0 0,0 0 0,0 0 0,0 0-1,0-1 1,0 1 0,0 0 0,0 0 0,0 0 0,0 0 0,0 0 0,0-1 0,0 1-1,0 0 1,0 0 0,0 0 0,0 0 0,0 0 0,0 0 0,0-1 0,0 1 0,0 0 0,0 0-1,0 0 1,0 0 0,1 0 0,-1 0 0,0 0 0,0-1 0,0 1 0,0 0 0,0 0-1,0 0 1,0 0 0,1 0 0,-1 0 0,4 1 6,0 0 0,0 0 0,0 0 1,0 0-1,0 1 0,0 0 0,0 0 0,-1 0 0,5 3 1,165 112 66,-135-88 16,-2 2-1,52 55 0,-87-85-75,-1 0-1,1-1 1,0 1-1,0 0 0,-1 0 1,1-1-1,0 1 0,-1 0 1,1 0-1,-1 0 1,1 0-1,-1 0 0,1 0 1,-1 0-1,0 0 1,1 0-1,-1 0 0,0 0 1,0 0-1,0 2 0,0-2-3,-1-1-1,0 0 1,1 1-1,-1-1 1,1 0-1,-1 1 1,0-1-1,1 0 1,-1 0-1,0 0 1,1 0-1,-1 1 1,0-1-1,1 0 1,-1 0-1,0 0 1,1 0-1,-1 0 1,0-1-1,1 1 1,-1 0-1,-1 0 1,-46-15 164,47 14-181,-53-24-344,1-2 1,1-3 0,2-2 0,-67-55 0,29 15-221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08:08.2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2340 1 24575,'59'96'0,"-3"2"0,-5 3 0,70 197 0,-103-243 0,-3 0 0,-2 1 0,-3 0 0,-2 1 0,-3 0 0,-2 86 0,-3 33 0,2-92 0,-3 0 0,-15 95 0,-92 314 0,89-424 0,-4-1 0,-49 101 0,66-156 0,-2-1 0,0 0 0,0 0 0,-1-1 0,0 0 0,-1-1 0,-15 14 0,-9 2 0,-42 26 0,-3 2 0,-2 5 0,-770 530 0,686-490-204,-4-8 0,-232 91 0,129-93-1059,22-22-5053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3:14.2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176 2223 4673,'-8'7'1761,"6"-5"-1321,0-1 0,0 1 1,-1-1-1,1 0 0,0 0 0,-1 0 1,-3 1-1,-12 7 1473,15-5-1665,-1 0 0,1-1 0,-1 1 0,1 0 0,0 0 0,1 1 0,-1-1 0,1 1 0,0-1 0,0 1 0,0 0 0,1 0 0,-1 0 0,1 0 0,0 0 0,1 0 0,-1 7 0,3-7-194,0 0-1,0 0 1,0 0 0,1 0 0,0 0-1,4 5 1,14 29 127,-10-17-125,1-1 0,0 0 0,2-1 0,0 0 0,2-1 0,23 23 0,-26-28-20,0 1-1,2-2 0,0 0 0,0-1 0,1 0 0,1-1 1,18 9-1,-26-17-12,1 0 0,1 0 1,-1-1-1,11 1 0,22 5 43,-41-8-65,0 1 0,1-1-1,-1 0 1,0 0-1,0 0 1,1 0-1,-1-1 1,0 1-1,0 0 1,0-1-1,1 0 1,-1 1-1,0-1 1,0 0-1,0 0 1,0 0-1,0 0 1,0-1-1,0 1 1,2-3 0,-2 2-1,1 0 0,-1 0 0,0-1 0,0 1 0,0-1 0,0 0 0,0 1 0,0-1 0,-1 0 0,0 0 0,1 0 0,-1 0 0,1-5 0,8-55 128,3-1 0,33-92-1,-46 154-122,1 0 1,0 0-1,0 0 0,0 1 1,0-1-1,0 0 0,1 0 1,-1 1-1,0-1 0,1 1 0,-1-1 1,1 1-1,-1 0 0,1 0 1,0 0-1,0-1 0,0 2 0,-1-1 1,5-1-1,-2 1 12,0 0-1,0 0 1,0 1 0,1-1-1,-1 1 1,0 0 0,0 1-1,1-1 1,5 2 0,-1 0 26,0 1 0,0 0 0,-1 0 0,1 1 0,-1 0 0,0 0 0,0 1 0,15 11 0,-18-10-22,0 0 0,0 0-1,0 1 1,0 0 0,-1 0 0,0 0-1,-1 1 1,5 11 0,-6-11-20,1-1 1,0 0-1,1 0 1,0 0-1,0 0 1,0 0-1,1-1 1,0 0-1,0 0 1,7 6-1,4-1-7,0-1 0,1-1 0,0-1 0,1 0 0,0-1 0,25 6 0,23 9 47,-60-19-40,118 41 24,-105-39-27,1 0 1,0-2-1,1 0 1,28 0-1,-28-2-8,-12-1-12,1 0-1,-1 0 1,19-3-1,-25 2 14,0 0 0,1 0 0,-1-1 1,0 1-1,0-1 0,0 1 0,0-1 0,0 0 0,0 0 0,-1 0 0,1-1 1,0 1-1,-1-1 0,3-3 0,11-14-28,-10 14 38,0-1 0,0-1-1,0 1 1,-1-1 0,0 0 0,-1 0 0,0-1 0,3-9 0,-8-3 4,1 19-6,-1 0 0,1-1 0,0 1 0,0 0 0,0 0-1,0-1 1,0 1 0,0 0 0,0-1 0,1 1 0,-1 0-1,1 0 1,1-4 0,15-37-48,-7 35 35,-9 8 14,0-1-1,-1 1 1,1-1-1,0 1 1,0-1-1,0 0 1,-1 1-1,1-1 1,0 0-1,-1 0 1,1 1-1,0-1 1,-1 0-1,1 0 1,-1 0 0,0 0-1,1 0 1,-1 0-1,0 0 1,1 0-1,-1 0 1,0 0-1,0 0 1,0 0-1,0 0 1,0 0-1,0 0 1,0 0-1,0 0 1,0 0-1,0 0 1,-1 0-1,0-3 4,0 1-1,1 0 0,-1-1 1,1 1-1,0 0 0,0-1 1,0 1-1,0 0 0,0-1 1,1 1-1,-1 0 0,1-1 0,0 1 1,0 0-1,1 0 0,-1 0 1,0 0-1,1 0 0,0 0 1,0 0-1,0 0 0,3-3 1,-1 0 3,1 0-1,-2 0 1,1-1 0,0 1 0,-1-1 0,0 0 0,2-11 0,5-8 12,-9 22-16,0-1 0,-1 1 0,1-1 0,-1 0 0,0 1 0,0-1 1,0 1-1,0-1 0,-1 1 0,-1-6 0,-1-26 18,-7-4 114,7 35-114,0 1-1,-1 0 1,1 0-1,-1 0 1,0 0-1,-7-4 0,-27-23-20,27 22 1,-1 0 1,0 0-1,-15-7 0,21 11 4,0 1 1,0-1-1,1 0 0,-9-10 0,-16-14 15,19 23-12,0-1-1,0-1 1,1 0-1,0-1 0,1 0 1,0 0-1,0-1 1,1 0-1,0 0 0,1-1 1,0 0-1,1-1 1,0 1-1,-8-25 0,-43-125 89,55 153-90,1 1 0,0 0 0,1-1 0,-1 1 0,3-15 0,-1 13 1,-1 0-1,0 0 1,0-1-1,-2-8 0,-1-2 6,1 0 0,0 0-1,2-1 1,0 1 0,4-25-1,-3 42-8,0-1-1,0 1 0,1 0 0,-1 0 0,1 0 1,0 0-1,-1 0 0,1 0 0,1 1 0,-1-1 1,0 1-1,1-1 0,-1 1 0,1 0 0,0 0 1,-1 0-1,1 0 0,6-2 0,-4 1 3,0 0-1,-1-1 1,1 1-1,-1-1 0,0 1 1,4-6-1,2-2-4,1 0 0,0 0 0,1 1 0,22-16 0,26-22 46,-57 44-46,0 1-1,-1-1 0,1 0 1,-1 0-1,0 0 1,0-1-1,-1 1 1,1 0-1,-1-1 1,0 1-1,0-1 0,0-7 1,2-61-10,-4 54 12,1 15-1,0-1 1,0 0-1,0 1 1,1-1-1,0 1 1,0-1-1,0 1 1,0-1-1,1 1 1,-1 0-1,1-1 1,0 1-1,1 0 1,2-4 0,0-14-1,-4 21-1,1-2 1,0 1 0,0-1 0,0 0-1,-1 0 1,1 0 0,-1 0 0,0 0 0,0 0 0,0 0 0,0 0 0,-1 0 0,1-1 0,-1 1 0,1 0 0,-1 0-1,0-1 1,-1 1 0,1 0 0,0 0 0,-1-1 0,0 1 0,-2-5 0,-10-27-7,12 31 5,0-1 0,0 1 0,-1 0 1,1 0-1,-1 0 0,0 0 0,0 0 0,-1 1 0,1-1 1,-1 1-1,0-1 0,-5-4 0,-61-69-6,12 23-1,46 42 4,-1 0-1,0 1 0,0 1 0,-1 0 0,0 0 1,-21-10-1,17 12-22,2 0 34,-1 0 0,0 2 0,0 0 1,0 1-1,-23-5 0,23 7 3,1 0-1,1-2 0,-1 0 1,1 0-1,-1-2 1,2 0-1,-1 0 1,1-1-1,0-1 1,1 0-1,-1-1 1,2 0-1,0-1 0,-17-20 1,17 16-21,0-1 0,1-1 0,1 0 0,-11-26 0,16 37 12,-1-1-1,1 1 1,-1-1 0,0 2-1,0-1 1,-1 0 0,0 1-1,-9-7 1,-12-11 2,17 12 6,-1 2 1,0 0 0,-1 0 0,0 1 0,-1 0 0,1 1-1,-18-7 1,3 0 47,21 10-48,0 0 1,0 1 0,-1 0 0,1 1-1,-1-1 1,1 1 0,-13-2 0,15 3-15,-1 0 1,0 0-1,1-1 1,-1 1-1,1-1 1,-6-3 0,5 2-1,0 1-1,0 0 1,0 0 0,-1 0 0,-6-1 0,-41 0 16,40 3-9,-1 0 0,1-1 0,-14-3 1,-88-16 74,103 17-58,11 3-6,1 0 0,-1 0 0,0-1-1,1 1 1,-1 0 0,0 0 0,0 0 0,1 0-1,-1-1 1,0 1 0,0 0 0,1 1-1,-1-1 1,0 0 0,0 0 0,1 0 0,-1 0-1,-1 1 1,1 0-7,1 0 0,-1 1 0,0-1 0,1 0 0,-1 1 0,1-1-1,0 1 1,-1-1 0,1 1 0,0-1 0,0 1 0,0-1 0,0 0 0,0 3 0,3 46 40,-2-41-29,0 0 0,0-1 0,-1 1 0,0 0 0,-1 0 0,0-1 0,0 1 0,-3 8 0,3-15-11,-1 3 0,0-1 0,0 1 0,1 0 0,-1 0 0,1 0 1,0 0-1,1 0 0,-1 0 0,1 0 0,0 0 0,0 0 0,0 0 0,1 0 0,0 0 0,0-1 0,0 1 0,3 8 0,1-3-5,-1 1 0,0 0 0,-1 0 0,0 1 0,2 22 0,2-14 12,-6-18-9,0 0-1,0 0 1,0 0-1,0 0 1,-1 0-1,1 0 1,-1 0-1,1 0 1,-1 1-1,0-1 1,0 0-1,0 0 1,0 0-1,0 1 1,-1 3-1,-32 87 186,32-87-172,0 0-1,0-1 1,1 1-1,0 0 1,0 0 0,0 0-1,1 0 1,0 0-1,0 0 1,3 9-1,-1-8-2,-2 1-1,1 0 1,-1-1-1,0 12 0,-2 2 22,1-9 5,-1-1 1,0 1-1,-4 15 0,5-24-33,0 0 1,-1 0-1,1 0 0,0 0 1,1 0-1,-1 0 0,0 0 1,2 5-1,-1-5-4,0-1 0,-1 0-1,1 1 1,-1-1 0,0 0 0,0 1-1,0-1 1,0 0 0,0 1 0,0-1-1,-1 1 1,1-1 0,-2 3 0,1-2-1,0 0 1,0-1 0,1 1-1,-1 0 1,1 0 0,-1-1-1,1 1 1,0 0 0,0 0-1,0-1 1,1 1 0,0 5 0,13 37 12,-9-29-4,-4-15-9,-1-1 0,0 1-1,1 0 1,-1 0 0,0-1-1,0 1 1,0 0 0,1 0-1,-1-1 1,0 1 0,0 0-1,0 0 1,0 0 0,0-1-1,-1 1 1,1 0 0,0 0-1,0 0 1,0-1 0,-1 1-1,1 0 1,0-1 0,-1 1-1,1 0 1,-1-1 0,1 1-1,-1 0 1,1-1 0,-1 1-1,1-1 1,-1 1 0,0-1-1,1 1 1,-1-1 0,0 1-1,1-1 1,-1 1 0,0-1-1,1 0 1,-1 0 0,0 1-1,-1-1 1,1 0 0,0 1 1,0-1-1,0 1 1,0-1-1,0 1 0,0-1 1,0 1-1,0 0 0,0-1 1,0 1-1,0 0 0,0 0 1,0 0-1,1 0 0,-1 0 1,0-1-1,1 2 0,-1-1 1,0 1-1,-2 13 4,1 0-1,1 0 0,0 15 1,6 17-3,-3-41 1,-1 0 0,0 0 1,0 0-1,0 0 1,-1 0-1,0 0 1,0 1-1,-1-1 0,0 0 1,0 0-1,0 0 1,-2 6-1,1-7-4,0 0 0,1 0 0,0 0 0,0 0 0,1 0 0,-1 0-1,1 1 1,0-1 0,1 0 0,-1 0 0,1 0 0,0 1 0,0-1 0,1 0 0,1 4-1,-1-1 0,0-1 0,0 1 0,-1-1 0,0 1 0,0 11 0,-1-15 2,0 0 0,0-1 0,1 1 0,-1 0 0,1 0 0,0 0 0,0 0 0,1 0 0,-1-1 0,1 1 0,-1 0 0,1-1 0,0 1 0,0-1 0,1 0 0,-1 0 0,1 0 0,3 4 0,0-1-5,0 1 0,0 0 0,-1 1 0,5 8 1,15 20-12,-22-33 16,-1 0 1,0 0 0,0 1 0,-1-1 0,1 1 0,-1-1 0,1 1-1,-1-1 1,0 1 0,-1 0 0,1 0 0,-1-1 0,1 1-1,-1 4 1,7 30 3,-7-36-5,1 0 0,0-1 0,-1 1 0,1 0 0,-1 0 0,1 0 0,-1-1 0,0 1 0,0 0 0,1 0 0,-1 0 0,-1-1 0,1 1 0,0 0 1,0 0-1,-1 0 0,1-1 0,-1 1 0,1 0 0,-1 0 0,0-1 0,0 1 0,0-1 0,0 1 0,0-1 0,-2 3 0,-2 1-5,-1-1 0,1 0 0,-1 0 0,0 0 0,-12 5 0,-13 8-4,-40 32 27,67-46-16,0 0 0,1 1 0,-1-1 1,1 1-1,0 0 0,0 0 0,0 0 0,-2 4 1,-11 14 2,0-6-5,13-14 1,0 0 1,1 0-1,-1 1 0,1-1 0,0 1 0,0 0 0,0 0 0,0 0 0,0 0 0,0 0 1,1 0-1,0 0 0,-2 7 0,0-2 3,0 0 0,0 0-1,0-1 1,-5 8 0,4-9-2,1 0-1,0-1 1,1 1 0,-1 1 0,1-1-1,0 0 1,1 0 0,0 1-1,-1 6 1,2-6-2,-1-1 1,1 1-1,-1-1 0,-1 0 0,1 1 0,-1-1 1,0 0-1,-1 0 0,-5 11 0,6-12-3,0 0-1,1 0 1,-1 0-1,1 1 1,1-1-1,-1 0 1,1 1-1,0-1 1,0 9-1,0 18-31,-1-26 20,1 0 0,1 1-1,-1-1 1,1 0 0,0 0 0,0 0 0,1 0 0,0 0-1,0 0 1,0-1 0,1 1 0,-1-1 0,1 1 0,1-1-1,-1 0 1,5 5 0,-5-5 12,0 0 0,-1 0 0,1 0 0,-1 0 0,2 8 0,10 21-9,-2-7-34,-11-23 43,0-1 0,0 0 0,0 0 0,1 1 0,-1-1 0,1 0 1,0 0-1,0 0 0,0-1 0,0 1 0,0 0 0,1-1 0,-1 0 0,1 1 0,0-1 0,0 0 0,-1 0 0,1-1 0,6 3 0,28 24-234,8 2 232,-38-24 7,1 0 1,-1-1 0,1 0-1,1 0 1,-1-1-1,1 0 1,14 4-1,-19-6 4,0-1 0,1 1 0,-1 0 0,0 0 0,0 0-1,5 4 1,25 13-7,-27-17 5,-1 1-1,1 1 0,0-1 0,-1 1 0,0 0 1,0 0-1,0 1 0,6 6 0,38 48 18,-47-57-26,0 1-1,0-1 0,0 0 0,0 0 1,0 0-1,0-1 0,1 1 0,-1-1 0,1 0 1,-1 0-1,1 0 0,6 1 0,-16-10-41,-79-86 41,40 47 6,5 2 7,21 22 2,-1 1 1,-31-25-1,32 33 27,0 1 0,-42-21 0,116 39-115,-44-4 79,1 0 0,-1-1-1,1-1 1,0 0 0,16-3-1,44-2-3,-30 4 2,-30 2 4,1 1 0,-1 0-1,1 0 1,-1 1 0,22 7-1,-20-5 2,0-1-1,0 0 0,27 1 1,2-2 8,75 13 1,-21-1-3,-89-13-3,0 0 0,0 0 0,0 1 0,0 0 0,0 0 0,-1 1 0,1 0 0,-1 1-1,13 7 1,56 34 51,-50-29-48,50 23-1,-31-17-4,-14-4 12,33 24 0,20 12-7,-47-33-10,1-1-1,74 26 0,-105-45-8,0 0 0,0 0 0,0 0 0,0-1 0,0 0 0,14-2 0,-18 2 6,0 0-1,0 0 1,0-1 0,0 0 0,0 1 0,0-1 0,0 0 0,0-1 0,-1 1 0,1 0 0,0-1 0,-1 1 0,1-1 0,-1 0 0,1 0 0,-1 0 0,4-5 0,8-13-31,-12 17 37,0 1 1,0-1-1,0 0 0,0 0 1,0 0-1,0 0 0,-1 0 0,1 0 1,-1 0-1,0 0 0,0-1 0,0 1 1,-1 0-1,1-1 0,-1 1 0,0-7 1,0 9 10,0 0 1,0 1 0,0-1-1,0 1 1,0-1 0,0 0-1,0 1 1,0-1 0,0 0-1,-1 1 1,1-1 0,0 1-1,0-1 1,-1 1-1,1-1 1,-1 0 0,1 1-1,0-1 1,-1 1 0,1 0-1,-1-1 1,1 1 0,-1-1-1,-18 11 125,-32 30-118,39-29-13,-1 0 0,-1-1 0,0-1 0,0 0 0,-26 12-1,30-17-21,-1-1 0,0 0-1,0 0 1,0-1-1,0 0 1,0-1-1,0 0 1,0-1-1,0 0 1,-1-1-1,1 0 1,-14-4-1,18 4 8,1-1-1,0 0 0,0-1 0,0 1 0,0-1 0,0 0 1,1-1-1,-1 1 0,1-1 0,0 0 0,0-1 0,0 1 1,1-1-1,0 0 0,0 0 0,0 0 0,0-1 1,1 1-1,0-1 0,0 0 0,0 0 0,-3-10 0,5 12 1,0-1 0,1 1 0,-1-1 0,1 0 0,0 1 0,0-1 0,0 0 0,1 1 0,-1-1 0,1 0 0,0 1 0,1-1 0,-1 1 0,1 0 0,0-1 0,0 1 0,0 0 0,0 0 0,1 0 0,0 0 0,0 1 0,0-1 0,0 1 0,0 0 0,1-1 0,6-3 0,7-5-8,1 0 0,0 2 0,0 0 0,30-11 0,71-18 1,-39 14 32,-72 22-8,0-1 0,0 0-1,0-1 1,-1 1 0,1-2 0,10-8-1,3-3 45,-20 16-46,0 1 0,0 0 1,0-1-1,0 1 0,0 0 0,0-1 1,0 1-1,0 0 0,0 0 1,0 0-1,0 0 0,0 0 0,0 0 1,0 0-1,0 0 0,0 1 1,0-1-1,0 0 0,0 1 1,-1-1-1,1 0 0,0 1 0,2 0 1,0 8 176,-15 2-47,-26 3-112,-1-1 0,1-2 0,-52 8 0,-224 15-72,302-34 34,-1 1-1,-23-4 1,32 3-4,1-1 1,-1 0-1,0 0 1,1 0-1,-1 0 1,1 0-1,-1-1 0,1 0 1,0 1-1,-1-1 1,1-1-1,0 1 1,-5-5-1,8 7 11,0-1 0,0 1 0,0-1 1,-1 1-1,1-1 0,0 1 0,0 0 0,0-1 0,0 1 0,0-1 0,0 1 0,0-1 1,0 1-1,0 0 0,0-1 0,1 1 0,-1-1 0,0 1 0,0 0 0,0-1 1,0 1-1,1-1 0,-1 1 0,0 0 0,0-1 0,1 1 0,-1 0 0,0-1 0,0 1 1,1 0-1,-1-1 0,1 1 0,13-12-69,-10 9 48,14-10 8,0 1 0,1 0 0,0 1 0,0 2 0,2-1-1,-1 2 1,1 1 0,0 1 0,33-6 0,-2 4 78,0 2 0,97 3 1,-146 3-40,1-1 1,-1 1 0,1 1 0,-1-1 0,0 0-1,1 1 1,-1 0 0,0 0 0,4 1 0,-6-2-12,-1 1-1,0-1 1,0 0 0,1 0 0,-1 1 0,0-1 0,0 0 0,0 1 0,0-1 0,1 0 0,-1 1 0,0-1 0,0 0 0,0 1 0,0-1 0,0 0-1,0 1 1,0-1 0,0 0 0,0 1 0,0-1 0,0 0 0,0 1 0,0-1 0,0 0 0,0 1 0,-1 0 0,-9 17 153,4-12-148,1 0 1,-1 0-1,0-1 0,0 1 1,-1-1-1,1-1 0,-1 1 1,0-1-1,-1-1 0,1 1 1,-11 3-1,-11 2-53,-51 9 0,56-14 32,-18 5-40,0-3-1,-76 2 1,98-8 29,-1-1 1,1-2 0,0 0-1,0 0 1,1-2 0,-1-1-1,1 0 1,-19-10-1,35 15 2,-1-1-1,1 0 0,-1 0 1,1 0-1,0-1 0,0 1 0,0-1 1,0 0-1,0 0 0,-3-4 1,6 6 7,-1 0 0,1 0 1,-1 0-1,1 0 1,0 0-1,-1-1 1,1 1-1,0 0 0,0 0 1,0 0-1,0 0 1,0-1-1,0 1 1,0 0-1,0 0 0,0 0 1,0 0-1,1-1 1,-1 1-1,1 0 1,-1 0-1,1 0 0,-1 0 1,1 0-1,-1 0 1,1 0-1,0 0 1,0 0-1,-1 0 0,1 0 1,0 1-1,0-1 1,0 0-1,0 1 1,0-1-1,0 0 0,0 1 1,2-1-1,6-4-7,0 0 1,0 1-1,1 0 0,0 1 0,-1 0 0,1 1 0,0 0 0,14-1 0,90-1 24,-91 4-10,66 4 115,-2 4 0,156 35 0,-234-41-82,1 0 51,0 0 0,0 1 0,13 6 0,-22-9-75,-1 0 1,1 0-1,-1 0 1,0 1-1,1-1 1,-1 0-1,0 0 1,1 0-1,-1 0 1,1 1-1,-1-1 1,0 0-1,1 1 1,-1-1-1,0 0 1,0 0-1,1 1 1,-1-1-1,0 0 1,0 1-1,1-1 1,-1 1-1,0-1 1,0 0-1,0 1 1,0-1-1,0 1 1,0-1-1,1 0 1,-1 1-1,0-1 1,0 1-1,0-1 1,0 0-1,0 1 1,-1-1-1,1 1 1,0-1-1,0 1 1,-15 14 106,-29 7-70,6-5-50,-2-3 0,-77 19-1,66-22-13,-69 4-1,96-13 0,1-2 1,-1-1 0,0-1-1,0-1 1,-31-8-1,18 1-65,-70-30-1,92 33 64,0 0 0,1-1-1,0-1 1,0 0 0,1-1 0,0-1-1,-15-15 1,26 24 13,0 0 0,0 0 0,1 1 0,-1-1 0,1 0 0,-1-1 0,1 1 0,-1 0 0,1 0 0,0-1 0,0 1 0,0 0 0,1-1 0,-1 1 0,1-1 0,-1 1 0,1-1 0,0 1 0,-1-1 0,1 1 0,1-1 0,-1 0 0,0 1 0,1-1 0,-1 1 0,1-1 0,0 1 0,0 0 0,0-1 0,0 1 0,0 0 0,0 0 0,1-1 0,-1 1 0,1 0 0,-1 0 0,1 0 0,3-2 0,4-4 8,1 1 1,0 0-1,0 1 1,1 0 0,0 0-1,0 1 1,0 0-1,0 1 1,1 1 0,0 0-1,20-3 1,-15 4 38,1 1 0,-1 0 0,1 2 0,-1 0-1,1 0 1,-1 2 0,24 6 0,-41-9-30,0 0 0,1 0 0,-1 0-1,1 0 1,-1 0 0,0 0 0,1 0 0,-1 0-1,1 0 1,-1 0 0,0 0 0,1 0 0,-1 0-1,0 1 1,1-1 0,-1 0 0,0 0 0,1 0-1,-1 1 1,0-1 0,1 0 0,-1 1 0,0-1-1,0 0 1,1 0 0,-1 1 0,0-1 0,0 0-1,1 1 1,-1-1 0,0 1 0,0-1 0,0 0-1,0 1 1,0-1 0,0 0 0,0 1 0,0-1-1,0 1 1,0-1 0,0 0 0,0 1 0,0-1-1,0 1 1,0-1 0,0 0 0,0 1 0,0-1-1,0 1 1,-1-1 0,1 0 0,0 1 0,0-1-1,0 0 1,-1 1 0,1-1 0,0 0 0,0 0-1,-1 1 1,1-1 0,0 0 0,-1 0-1,1 1 1,0-1 0,-1 0 0,-27 17 123,24-15-97,-36 22 72,-47 39 1,63-44-96,-1 0 0,0-2 0,-2-1 0,0-1 0,-42 16 0,46-24-8,11-3 1,0-1 1,1 2-1,-15 6 1,23-9-2,0 0 0,0 0 0,0 0 0,0 0-1,0 1 1,0 0 0,1-1 0,-1 1 0,1 0 0,0 0 0,0 0 0,0 1-1,0-1 1,-2 7 0,3-8-6,1 0 0,-1 0 0,0-1 0,1 1 0,-1 0 0,0 0 0,0 0 0,0-1-1,-1 1 1,1 0 0,0-1 0,0 1 0,-1-1 0,1 0 0,-1 1 0,0-1 0,1 0 0,-1 0 0,0 0 0,0 0-1,1 0 1,-1 0 0,0-1 0,0 1 0,0-1 0,0 1 0,0-1 0,-3 1 0,3-2-15,-1 1-1,1-1 1,0 0 0,-1 0 0,1 0-1,0 0 1,-1 0 0,1 0 0,0-1-1,0 1 1,0-1 0,0 1 0,0-1-1,0 0 1,1 0 0,-1 0-1,1 0 1,-1 0 0,1 0 0,0 0-1,-1-1 1,1 1 0,0-3 0,-23-50-79,-32-116 0,55 168 99,0-1-1,1 0 0,-1 0 1,1 0-1,0 1 0,0-1 0,0 0 1,0 0-1,1 1 0,0-1 1,-1 0-1,1 0 0,1 1 1,-1-1-1,0 1 0,1-1 0,3-4 1,-2 3-3,1 0 1,0 1 0,1 0 0,-1-1-1,1 2 1,-1-1 0,1 0-1,0 1 1,1 0 0,5-3-1,10-2 0,0 1-1,1 0 0,0 2 1,40-5-1,0 4 61,0 3 1,1 3-1,-1 2 0,0 3 0,0 3 0,109 29 0,-144-29 24,1 2-1,38 20 1,-197-26-2,66-1-97,-1-2 0,1-3 0,-93-14 1,97 5-8,31 6 9,0-1 0,1-1 1,-35-14-1,52 13-42,14 1-48,27-5-66,16 1 147,1 1 0,0 3 1,0 2-1,80 1 1,191 27 182,-153-7-51,-123-15-23,-31-1 34,-36 2-30,-142 13-69,-285 14-156,401-29 130,-504-23 78,555 23-86,-1 0-1,1-1 0,-1 0 0,1 1 1,0-1-1,-1 1 0,1-1 0,0 0 1,0 0-1,0 0 0,-1 0 1,1 0-1,0 0 0,0 0 0,-1-2 1,2 2 8,-1 1 1,1-1 0,0 1 0,0-1 0,-1 0 0,1 1 0,0-1 0,0 0-1,0 1 1,0-1 0,0 0 0,0 1 0,0-1 0,0 0 0,0 1 0,0-1-1,0 0 1,0 1 0,0-1 0,1 0 0,-1 1 0,0-1 0,0 1-1,1-1 1,-1 0 0,0 1 0,1-1 0,-1 1 0,1-1 0,-1 1 0,1-1-1,-1 1 1,1 0 0,-1-1 0,1 1 0,-1-1 0,1 1 0,0 0 0,-1 0-1,1-1 1,-1 1 0,1 0 0,1 0 0,19-12 3,0 2 0,1 1 1,1 1-1,-1 1 0,1 0 0,0 2 0,1 1 0,24-2 1,94-4 25,171-10 58,-40-2 159,-270 24-100,-13 3-106,-17 7-55,-1-3-33,-42 7-1,1 0-4,3 2 25,1-2 0,-2-4 0,0-2-1,-118 1 1,129-14 16,-1-2 0,1-2 0,-89-25 0,137 31 15,1-1 0,0 0 0,0 0 0,0-1 0,0 0 0,0-1 0,0 1 0,1-1 0,-1 0 0,-7-7 0,14 10-1,0 1-1,0 0 1,-1-1-1,1 1 1,0 0-1,0-1 1,0 1 0,0 0-1,0-1 1,0 1-1,-1 0 1,1-1 0,0 1-1,0-1 1,0 1-1,0 0 1,1-1-1,-1 1 1,0-1 0,0 1-1,0 0 1,0-1-1,0 1 1,0 0 0,0-1-1,1 1 1,-1 0-1,0-1 1,0 1-1,0 0 1,1 0 0,-1-1-1,0 1 1,1 0-1,-1-1 1,0 1 0,1 0-1,-1 0 1,0 0-1,1-1 1,20-9-125,-17 8 106,46-17-10,0 2 1,1 2 0,82-12 0,166-7 112,-238 29-74,371-29 195,-402 30-155,-38 1-16,-49 0-26,-532 1-52,162-26 150,393 20-158,27 1-86,20 1 2,413-55 72,-138 26 270,-260 31-114,0-1 1,0-2-1,0 0 1,45-20-1,-88 32-114,-1-1 1,1 0-1,-27 3 0,16-3-3,-225 32-153,208-33 180,0-2 0,1-2 1,-83-12-1,124 13-3,0 0 0,0 0-1,1 0 1,-1 0 0,0 0 0,1 0 0,-1 0-1,0 0 1,0 0 0,1-1 0,-1 1 0,0 0-1,1 0 1,-1-1 0,0 1 0,1-1 0,-1 1 0,0 0-1,1-1 1,-1 1 0,1-1 0,-1 1 0,1-1-1,-1 0 1,1 1 0,-1-1 0,1 1 0,0-1-1,-1 0 1,1 1 0,0-1 0,0 0 0,-1 1-1,1-1 1,0 0 0,0 0 0,0 1 0,0-1-1,0 0 1,0 0 0,0 1 0,0-1 0,0 0 0,0 1-1,0-1 1,1 0 0,-1 0 0,0 1 0,0-1-1,1 0 1,1-2-16,-1 1-1,0 0 1,1 0 0,0 0-1,0 0 1,-1 1-1,1-1 1,0 0 0,0 1-1,1 0 1,-1-1 0,0 1-1,5-2 1,78-10-167,22-11 94,-38 8 85,0 3-1,95-6 0,-102 17 20,154-12 81,-191 7-101,-20 1-48,-20 1-72,-41 1-36,1 3 1,-81 9 0,79-4 130,-108 8 34,-233 6 538,397-18-532,-46-5 137,46 5-149,0 0 1,0 0-1,-1-1 0,1 1 0,0 0 1,0 0-1,0-1 0,-1 1 1,1-1-1,0 1 0,0-1 0,0 1 1,0-1-1,0 0 0,0 1 1,0-1-1,0 0 0,0 0 0,0 0 1,1 0-1,-1 0 0,0 0 0,0 0 1,1 0-1,-1 0 0,1 0 1,-1 0-1,1 0 0,-1-1 0,1-1 1,0 2-8,0-1 0,1 1 0,-1 0 0,1 0 0,-1 0 0,1-1 0,0 1 0,-1 0 0,1 0 0,0 0-1,0 0 1,0 0 0,-1 1 0,1-1 0,0 0 0,1 0 0,-1 0 0,0 1 0,2-2 0,29-11-57,-21 9 40,55-19 39,0 4 1,90-16-1,143-4 96,-162 28-14,113-14 227,-233 17-260,-15 4-69,-12 3-58,-181 32-223,27-3 267,77-18 73,1-5 1,-1-3-1,0-4 1,-133-20-1,218 22-48,0-1 0,1 1 0,-1 0 1,0-1-1,0 1 0,1-1 0,-1 0 0,0 1 0,1-1 0,-1 0 0,-2-2 0,4 3-4,-1-1 0,1 1 1,0 0-1,0-1 0,0 1 0,-1 0 1,1-1-1,0 1 0,0 0 0,0-1 1,0 1-1,0-1 0,0 1 0,0 0 1,0-1-1,0 1 0,0 0 1,0-1-1,0 1 0,0-1 0,0 1 1,0 0-1,0-1 0,0 1 0,1 0 1,-1-1-1,0 1 0,0 0 0,0-1 1,0 1-1,1 0 0,-1-1 1,1 1-1,2-3-17,0 0 0,1 0 0,0 1 1,0 0-1,-1-1 0,1 1 0,0 1 0,1-1 0,4-1 1,79-21-6,123-16-1,-74 16 32,49-7 53,76-17 187,-253 46-223,-4 1-4,1 0 1,-1 0-1,0 0 1,0-1 0,0 0-1,-1 0 1,8-4 0,-12 6-18,0 0 0,1 0 0,-1 0 0,0-1 0,0 1 0,0 0 0,0 0 0,0 0 0,0 0 1,1 0-1,-1 0 0,0 0 0,0-1 0,0 1 0,0 0 0,0 0 0,0 0 0,0 0 0,0 0 0,0-1 0,0 1 1,0 0-1,0 0 0,0 0 0,0 0 0,0-1 0,0 1 0,0 0 0,0 0 0,0 0 0,0 0 0,0 0 0,0-1 1,0 1-1,0 0 0,0 0 0,0 0 0,0 0 0,0 0 0,0-1 0,0 1 0,-1 0 0,1 0 0,0 0 0,0 0 1,0 0-1,0 0 0,0 0 0,0-1 0,-1 1 0,1 0 0,0 0 0,0 0 0,0 0 0,0 0 0,0 0 0,-1 0 0,1 0 1,0 0-1,0 0 0,0 0 0,0 0 0,-1 0 0,1 0 0,0 0 0,-17-1-35,-72 4-138,-113 21-1,73-7 95,91-13 59,-306 31-117,238-29 181,-136-10 1,225 3-28,14 1-18,-1 0 0,1 0 0,-1 0 0,1-1 0,-1 1 0,1-1 0,0 0 0,-1 0 0,1 0 0,-6-3 0,9 4-2,0 0-1,0 0 0,-1 0 0,1 0 1,0-1-1,0 1 0,0 0 1,0 0-1,-1 0 0,1 0 0,0 0 1,0-1-1,0 1 0,0 0 1,0 0-1,0 0 0,-1 0 1,1-1-1,0 1 0,0 0 0,0 0 1,0 0-1,0 0 0,0-1 1,0 1-1,0 0 0,0 0 0,0 0 1,0-1-1,0 1 0,0 0 1,0 0-1,0 0 0,0-1 0,0 1 1,0 0-1,0 0 0,0 0 1,1-1-1,-1 1 0,0 0 1,0 0-1,0 0 0,0 0 0,0-1 1,0 1-1,1 0 0,-1 0 1,0 0-1,15-9-126,24-5-35,351-74-28,9 28 525,-272 45-196,66-10 48,-164 19-112,0 1 1,35 0-1,-54 6-137,-14 2-87,-15 2-57,-44 5-64,-243 35-267,219-36 525,-136-5 0,-16-27 159,108 7 213,210 1-600,143-19 116,-22 2 134,-123 21 20,-7 0 135,77-1 0,145-4 297,-275 15-383,-21 0-81,-28 0-87,-182 13-154,-107-1 229,-197-45 237,494 33-181,6 1 22,0-1 1,0 0 0,0-2 0,-33-8 0,106 5-450,150-17 436,229 3-1,-267 16 179,-88 4-74,32-2 166,-102 1-340,-11 0-121,-15 2-123,-35 8-60,0-2 0,-102 0 1,-106-19 173,238 11 131,-156-19 21,-82-3 389,390 2-402,106-5 424,266 4 0,-474 22-338,-23-2-206,-12 0 51,-16-2-45,-301-17-402,-112-12 524,386 27 31,10 2 98,-74-17 0,91 11-14,23 10-109,0 0 1,-1 0-1,1 0 0,0 0 0,0 0 1,0 0-1,0-1 0,0 1 0,0 0 0,0 0 1,-1 0-1,1 0 0,0 0 0,0 0 1,0 0-1,0 0 0,0 0 0,0 0 0,0-1 1,0 1-1,0 0 0,0 0 0,-1 0 0,1 0 1,0 0-1,0 0 0,0-1 0,0 1 1,0 0-1,0 0 0,0 0 0,0 0 0,0 0 1,0 0-1,0-1 0,0 1 0,0 0 1,0 0-1,0 0 0,0 0 0,1 0 0,-1 0 1,0-1-1,0 1 0,0 0 0,0 0 1,0 0-1,0 0 0,0 0 0,0 0 0,0 0 1,0 0-1,0-1 0,1 1 0,-1 0 0,0 0 1,0 0-1,0 0 0,0 0 0,0 0 1,0 0-1,1 0 0,-1 0 0,0 0 0,16-3-200,679-52 45,-665 53 303,42-8 0,-140 6-596,-461-27 187,512 29 287,8 2-1,0-1-1,0 0 0,0-1 1,1 0-1,-1 0 0,0 0 1,1-1-1,-13-7 0,21 10-24,-1 0 0,1 0-1,0 0 1,-1 0 0,1-1 0,0 1-1,-1 0 1,1 0 0,0 0-1,0-1 1,-1 1 0,1 0 0,0 0-1,-1-1 1,1 1 0,0 0 0,0-1-1,0 1 1,-1 0 0,1-1-1,0 1 1,0-1 0,0 1 0,0 0-1,0-1 1,0 1 0,0 0 0,0-1-1,0 1 1,0-1 0,0 1-1,0 0 1,0-1 0,0 1 0,0 0-1,0-1 1,0 1 0,0-1-1,0 1 1,1 0 0,-1-1 0,0 1-1,0 0 1,0-1 0,1 1 0,-1 0-1,0 0 1,1-1 0,-1 1-1,0 0 1,0 0 0,1-1 0,-1 1-1,0 0 1,1 0 0,-1 0 0,0 0-1,2-1 1,24-8 2,-21 8 5,68-15 153,0 4 0,140-7 1,-98 11 115,-105 6-233,-20 0-75,-43-3-127,19 2 83,-33-3 14,-218-33 110,242 27 17,23 2-18,20 10-46,0 0-1,-1 0 1,1-1 0,-1 1 0,1 0-1,0 0 1,0-1 0,-1 1 0,1 0-1,0-1 1,0 1 0,-1 0-1,1-1 1,0 1 0,0 0 0,0-1-1,-1 1 1,1-1 0,0 1 0,0 0-1,0-1 1,0 1 0,0-1-1,0 1 1,0-1 0,0 1 0,0 0-1,0-1 1,0 1 0,0-1 0,1 0-1,0 0 4,0 0 0,1 0 0,-1-1 0,1 1 0,-1 0 0,1 0 0,-1 0 0,1 1 0,0-1 0,-1 0 0,1 1 0,0-1 0,0 1 0,-1-1 0,3 1 0,36-6 75,-31 5-54,219-14 753,-244 14-787,-1-1 1,-24-5 0,-6-2 29,45 9-34,-28-5 64,30 6-64,-1-1 1,0-1-1,0 1 1,1 0-1,-1 0 0,0 0 1,1 0-1,-1 0 1,0-1-1,1 1 0,-1 0 1,1 0-1,-1-1 1,0 1-1,1-1 0,-1 1 1,1 0-1,-1-1 1,1 1-1,-1-1 0,1 1 1,-1-1-1,1 1 1,0-1-1,-1 0 0,1 1 1,0-1-1,-1 0 1,1 1-1,0-1 0,0 0 1,1-1-184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3:27.0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391 738 3657,'-44'23'13351,"38"-16"-12573,1 1 1,0 0 0,-6 13 0,9-18-692,0 0 0,-1 0 0,1 0 0,-1 0 0,1-1 0,-1 1 0,-4 3 0,-15 15 340,17-15-383,1 1 1,-1-1-1,-1-1 1,1 1-1,-1-1 0,0 1 1,-1-2-1,-7 6 1,-11 7 178,23-15-177,-1 0 1,1 1 0,0-1-1,0 1 1,0 0 0,0-1-1,0 1 1,1 0 0,-1 0-1,1 0 1,0 0 0,0 0-1,0 0 1,-1 4 0,1-2-12,0-1 0,0 0 0,-1 1 0,0-1 0,0 0 0,0 0 0,-3 4 0,-19 18 200,20-23-200,-1 1 0,1 0 0,0 0 0,1 0 0,-1 1 0,1 0 1,0-1-1,0 1 0,0 0 0,1 0 0,0 0 0,0 1 1,-2 6-1,3-8-24,0-1 0,0 1 1,0-1-1,-1 0 0,1 1 1,-1-1-1,0 0 0,-2 3 0,3-4-4,-1 0-1,0 1 0,1-1 0,0 0 0,0 1 0,0-1 0,0 1 0,0-1 0,0 1 0,0-1 1,1 1-1,-1-1 0,1 1 0,0 0 0,0-1 0,0 6 0,1-6-7,-1-1-1,0 1 0,0 0 1,0 0-1,0-1 1,-1 1-1,1 0 0,0 0 1,-1-1-1,1 1 1,-1 0-1,1-1 1,-1 1-1,0-1 0,0 1 1,0-1-1,0 1 1,0-1-1,0 1 1,0-1-1,-2 2 0,2-2 1,-1 1 0,1-1-1,0 1 1,-1 0 0,1-1-1,0 1 1,0 0 0,0 0-1,1 0 1,-1 0 0,0 0-1,1 0 1,-1 0 0,1 0-1,-1 3 1,1-4 2,0 0-1,0 0 1,0-1 0,0 1 0,0 0-1,0-1 1,0 1 0,0 0-1,0 0 1,0-1 0,-1 1-1,1 0 1,0-1 0,0 1 0,-1 0-1,1-1 1,-1 1 0,1-1-1,0 1 1,-1 0 0,1-1-1,-1 1 1,1-1 0,-1 1 0,0-1-1,1 0 1,-1 1 0,0 0-1,-9 6 4,9-6-5,1 0-1,0 0 1,-1-1 0,1 1 0,0 0-1,0-1 1,0 1 0,-1 0-1,1 0 1,0 0 0,0-1 0,0 1-1,0 0 1,0 0 0,0-1-1,1 1 1,-1 0 0,0 0 0,0-1-1,1 1 1,-1 0 0,0 0-1,1-1 1,-1 1 0,0 0 0,1-1-1,-1 1 1,1-1 0,-1 1 0,1 0-1,-1-1 1,1 1 0,0-1-1,-1 1 1,1-1 0,0 0 0,-1 1-1,2-1 1,5 9-40,-7-8 33,0 0 0,0 0 0,0 0 0,0 0 1,0-1-1,0 1 0,0 0 0,0 0 0,0 0 0,0-1 0,0 1 0,1 0 0,-1 0 0,0 0 0,1-1 0,-1 1 0,0 0 0,1 0 0,-1-1 0,1 1 0,-1 0 0,1-1 0,-1 1 0,1-1 0,0 1 0,-1-1 0,1 1 0,0-1 0,-1 1 0,1-1 0,0 0 0,0 1 0,-1-1 0,1 0 0,0 0 0,0 1 0,0-1 0,1 0 0,2 2-11,1-1-1,-1 1 0,1-1 1,0 0-1,0 0 1,0-1-1,5 1 0,24-2 28,1-2 0,-1-1-1,46-12 1,181-52 89,-38 24 79,-201 40-148,1 1 0,0 1 0,0 1 0,38 4 0,91 19-34,-128-18 45,1 1 0,-2 1 0,1 2 1,-1 0-1,0 1 0,37 22 0,-52-25-8,0 1 0,-1 0 0,0 0 0,0 0 0,0 1 0,-1 0 0,-1 1 0,7 11 0,-12-19-39,32 0-176,-18-6 169,-9 4 11,-1-1 0,1 1 0,0-1 0,0 0 0,-1-1 1,1 1-1,-1-1 0,0 0 0,0 0 0,0 0 1,0 0-1,0-1 0,-1 0 0,1 0 0,-1 0 1,0 0-1,0 0 0,3-7 0,-5 9 4,-1 1 0,1-1-1,0 1 1,0-1 0,0 1-1,0 0 1,0 0 0,0-1-1,0 1 1,1 0 0,-1 0 0,2-1-1,11-9-2,69-74 25,-39 53-9,-37 28-11,-1 0 0,1 0 0,-1 0 0,0-1-1,-1 1 1,1-1 0,-1-1 0,0 1 0,6-9 0,-8 10 0,-1 0-1,1 0 1,1 0 0,-1 1 0,0 0 0,1-1-1,0 1 1,7-4 0,-6 3 1,0 1 1,0-1-1,0 0 1,7-10-1,-8 10 0,1-1 0,-1 1 0,0 0 0,1 0 0,0 1 0,0 0 0,0-1 0,0 2 0,1-1 0,7-2 0,7-5 4,1-8 11,-20 16-17,0 1 0,1-1 0,-1 1 0,0-1-1,1 1 1,0 0 0,-1-1 0,1 1 0,0 0 0,-1 0 0,1 0 0,0 0-1,0 1 1,0-1 0,2 0 0,-1-1-1,1 0 0,-1 0 0,1-1 0,-1 1 0,0-1 0,0 1 0,0-1-1,-1 0 1,1 0 0,-1 0 0,1 0 0,-1-1 0,0 1 0,0-1 0,1-4 0,-1 5-14,-1-1 0,-1 1 0,1-1 1,0 1-1,-1-1 0,0 1 0,1-1 0,-1 1 1,-1-1-1,1 1 0,0-1 0,-1 1 0,-1-4 0,-15-40 48,10 35-39,0 1-1,-1 1 1,0-1 0,-1 1-1,0 1 1,-1 0 0,0 0 0,-11-8-1,12 10 8,-55-36-17,54 37 17,0 0 0,0 0 0,1-1 1,0 0-1,-12-14 0,20 20-3,0 0 1,0 0 0,0-1 0,0 1-1,1 0 1,-1-1 0,1 1-1,-1-1 1,1 1 0,0-1-1,-1 1 1,1-4 0,0 4 0,0-1-1,0 1 1,0 0 0,-1-1 0,1 1 0,0 0 0,-1-1 0,1 1-1,-1 0 1,1-1 0,-1 1 0,0 0 0,1 0 0,-1 0 0,0 0-1,0 0 1,-2-2 0,1 1-7,0 0 0,-1-1 0,1 1 0,0 0 0,0-1 0,1 0 0,-1 1 1,0-1-1,1 0 0,-1 0 0,1 0 0,0 0 0,0 0 0,1 0 0,-1 0 0,0-1 0,1 1 0,0-5 0,-1 5 6,0 0 1,1 1-1,-1-1 0,0 0 0,0 1 0,0-1 1,-1 1-1,1-1 0,-1 1 0,1 0 1,-1-1-1,0 1 0,-2-2 0,1 2 1,1-1 0,0 1 0,0 0 0,0-1 0,1 1 0,-1-1 0,1 0 0,-1 0-1,1 1 1,0-1 0,0 0 0,0 0 0,-1-5 0,3-29-16,8-63 0,-9 98 15,1-1 0,0 0-1,0 1 1,0-1 0,0 1 0,1-1-1,-1 1 1,1-1 0,-1 1 0,1 0-1,0 0 1,0 0 0,0 0 0,0 0-1,4-3 1,41-21-3,-18 11 11,-28 15-7,-1-1 0,1 1 0,0-1 0,-1 1 0,1-1 0,-1 1 0,1-1 0,-1 1 0,0-1 0,1 1 0,-1-1 1,0 0-1,1 1 0,-1-1 0,0 0 0,0 1 0,1-1 0,-1 0 0,0 0 0,0 1 0,0-2 0,0 1 0,0 1 0,0-1 0,0 0 0,1 1 0,-1-1 0,0 0 0,0 1 0,0-1 0,1 0 0,-1 1 0,0-1 0,1 0 0,-1 1 0,1-1 0,-1 1-1,1-1 1,-1 1 0,1-1 0,-1 1 0,1-1 0,-1 1 0,1-1 0,-1 1 0,1 0 0,0-1 0,-1 1 0,1 0 0,0 0 0,-1 0 0,1-1 0,0 1 0,1 0 0,-2-1-9,0 1-1,0-1 1,1 1 0,-1-1 0,0 1 0,0-1 0,0 0 0,0 1 0,0-1-1,0 0 1,0 1 0,0-1 0,0 1 0,0-1 0,0 0 0,0 1-1,-1-1 1,1 1 0,0-1 0,0 0 0,-1 1 0,1-1 0,0 1 0,-1-1-1,1 1 1,0-1 0,-1 1 0,1 0 0,-1-1 0,1 1 0,-1-1-1,0 0 1,-19-9-4,-1 0-1,0 1 0,0 2 1,-1 0-1,-41-8 0,57 14 15,-35-9 15,0-2 0,-75-34 0,109 43-11,0 1 0,0 0 0,-1 0 0,1 1-1,-1 0 1,0 0 0,1 1 0,-10 0 0,8 1-4,1-1 0,0-1 0,-1 0 0,1 0 1,-13-3-1,11 0 13,9 3-11,-1 0 0,1 0-1,-1 0 1,1 1 0,-1-1 0,0 0-1,1 1 1,-1-1 0,1 1-1,-1 0 1,0 0 0,1-1 0,-1 1-1,0 0 1,1 1 0,-1-1 0,0 0-1,1 0 1,-1 1 0,0-1-1,1 1 1,-1-1 0,1 1 0,-1-1-1,-1 2 1,-32-2 236,32 0-237,0-1-2,1 1 1,-1 0-1,1 0 0,-1 0 1,1 0-1,-1 0 0,1 1 1,-1-1-1,0 1 0,1 0 0,0-1 1,-1 1-1,1 1 0,0-1 1,-1 0-1,1 0 0,0 1 0,-3 2 1,-10 19-80,15-23 78,0 1 1,-1-1-1,1 0 0,0 1 1,0-1-1,0 0 1,0 1-1,1-1 0,-1 0 1,0 1-1,0-1 0,0 0 1,0 1-1,0-1 0,0 0 1,0 0-1,1 1 0,-1-1 1,0 0-1,0 1 1,0-1-1,1 0 0,-1 0 1,0 1-1,0-1 0,1 0 1,-1 0-1,0 0 0,0 0 1,1 1-1,-1-1 0,0 0 1,1 0-1,-1 0 1,22 10-50,23 2-22,-31-9 74,-1 0-1,21 8 1,28 7 17,-58-18-15,-1 1-1,1 0 1,-1 0 0,0 1 0,1-1-1,-1 1 1,0-1 0,0 1-1,0 0 1,4 3 0,12 8 10,-4-7-19,-10-3 197,-7 13-82,0-8-104,-1 1 0,0 0 0,0-1 0,-1 1 0,0-1 0,-7 10-1,-4 6-1,0-1-1,-1-1 0,-26 28 1,-4 0-2,33-33-6,-1-2 1,-1 0 0,0 0-1,-20 13 1,14-15-9,-1-2 1,0 0-1,0-1 0,-31 8 1,-22 10-2,-15 20-19,74-39 29,14-7 1,0-1 0,0 0 1,0 1-1,0-1 0,-1 0 1,1 0-1,0-1 0,-1 1 0,1 0 1,0-1-1,-4 1 0,-8 6-3,13-6 5,1-1-1,-1 1 1,0 0 0,0-1 0,0 1-1,0-1 1,1 1 0,-1-1 0,0 1-1,0-1 1,0 1 0,0-1 0,0 0-1,-2 1 1,-6-1-1,1 2 0,0-1 0,0 1 1,0 1-1,-12 4 0,-22 7-2,16-12 9,24-2-5,0-1-1,0 1 1,0 0 0,0 0 0,0 0 0,0 0 0,0 1-1,0-1 1,0 0 0,0 1 0,0 0 0,0-1 0,0 1-1,0 0 1,1 0 0,-1 0 0,0 0 0,1 0 0,-1 0-1,1 1 1,-3 1 0,0 1-1,1-1-1,-1 0 1,0 0-1,0 0 1,0 0 0,-1-1-1,1 1 1,-1-1-1,1-1 1,-1 1 0,0 0-1,0-1 1,1 0-1,-8 1 1,-2 0-5,7 0 45,6-1-54,1-1 0,-1 0 1,1 0-1,-1 1 0,0-1 0,1 0 0,-1 0 0,0 0 1,0 1-1,1-1 0,-1 0 0,0 0 0,1 0 1,-1 0-1,0 0 0,0-1 0,1 1 0,-1 0 1,0 0-1,1 0 0,-1-1 0,0 1 0,1 0 1,-1-1-1,1 1 0,-1 0 0,0-1 0,1 1 1,-1-1-1,1 1 0,-1-1 0,1 1 0,-1-1 1,1 1-1,0-1 0,-1 1 0,1-1 0,0 0 1,-1 1-1,1-1 0,0 0 0,0 1 0,-1-1 0,1 0 1,0 0-1,0 1 0,0-1 0,0 0 0,0 0 1,-3-14 8,0 0 0,2 0 0,-1 0 0,2 0 0,0 0 0,3-22 0,-2 31-12,-1 2 19,1 1-1,-1-1 1,1 1 0,0-1 0,0 1-1,0 0 1,0-1 0,0 1-1,1 0 1,0 0 0,-1 0 0,1 0-1,0 0 1,1 1 0,-1-1-1,0 0 1,1 1 0,-1 0 0,5-3-1,25-20 37,-24 18-22,0 0 1,0 1-1,16-8 0,77-29 87,-77 23-62,-19 15-38,-5 5-3,1-1 0,-1 1 1,0 0-1,1-1 0,-1 1 0,0-1 0,1 1 1,-1 0-1,1 0 0,-1-1 0,1 1 0,-1 0 0,0 0 1,1 0-1,-1-1 0,1 1 0,-1 0 0,1 0 1,-1 0-1,1 0 0,-1 0 0,1 0 0,-1 0 0,1 0 1,-1 0-1,1 0 0,5-3 8,-4 2-6,-1 0-1,0 0 1,0 1 0,1-1 0,-1 0 0,1 1 0,-1-1 0,0 0 0,1 1 0,-1 0 0,4-1 0,1-2 0,-5 2-2,0 0 0,0 1 1,0-1-1,0 0 1,0 1-1,0-1 1,0 1-1,0 0 0,0-1 1,0 1-1,0 0 1,0-1-1,1 1 1,-1 0-1,0 0 1,2 0-1,30-11 15,-8-4-7,44-23-15,-30 0 15,-30 32-3,0 0 0,0 0-1,1 1 1,17-7 0,22-13 12,-12 11 16,-7 3-4,-12 6-27,-16 5-2,-1 0 1,1 0 0,0-1 0,-1 1 0,1-1 0,-1 1 0,1-1 0,-1 1 0,1-1 0,-1 0 0,1 0 0,-1 0 0,0 0 0,2-1 0,33-21 281,-36 23-276,1 0 0,-1 0-1,1 0 1,0 0 0,-1 0-1,1 0 1,0 1-1,-1-1 1,1 0 0,0 0-1,-1 0 1,1 1 0,-1-1-1,1 0 1,-1 1-1,1-1 1,-1 0 0,1 1-1,-1-1 1,1 1 0,-1-1-1,1 1 1,-1-1-1,0 1 1,1-1 0,-1 1-1,0-1 1,1 2-1,-1 20 92,-1-17-89,-1 1 1,1-1-1,-1 0 1,0 0-1,-1 0 1,-3 6-1,1-4-8,0-1 0,-1 1 0,0-1 0,0-1 0,0 1 0,-8 4 0,-4 4 0,-27 21 11,38-30-13,0-1-1,1 2 1,-1-1-1,-10 13 1,10-12 3,1 0 0,-1 0 0,-1-1 0,1 0 0,-1 0-1,-11 5 1,10-6 3,1 1-1,0 0 0,0 0 0,0 1 0,-9 9 0,11-11-9,0 1 0,1 0 1,-2-1-1,1 0 0,0-1 0,-1 1 0,-11 3 0,15-5 60,-13 2-393,12-7 113,7-7 168,-2 9 58,0 0 0,0 1 0,1-1 0,-1 0 0,0 0 0,1 1 0,-1-1 0,1 1 0,-1-1 0,1 1 0,-1 0 0,1-1 0,1 1 0,8-2 0,46-13 7,-35 2-4,-21 12-2,0 0-1,0 0 1,1 0-1,-1 0 1,0 1-1,0-1 1,0 0-1,1 1 1,-1-1-1,0 1 1,1-1-1,-1 1 1,2-1-1,3 0 2,0-1 0,0-1 0,0 1 0,-1-1 0,0 0 0,1 0 0,5-5 0,9-5 5,-13 8-2,0 0 0,-1-1 0,0 0 0,0 0 0,0 0 0,0 0 0,4-9 0,2-1 0,-9 12-2,0 1-1,0-1 1,-1 0-1,1 1 1,-1-1-1,0 0 1,0 0-1,0-1 1,-1 1-1,1 0 1,-1 0-1,0-1 1,0-6-1,7-23 70,-7 33-71,-1 0-1,1 1 1,-1-1-1,1 1 1,-1-1 0,1 0-1,0 1 1,-1-1-1,1 1 1,0 0 0,-1-1-1,1 1 1,0-1-1,0 1 1,-1 0 0,1 0-1,0-1 1,0 1-1,0 0 1,-1 0 0,1 0-1,0 0 1,0 0-1,0 0 1,-1 0 0,2 0-1,45 4 16,-42-3-16,-3 0-1,-2-1-6,7 0-17,-5 0 24,0 0 0,0 0-1,-2 0-6,27 7-3818,-3 4 3017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3:39.5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115 628 4105,'-21'16'9224,"-4"-3"-3575,-24 5-2044,36-13-3958,12-5 417,1 0-1,0 0 1,0 0-1,-1 0 1,1 0-1,0 0 1,0 0-1,-1 0 1,1 0 0,0 0-1,0-1 1,-1 1-1,1 0 1,0 0-1,0 0 1,0 0-1,-1 0 1,1-1-1,0 1 1,0 0 0,0 0-1,0 0 1,-1-1-1,1 1 1,0 0-1,0 0 1,0 0-1,0-1 1,0 1-1,0 0 1,0 0 0,-1-1-1,1 1 1,0 0-1,0 0 1,0-1-1,0 1 1,0 0-1,0-1 1,0 1 0,1 0-1,-1-1-36,0 0 1,0 0-1,0 0 1,0 0-1,0 0 1,1 0-1,-1 0 0,0 0 1,1 0-1,-1 0 1,1 0-1,-1 0 1,1 1-1,-1-1 0,1 0 1,-1 0-1,1 1 1,1-2-1,10-9 54,-7 8-43,-1 0 1,0-1-1,1 0 0,-2 0 1,1 0-1,0 0 1,-1 0-1,0-1 1,0 0-1,0 0 0,-1 0 1,3-5-1,8-12 97,51-67 324,-36 50-7,-18 27-324,0-1 1,-1-1 0,0 1 0,-1-1 0,-1 0-1,0-1 1,-1 0 0,7-24 0,-12 31-112,1 1 1,0-1-1,1 1 1,0 0-1,0 0 1,1 0-1,-1 0 1,1 1-1,1-1 1,-1 1-1,1 0 1,0 1-1,1-1 1,-1 1-1,10-7 1,-10 7-4,1-1 0,-1 0 0,-1 0 0,1-1 0,-1 1 0,0-1 0,0 0 0,-1 0 0,0 0 0,3-13 0,-2 8-253,1 1 0,0-1 0,8-12 0,-3 9-528,3 0 1433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3:49.2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1220 1596 4025,'-44'7'14398,"37"-5"-14221,0-1-1,0 0 1,0 0 0,0 0 0,0-1-1,0 0 1,0 0 0,-7-2 0,6 1-156,1-1 1,-1 0-1,0 0 1,1-1 0,-1 0-1,1 0 1,0-1-1,0 0 1,-12-9 0,14 10 35,-1-1 0,1 1 0,-1 0 1,0 0-1,0 1 0,0 0 0,-1 0 1,1 0-1,-11-1 0,-63-3 507,54 5-409,3 1-23,1 2 0,-1 0 1,0 2-1,-39 10 1,35-7 10,0-1 0,-48 4 1,47-9-65,1-1 45,0 2 0,1 0 0,-38 9 0,24-3 7,-14 4-89,53-11-44,0-1-1,-1 0 1,1 0 0,-1 1-1,1-1 1,0 0 0,-1 0-1,1-1 1,-1 1 0,1 0-1,-1 0 1,1-1 0,0 1-1,-1-1 1,1 1 0,-3-2-1,-26-18 24,16 11-37,-64-55 95,-11-10 281,79 65-338,8 8-18,1 0 1,0 0 0,-1 0 0,1 0 0,0-1 0,-1 1 0,1 0 0,0-1 0,0 1 0,0-1 0,1 0-1,-1 1 1,0-1 0,0 0 0,0-3 0,-13-24 61,12 27-57,0-1 0,0 0 0,0 0 0,1 0 0,-1 0 0,1-1 0,0 1 0,0 0 0,0-1 0,1 1 0,-1 0 0,1-1 0,0 1 0,-1-1 0,2 1 0,-1-6 0,2 2 6,-1 0 0,1 0 1,0 0-1,0-1 0,1 2 0,3-8 1,-4 10 7,1 0 1,0 1 0,0 0-1,0-1 1,0 1 0,0 0-1,1 1 1,-1-1 0,1 1-1,0-1 1,6-2 0,-8 4-21,-1 0 1,1 0 0,-1 0 0,0 0 0,1 0 0,-1 0 0,0 0 0,0 0 0,0-1 0,0 1-1,0 0 1,0-1 0,0 1 0,1-3 0,-2 3-1,1-1 0,0 1 1,0-1-1,0 1 0,0-1 0,0 1 1,0 0-1,0 0 0,0-1 0,0 1 1,1 0-1,-1 0 0,0 0 0,1 0 0,-1 1 1,3-2-1,42-20 102,-42 19-91,1 1-1,-1-1 1,0 0-1,0 0 0,0-1 1,0 1-1,-1-1 1,1 0-1,4-7 0,11-10 52,-8 11-39,25-23 38,-35 32-62,0-1 1,0 1 0,0-1-1,0 1 1,0-1 0,0 1 0,0-1-1,0 1 1,0-1 0,-1 0-1,1 0 1,-1 1 0,1-1 0,-1 0-1,0 0 1,1 1 0,-1-1 0,0 0-1,0 0 1,-1-3 0,0 3-5,1 0 1,-1 0 0,1 0 0,-1 0-1,1 0 1,0-1 0,0 1-1,0 0 1,0 0 0,0 0 0,0-1-1,1 1 1,-1 0 0,1 0-1,-1 0 1,1 0 0,0 0 0,0 0-1,0 0 1,0 0 0,0 0-1,0 0 1,1 1 0,-1-1 0,0 0-1,3-1 1,-1-1 14,-1 0 0,0 0-1,0-1 1,0 1 0,0 0 0,-1-1 0,0 1-1,1-1 1,-2 1 0,1-1 0,0 0 0,-1 0-1,0 1 1,0-1 0,-1 0 0,1 1 0,-1-1-1,0 0 1,-3-7 0,3 8-8,-1 0 0,1-1 0,0 1 0,0-1 0,0 1 0,1 0 0,-1-1 0,1 0 0,0 1 0,1-1 0,-1 1 0,2-7 0,-1 4-1,0 1 0,-1-1 0,0 0 0,0 0 0,-2-10 0,-15-77 54,17 91-56,0 0 1,0 0-1,0 1 1,0-1-1,1 0 1,-1 0-1,1 1 1,0-1 0,0 1-1,0-1 1,2-2-1,-2 2 0,0 1 0,0 0 0,0-1-1,0 1 1,0-1 0,-1 0 0,1 1 0,-1-1 0,1 0-1,-1 1 1,0-1 0,0 0 0,-1-4 0,0-5 10,0 1 1,1-25 0,1 11 3,-1 16-11,2 0-1,-1 0 1,1 0-1,0 0 1,0 0-1,1 1 1,1-1-1,7-14 1,-8 18-4,-2 1 1,0 1 1,0 0-1,0-1 1,-1 1 0,1-1-1,-1 1 1,0-1-1,0-6 1,0 7 0,0 0 0,0 0 0,0 0 1,0 0-1,0-1 0,1 1 0,0 0 0,-1 0 1,1 0-1,0 0 0,3-4 0,-2 4 0,-1-1 0,1 1 0,-1-1 0,0 1 0,0-1 0,0 1 0,0-1 1,-1 0-1,1 1 0,-1-1 0,0 0 0,0 1 0,0-1 0,-1 0 0,1 1 0,-1-1 0,0 0 0,0 1 0,0-1 0,-2-3 0,3 6-2,0 0-1,0 0 0,0 0 1,0 0-1,1 0 1,-1 0-1,0 0 0,1 0 1,-1 0-1,0 0 0,1 0 1,0 0-1,-1 0 1,1 0-1,-1 0 0,1 0 1,1 0-1,-1-1 3,0 1 0,0-1 0,0 0 0,0 1 0,0-1 0,0 0 0,0 0 0,0 1 0,-1-1 0,1-4 0,1 2-4,0-1 0,-1 0 0,2 1 0,-1-1 0,0 1 0,1 0 0,0 0 0,0 0 0,0 0 0,0 0 0,1 1 0,6-6 0,75-46 6,-80 51-4,0 1 0,1-1 1,0 1-1,0 1 0,0-1 0,12-2 0,-14 4 0,0-1 0,0 1 1,0-1-1,1 1 0,-2-1 0,1-1 0,0 1 1,5-4-1,0 0-9,-1 0-1,1 2 1,-1-1 0,1 1 0,1 0 0,11-3-1,-10 4 25,0 2-1,0-1 1,21 2-1,-4-1 4,-5 4-14,-21-3-5,0 1 0,0 0 0,0-1 1,0 0-1,0 1 0,0-1 0,0 0 1,1 0-1,-1 0 0,0-1 0,3 1 1,-2-1-5,1 0 0,0 1 0,0 0 0,0 0 0,-1 0 0,1 0 0,0 1 0,0 0 0,-1-1 1,1 1-1,0 1 0,-1-1 0,1 0 0,-1 1 0,7 3 0,59 40-62,-42-26 76,-10-7-15,0 1 0,16 16 0,2 3 26,7 11-12,-35-35-8,0 0 0,1 0 0,-1-1 0,1 1 0,1-2 0,-1 1 0,11 5-1,100 68-17,-84-59-7,-19-11 12,1-1 1,-1 0-1,31 11 0,-6-14 20,-22 0 1,-5-1 11,-13-3-19,-1-1 0,1 1 0,0-1-1,-1 1 1,0-1 0,1 1 0,-1-1 0,0 1 0,1 0 0,-1-1 0,0 1 0,-1 2-1,0 7-4,0 1 0,-1-1 0,-1 0-1,0 0 1,-5 12 0,-26 58 44,22-53-45,7-16-26,-1 0 1,0 0-1,-14 19 0,-6 9 19,15-22 21,0 0 1,-2 0-1,0-2 0,0 1 1,-2-2-1,-30 26 0,39-35-15,0 0 0,0 1-1,1 0 1,0 0-1,0 0 1,-6 12-1,6-9 5,0-1 0,-2 0-1,-12 16 1,14-20 6,3-3-1,0 0 1,-1 0 0,2 1 0,-1-1 0,0 0 0,0 1 0,1-1 0,-1 1 0,1 0 0,-2 5-1,-22 51 15,12-32-61,9-21 48,0 0-1,1 1 0,0 0 1,0 0-1,-2 10 1,-2 13 44,5-23-56,0 1 0,0-1 0,1 1 0,0-1 0,0 1 0,1-1 0,0 1 0,0-1 0,2 11-1,0 28-16,-1-6-36,-1-33 48,6 18-29,-5-22 16,0 0 0,0 0 0,0 0 0,0 0 0,-1 0-1,1 0 1,-1 0 0,0 0 0,0 0 0,0 0 0,-1 4 0,-1-5 14,-1 0 1,0 0-1,0 0 1,0 0 0,0-1-1,-1 1 1,1-1-1,0 0 1,-1 0 0,1 0-1,0 0 1,-1-1-1,1 1 1,-1-1 0,-4 0-1,8 0 10,-18 1-4,1 0 0,-1-2 0,1 0 0,0-1 0,0-1 0,0 0 0,-19-7 0,-19-3 71,-1 2 1,-65-5 0,-13-1 43,83 8-38,-87-26 0,84 9-24,53 26-40,0 0-1,-6-1-524,25-1 493,10 0 6,54-4-38,112 6 0,-72 0 55,53 4 41,-161-2-37,-5 0-2,1-1 0,-1 0 0,1 0 0,-1-1 0,1 0 0,-1-1 0,1 1 1,-1-2-1,0 0 0,1 0 0,8-4 0,12-2-23,-28 8 23,1-1 0,0 1 0,0-1 0,0 1 0,-1-1 0,1 0 0,-1 0 0,1 0 0,0-1-1,-1 1 1,3-3 0,-43-6 51,10 3-37,-2 2-1,1 1 1,-34 1 0,-93 5-49,-4 1-29,57-14 33,78 6 34,-1 2 1,0 1-1,0 1 1,0 1-1,-26 4 1,52-5-24,-1 1-1,1-1 1,-1 0-1,1 0 1,-1 1-1,1-1 1,-1 0 0,1 0-1,0 1 1,-1-1-1,1 0 1,0 0-1,0 0 1,0 0 0,0 1-1,0-1 1,0 0-1,0 0 1,0 0-1,0 0 1,0 1 0,0-1-1,0 0 1,1 0-1,-1 0 1,0 0-1,0 1 1,1-1 0,0-1-1,11-5-8,1 0-1,-1 1 0,1 1 1,1 0-1,-1 1 1,1 0-1,26-3 1,106-6-72,-131 13 95,356 3 73,-345-1-47,-17-1-10,-1 0 1,1-1-1,-1 0 0,1 0 0,-1 0 1,1-1-1,-1-1 0,1 1 1,-1-1-1,16-6 0,-24 8-11,0 0 0,0 0-1,1 0 1,-1 0 0,0 0-1,0 0 1,0-1 0,1 1 0,-1 0-1,0 0 1,0 0 0,0 0-1,1 0 1,-1 0 0,0 0 0,0 0-1,0-1 1,0 1 0,0 0-1,1 0 1,-1 0 0,0 0 0,0-1-1,0 1 1,0 0 0,0 0-1,0 0 1,0 0 0,0-1 0,0 1-1,0 0 1,0 0 0,1 0-1,-1-1 1,0 1 0,0 0 0,0 0-1,-1 0 1,1-1 0,0 1-1,0 0 1,0-1 0,-11-3-79,-26 1-116,27 3 160,-117-17-105,-14-1 218,52 14-28,35 3-19,1-3 0,-1-1 1,-70-18-1,98 14 35,26 8-79,-1 1 0,1 0 0,-1 0 0,1 0 0,-1-1 0,1 1 0,0 0 1,-1-1-1,1 1 0,0 0 0,-1-1 0,1 1 0,0 0 0,-1-1 0,1 1 1,0-1-1,0 1 0,-1-1 0,1 1 0,0 0 0,0-1 0,0 1 0,0-1 0,0 1 1,0-1-1,24-5-67,40 0 104,-1 2 0,79 5 0,-48 1 106,175-18 1,-266 16-128,1-1 0,-1 1-1,1-1 1,-1 0 0,0-1 0,0 1 0,0 0-1,0-1 1,6-3 0,-9 4-6,0 1 0,1 0 0,-1 0 0,0-1 0,1 1 0,-1 0-1,0-1 1,0 1 0,1 0 0,-1-1 0,0 1 0,0 0 0,0-1 0,0 1 0,1 0 0,-1-1 0,0 1 0,0-1 0,0 1 0,0 0-1,0-1 1,0 1 0,0-1 0,0 1 0,0 0 0,0-1 0,0 1 0,0 0 0,-1-2 0,0 1-13,0 0 0,0 0 1,1 1-1,-1-1 0,-1 0 1,1 0-1,0 0 0,0 1 0,0-1 1,0 0-1,-1 1 0,1-1 0,0 1 1,-2-1-1,-44-11-86,0 1 0,-71-6 1,39 7 46,42 4 42,-223-39 62,255 44-32,-24-6-2,28 7-3,0-1 0,0 1-1,0 0 1,0 0 0,0-1 0,0 1-1,0 0 1,0-1 0,1 1 0,-1-1-1,0 1 1,0-1 0,0 0 0,1 1-1,-1-1 1,0 0 0,1 1 0,-1-1-1,0 0 1,1 0 0,-1-1 0,23-1-14,168 1 40,-95 3 0,107 3 9,66-1 133,-232-5-96,-30 0-100,-8 0-25,-45-7-163,33 6 194,-454-98-71,282 52 277,178 45-187,10 1-36,15 0-44,168 11-151,-105-3 196,254 33 31,-275-31 124,92-1 1,-166-8-175,1 0 1,0-1 0,-22-7-1,11 3 7,-692-177-154,655 165 245,62 19-53,0 0 1,0 0-1,0 0 1,0 0-1,0 0 0,0 0 1,0 0-1,0 0 1,0 0-1,0 0 0,1 0 1,-1 0-1,0 0 1,0 0-1,0 0 0,0 0 1,0 0-1,0 0 1,0 0-1,0 0 0,0 0 1,0 0-1,1-1 1,-1 1-1,0 0 0,0 0 1,0 0-1,0 0 1,0 0-1,0 0 1,0 0-1,0 0 0,0 0 1,0 0-1,0 0 1,0 0-1,0 0 0,0-1 1,0 1-1,0 0 1,0 0-1,0 0 0,0 0 1,0 0-1,0 0 1,0 0-1,0 0 0,0 0 1,0 0-1,0-1 1,0 1-1,0 0 0,0 0 1,0 0-1,0 0 1,0 0-1,0 0 0,0 0 1,17-2-39,20 1-45,232 6-51,-192 1 200,112 22 0,230 42 266,-484-79-779,2 2 346,1-3 0,1-2-1,-119-42 1,161 47 95,-80-34-36,-120-32 1,199 68 41,1 1 8,0 0 0,1-1 1,0-1-1,0-1 0,0-1 1,1 0-1,-20-13 1,37 21-9,0 0 0,0 0 0,0 0 0,0 0 0,1 0 0,-1 0 0,0 0 0,0 0 0,0 0 0,0 0 0,0 0 0,0 0 0,1 0 0,-1-1 0,0 1 0,0 0 0,0 0 0,0 0 0,0 0 0,0 0 0,0 0 0,1 0 1,-1 0-1,0 0 0,0-1 0,0 1 0,0 0 0,0 0 0,0 0 0,0 0 0,0 0 0,0 0 0,0 0 0,0-1 0,0 1 0,0 0 0,0 0 0,0 0 0,0 0 0,0 0 0,0-1 0,0 1 0,0 0 0,0 0 1,0 0-1,0 0 0,0 0 0,0 0 0,0-1 0,0 1 0,0 0 0,0 0 0,0 0 0,-1 0 0,17 2-4,553 107 99,-494-90-57,-34-7 16,1-1 0,0-3-1,0-1 1,77 2 0,-106-11-31,-11-3-81,-3 4 48,1 0 0,-1 1 0,0-1 0,0 1 0,1-1 0,-1 0 0,0 1 0,0-1-1,0 1 1,0 0 0,0-1 0,0 1 0,1 0 0,-1-1 0,0 1 0,0 0 0,-2 0 0,-43-6-186,-15-1 103,1-3 0,0-2 1,-78-28-1,-157-76 77,262 105 35,13 5 15,0-1 0,0-1 0,1 0 0,0-2 0,-20-13-1,52 21 43,60 9 31,0 3-1,138 38 0,-35-7-212,-159-37-121,-7-1-160,-1-1 1,1-1 0,-1 1-1,1-1 1,0-1-1,0 0 1,10-1 0,-7-7-596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4:20.90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86 1187 6001,'-47'37'2171,"43"-34"-1889,-5 6 805,13-2-88,17 10 339,-4-4 1398,-28-19-1237,11-16-274,1 0 1,6-40 0,4 33-878,-10 27-326,0 0-1,0 0 1,0 0 0,0 0 0,0 0-1,-1 0 1,1 0 0,-1 0-1,1 0 1,-1-1 0,0 1 0,0 0-1,0 0 1,0 0 0,-1-3 0,-1-8 44,1 0 1,1 0-1,0 0 1,0 0 0,1 0-1,3-14 1,23-76 639,-25 95-658,-1 0 0,0 0-1,0 0 1,-1 0 0,0 0 0,-1-10 0,0 12-34,0 1 1,1-1 0,0 0-1,0 0 1,0 0 0,1 0-1,0 1 1,0-1 0,0 0-1,1 1 1,0-1 0,0 1-1,0-1 1,4-5 0,-3 7-5,-1 0 0,1-1 0,-1 1 0,0-1 0,0 1 0,0-1 0,0 0 1,-1 0-1,0 0 0,0 0 0,-1 0 0,1 0 0,-1 0 0,0 0 0,0 0 0,-1 0 1,1 0-1,-2-6 0,0 4 2,0 4-5,1 0 1,1 1 0,-1-1-1,0 0 1,1 0-1,-1 1 1,1-1 0,0 0-1,0 0 1,0 1-1,0-1 1,1 0 0,-1 0-1,1 0 1,0 1-1,-1-1 1,1 0 0,0 1-1,1-1 1,-1 1-1,0-1 1,3-2-1,-4 4-7,1 0 0,0 0 0,-1 0 0,1 0 0,-1 0-1,0 0 1,1-1 0,-1 1 0,0 0 0,0 0-1,1 0 1,-1-1 0,0 1 0,0 0 0,-1 0-1,1 0 1,0 0 0,0-1 0,0 1 0,-1-2-1,0 2 1,1 0 0,0 1 0,-1-1 0,1 0 0,0 0-1,0 0 1,0 0 0,0 0 0,0 0 0,0 0 0,0 0 0,0 0-1,0 1 1,0-1 0,0 0 0,1 0 0,-1 0 0,0 0-1,1 0 1,-1 0 0,1 1 0,-1-1 0,1 0 0,0-1-1,13-19 38,8-1-6,-18 17-25,0 1-1,-1 0 1,2 0-1,-1 0 1,0 0 0,1 1-1,6-4 1,33-11 60,-30 13-1,0-1 1,26-15-1,-24 10-34,1 1 0,0 1 0,1 0 0,0 2-1,0 0 1,0 0 0,25-4 0,-12 5 80,56-19 0,17-4 75,-80 23-157,1-1 0,32-13 0,13-5 3,6 9 1,-50 12-14,38-12 1,154-45-26,-185 55-18,-23 5 35,0-1 0,0 0 0,0-1 0,0 1 0,0-2 0,-1 1 0,0-2 0,1 1 0,8-7 0,-15 10-10,0 0-1,0 0 1,0 0 0,0 0 0,0 0 0,0 1 0,0 0-1,0-1 1,4 2 0,22-5 3,-28 4-4,0 0 0,0 0 0,0-1 0,0 1 1,-1 0-1,1-1 0,0 1 0,0-1 1,0 1-1,-1-1 0,1 1 0,0-1 1,0 1-1,-1-1 0,1 0 0,-1 1 1,1-1-1,0 0 0,-1 1 0,0-1 1,1 0-1,0-1 0,-1 0 0,1 1 0,0 0 0,-1 0 0,1 0 0,0 0 0,-1 0 0,1 0 0,0 0 0,0 0 0,0 0 0,0 0 0,0 1 0,0-1 0,0 0 0,0 1 0,0-1 0,0 1 0,1-1 0,-1 1 0,0-1 0,0 1 0,0 0 0,1-1 0,-1 1 0,0 0 0,0 0 0,1 0 0,-1 0 0,0 0 0,1 1 0,-1-1 0,0 0 0,1 1 0,25-4 0,-27 3 0,0 0 0,0 0 0,0 0 0,1 0 0,-1 0 0,0 0 0,0 0 0,0 0 0,0-1 0,0 1 0,1 0 0,-1 0 0,0 0 0,0 0 0,0 0 0,0 0 1,0 0-1,0-1 0,0 1 0,0 0 0,0 0 0,1 0 0,-1 0 0,0 0 0,0-1 0,0 1 0,0 0 0,0 0 0,0 0 0,0 0 0,0-1 0,0 1 0,0 0 0,0 0 0,0 0 0,0 0 0,0-1 0,0 1 0,-1 0 0,1 0 0,0 0 0,0 0 0,0 0 0,0-1 0,0 1 0,0 0 0,0 0 0,0 0 0,0 0 0,-1 0 0,1 0 0,-1-4 6,11 3 2,-1-1 57,-10 2-60,1 1 1,0-1 0,0 0 0,-1 0 0,1 1 0,0-1 0,0 0-1,-1 0 1,1 1 0,0-1 0,0 0 0,0 1 0,-1-1 0,1 0-1,0 1 1,0-1 0,0 0 0,0 1 0,0-1 0,0 1 0,0-1-1,0 0 1,0 1 0,0-1 0,0 0 0,0 1 0,0-1 0,0 0 0,0 1-1,0-1 1,0 1 0,1-1 0,-1 1 0,1 3 3,0 1 1,0-1-1,1 0 1,0 0-1,-1 0 1,1 0-1,1 0 0,-1 0 1,1 0-1,-1-1 1,7 7-1,-7-8-2,0 1-1,1 0 1,-1-1-1,0 1 1,0 0-1,-1 0 1,1 1-1,-1-1 1,1 0-1,-1 0 1,0 1-1,0-1 1,0 1-1,-1-1 1,1 1 0,-1-1-1,0 7 1,1 9-6,1 1 0,1-1 1,1 0-1,1-1 0,0 1 1,1-1-1,1 0 0,15 26 1,-19-38-5,-1 0 1,1 0 0,-1 0 0,0 0 0,-1 1 0,1-1-1,0 9 1,8 8-16,-2-10 3,-6-9 11,0 0 0,1-1-1,-1 1 1,1-1 0,0 0 0,0 0 0,0 0 0,0 0 0,0 0-1,1-1 1,-1 1 0,1-1 0,0 0 0,0 0 0,7 3 0,22 14 15,-27-15-31,1 0 1,0 0-1,0-1 0,0 0 0,0 0 0,1 0 0,-1-1 1,1 0-1,8 1 0,-8-2 8,0 1-1,0 0 1,-1 0-1,1 1 1,0 0-1,10 6 1,-15-7 19,-1 0-1,1 1 1,-1-1 0,1 1 0,-1-1 0,0 1 0,0 0-1,-1 0 1,1 0 0,0 0 0,-1 0 0,0 0 0,0 0-1,0 1 1,0-1 0,1 7 0,-7-6-63,-4 13-71,6-11 87,-4 6 36,6-8-34,-1 0 1,0 0-1,-1-1 1,1 1-1,-1-1 1,1 1 0,-1-1-1,0 0 1,0 0-1,-1 0 1,1 0-1,0-1 1,-1 1-1,0-1 1,1 0-1,-1 0 1,0 0-1,-5 1 1,1 0 25,-1 0 1,1-1 0,-1 0-1,1 0 1,-1-1-1,0 0 1,0-1-1,0 0 1,-17-2-1,-20-8 19,35 7 0,-1 0 1,1 1 0,-1 0 0,-21 0 0,27 2-7,0 0 1,0-1-1,0 0 1,0 0-1,-7-3 1,-27-3 38,38 7-34,0 1 0,0-1 0,0 0 0,0 1-1,0-1 1,0 1 0,0-1 0,0 1 0,1 0-1,-1 0 1,0 0 0,0 0 0,1 0 0,-1 0-1,1 0 1,-1 1 0,1-1 0,-3 3 0,-1 1-1,-1 0 1,0-1-1,0 0 1,0 0 0,-1-1-1,1 0 1,-1 0-1,-11 4 1,-21 9 10,-121 94 125,-7 4-155,154-105 8,0 0 1,0 1-1,-21 22 1,-3 3-29,23-19 9,12-13 20,0-1 0,1 0 1,-2 1-1,1-1 0,0 0 1,0 0-1,-5 3 0,-14 8-9,14-8-8,-1 0 1,1 0 0,-1-1-1,-1-1 1,-14 6 0,-30 13-41,19-6 48,33-16 3,0 1 0,-1 0 0,1 0 0,0-1 0,0 1 0,0 0 0,0 0 0,1 0 0,-1 0 0,0 1 0,0-1 0,0 0 1,1 0-1,-1 0 0,1 1 0,-1-1 0,1 0 0,-1 1 0,1 1 0,-10 16-184,6-14 139,3-4 35,0 1 0,-1-1 0,1 1 0,-1-1 0,1 1 0,-1-1 0,0 0 0,1 0 0,-1 0 0,0 0 1,0 0-1,0 0 0,0 0 0,1-1 0,-1 1 0,0-1 0,-4 1 0,-98 7-117,67-6 100,-59-4-1,75 1 33,0 2 1,-37 5-1,-1 0 30,-25 3-8,61-5-20,1-1-1,-1-1 1,0-1-1,1-1 1,-1-2 0,-23-3-1,43 4 0,-1 0 1,1 0-1,-1 1 1,1-1-1,-1 1 1,1-1-1,-1 1 0,0 1 1,1-1-1,-1 0 1,1 1-1,-1 0 1,-6 2-1,2-5-286,8 2 279,0 0 0,0-1 0,0 1 1,0 0-1,1 0 0,-1-1 1,0 1-1,0 0 0,0-1 1,1 1-1,-1 0 0,0 0 1,0-1-1,1 1 0,-1 0 0,0 0 1,0 0-1,1-1 0,-1 1 1,0 0-1,1 0 0,-1 0 1,0 0-1,1 0 0,-1-1 1,0 1-1,1 0 0,-1 0 0,0 0 1,1 0-1,-1 0 0,0 0 1,1 0-1,-1 0 0,1 1 1,-1-1-1,71-14-111,388-67-166,-89 11 257,-304 55 48,-36 8 4,1-1 1,49-19-1,-80 27-20,1 0 0,-1 0 0,1 0 0,-1-1 0,1 1 0,-1 0 0,0 0 0,1 0 0,-1 0 0,1-1 0,-1 1 0,0 0 0,1 0 0,-1-1 0,0 1 0,1 0 0,-1-1 0,0 1 0,0 0 0,1-1 0,-1 1 0,0 0 0,0-1 0,0 1 0,1-1 0,-1 1 0,0 0 0,0-1 0,0 0 0,-18-3-41,-81 3-284,-1 5 0,-137 24 0,26-3 305,81-14 43,-167-9-1,287-2-32,1-1-1,0 0 0,-14-5 0,22 6 3,0 0 0,1 0 0,-1-1 0,0 1 0,0 0-1,1-1 1,-1 1 0,0 0 0,1-1 0,-1 1 0,0-1-1,1 1 1,-1-1 0,0 0 0,1 1 0,-1-1 0,1 1-1,-1-1 1,1 0 0,0 0 0,-1-1 0,1 1-9,0 0 0,1 0 0,-1 0 1,0 0-1,1 0 0,-1 0 0,1 0 0,0 0 1,-1 0-1,1 0 0,0 1 0,0-1 0,-1 0 1,1 0-1,0 0 0,0 1 0,0-1 0,0 1 1,0-1-1,0 1 0,2-2 0,7-3-20,1 1 0,0-1 0,0 2 1,1-1-1,20-2 0,-12 2 15,604-125-131,-453 95 193,163-42 53,-287 58-354,-51 16-284,-10 3 293,-243 53-991,139-26 1139,-30 1 79,0-6 1,-172 3-1,143-21 105,167-6-136,10-2-111,24-5-117,358-68-210,-71 16 675,88-16 2,-348 68-164,0-2 1,-1-2 0,63-24-1,-111 35-17,1 1-1,-1-1 0,1 0 0,-1 0 0,0 0 1,1 0-1,-1-1 0,0 1 0,0-1 0,0 1 0,0-1 1,0 0-1,0 0 0,0 0 0,-1 0 0,1 0 0,-1 0 1,1 0-1,1-5 0,-3 6 1,0 1 0,0-1-1,0 0 1,0 0 0,-1 1 0,1-1 0,0 0-1,0 0 1,-1 1 0,1-1 0,0 0 0,-1 1 0,1-1-1,-1 1 1,1-1 0,-1 0 0,1 1 0,-1-1-1,1 1 1,-1-1 0,0 1 0,1 0 0,-1-1-1,-1 0 1,-2-1 6,0 1 0,0-1 0,-1 1 0,1 0 0,-1 0 0,-6-1-1,-52-3 7,0 2 0,1 3-1,-1 3 1,-62 10 0,-253 61 66,-54 7 117,309-70-244,103-13-151,25-4-21,31-7-29,143-27 126,207-17 0,-336 50 120,532-61 109,-424 54-60,55-7 75,-203 20-113,-5 1-3,-1 0 1,0-1 0,0 1 0,1-1-1,-1 0 1,0 0 0,0 0 0,0-1-1,0 1 1,0-1 0,0 0 0,-1 0-1,6-4 1,-9 5-4,1 1 1,-1 0-1,0-1 0,0 1 0,0 0 0,0-1 1,1 1-1,-1 0 0,0-1 0,0 1 1,0 0-1,0-1 0,0 1 0,0-1 0,0 1 1,0 0-1,0-1 0,0 1 0,0 0 1,0-1-1,0 1 0,0-1 0,0 1 0,0 0 1,-1-1-1,1 1 0,0 0 0,0-1 1,0 1-1,-1 0 0,1-1 0,0 1 0,0 0 1,-1 0-1,1-1 0,0 1 0,0 0 1,-1 0-1,1-1 0,0 1 0,-1 0 0,1 0 1,0 0-1,-1 0 0,1-1 0,-1 1 1,1 0-1,-22-7 109,-2 3-19,0 1 0,0 1 1,-43 3-1,63-1-87,-937 54 318,766-30-215,-54 2-100,227-25-14,-4-1-27,1 1 0,-1-1 0,1 0 1,-1 0-1,1-1 0,-1 1 0,1-1 1,-1-1-1,1 1 0,0-1 0,-7-2 1,11 3 24,1 1 0,0 0 0,0 0 1,-1 0-1,1 0 0,0-1 1,0 1-1,0 0 0,-1 0 1,1 0-1,0-1 0,0 1 1,0 0-1,0 0 0,0-1 0,-1 1 1,1 0-1,0 0 0,0-1 1,0 1-1,0 0 0,0-1 1,0 1-1,0 0 0,0 0 1,0-1-1,0 1 0,0 0 0,0-1 1,0 1-1,0 0 0,0 0 1,1-1-1,-1 1 0,0 0 1,0 0-1,0-1 0,0 1 0,0 0 1,1 0-1,-1-1 0,0 1 1,0 0-1,0 0 0,1 0 1,-1 0-1,0-1 0,0 1 1,1 0-1,-1 0 0,7-5-42,0 0 1,0 1-1,0-1 0,0 2 0,1-1 1,0 1-1,-1 0 0,1 1 1,0-1-1,16-1 0,152-27 222,195-8 1,-292 32-128,456-36 336,-516 42-386,0 0-1,0-2 1,0-1-1,0 0 1,-1-1 0,26-11-1,-75 14-440,-330 51-23,-83 5 597,327-54 10,105-1-105,0 0 0,0-1 0,0 0 0,0-1-1,0 0 1,-19-8 0,30 11-34,1-1 0,0 1-1,-1 0 1,1 0 0,-1-1-1,1 1 1,0 0 0,-1 0 0,1-1-1,0 1 1,0 0 0,-1-1 0,1 1-1,0 0 1,0-1 0,-1 1-1,1-1 1,0 1 0,0 0 0,0-1-1,0 1 1,0-1 0,-1 1-1,1-1 1,0 1 0,0 0 0,0-1-1,0 1 1,0-1 0,0 1 0,1-1-1,-1 1 1,0 0 0,0-1-1,0 1 1,0-1 0,0 1 0,1 0-1,-1-1 1,0 1 0,0-1 0,1 1-1,-1 0 1,0-1 0,0 1-1,1 0 1,-1 0 0,0-1 0,1 1-1,-1 0 1,0 0 0,1-1-1,-1 1 1,1 0 0,-1 0 0,1 0-1,-1 0 1,11-9 28,0 1 0,0 1 0,1 0 0,-1 1 0,2 0 0,22-7-1,90-22 333,-119 33-345,410-82 609,-74 16-314,-323 64-269,-1-2-1,22-8 1,-41 14-43,1 0 0,0 0 0,0 0 1,0 0-1,0 0 0,0 0 0,0 0 0,0 0 1,0 0-1,0 0 0,0 0 0,-1-1 0,1 1 0,0 0 1,0 0-1,0 0 0,0 0 0,0 0 0,0 0 1,0 0-1,0-1 0,0 1 0,0 0 0,0 0 1,0 0-1,0 0 0,0 0 0,0 0 0,0 0 0,0-1 1,0 1-1,0 0 0,0 0 0,0 0 0,0 0 1,0 0-1,0 0 0,0 0 0,0-1 0,1 1 1,-1 0-1,0 0 0,0 0 0,0 0 0,0 0 1,0 0-1,0 0 0,0 0 0,0 0 0,0 0 0,0 0 1,1 0-1,-1 0 0,0-1 0,0 1 0,0 0 1,0 0-1,0 0 0,-13-2-77,-113 5-425,-590 84-3208,701-86 3244,14-1 317,0 0 0,-1 1-1,1-1 1,0 0 0,-1 0 0,1 0 0,0 1-1,-1-1 1,1 1 0,0-1 0,0 1-1,-1-1 1,-1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4:34.34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2283 1042 4761,'-8'8'1852,"5"-6"-1235,0 1 0,0-1 1,0 0-1,-5 2 0,-34 11 483,38-14-758,-28 5 4855,14-5-2470,15-1-2688,0 1 0,-1-1 0,1 1 0,0-1 0,-1 1 0,1 0 0,0 0 0,0 1 0,0-1 0,-4 2-1,-101 58 608,96-53-493,-1 0 0,1 1 0,0 1 0,1 0-1,0 0 1,1 1 0,-9 12 0,12-13-62,4-6-64,0 1 0,-1 0 0,2 0 0,-1 0 0,0 0 0,1 0 0,0 0 0,0 1 0,1-1 0,-1 0 0,1 1 0,0 0 0,1-1 0,-1 10 0,0 104 230,1-111-239,0 1 0,0-1-1,-1 0 1,0 1-1,0-1 1,-1 0 0,0 0-1,-7 16 1,7-21-19,1 1 1,-1-1-1,-1 1 0,1-1 0,0 0 1,-1 0-1,0 0 0,0 0 1,0 0-1,0 0 0,0-1 1,0 0-1,-1 1 0,1-1 1,-1-1-1,1 1 0,-1 0 0,0-1 1,0 0-1,-7 2 0,-16 0-33,0-1-1,0-1 1,0-1-1,-32-5 1,-106-21-16,156 25 48,-10-3-5,0-1-1,1-1 1,-1-1-1,-34-16 0,-59-48-29,99 62 36,-30-16 55,0 1-1,-66-25 1,12 6 13,69 32-35,-1 1-1,-1 1 1,-59-10-1,22 5-5,53 10-11,1-1 0,0-1 0,0 0-1,0-1 1,1-1 0,0 1 0,0-2-1,1 0 1,-14-13 0,11 9 16,-1 1 0,-1 0 0,-26-15 1,-24 7 50,62 19-69,0-1 0,-1 1 0,1 0 0,0 1 0,-1-1 1,1 1-1,-1 0 0,1 0 0,0 0 0,-1 1 0,-6 1 0,-20 1-346,25 38-39,-1-15 369,1 1 1,2 0-1,1 1 0,0 36 1,3-64-21,0 1 0,0 0-1,0 0 1,0-1 0,0 1 0,0 0 0,0-1 0,1 1 0,-1 0 0,0-1 0,0 1-1,1 0 1,-1-1 0,1 1 0,-1-1 0,0 1 0,1-1 0,-1 1 0,1-1 0,-1 1 0,1-1-1,-1 1 1,1-1 0,0 1 0,-1-1 0,1 0 0,0 1 0,0-1 0,26 5-566,-21-4 689,13 0-135,1-1 0,-1-1 0,1 0 0,24-6 0,3 3 32,-37 3 4,0 1 1,0-1-1,-1-1 1,1 0-1,11-3 0,-12 2 6,0 1-1,1 1 0,-1-1 0,1 1 0,-1 1 0,1 0 0,-1 0 0,1 1 0,-1 0 1,1 1-1,8 2 0,20-5 27,-25-4 15,-12 5-45,-1 0-1,0 0 0,0 0 1,0 0-1,0 0 0,0 0 1,0 0-1,0-1 1,0 1-1,0 0 0,0 0 1,1 0-1,-1 0 1,0 0-1,0 0 0,0 0 1,0-1-1,0 1 1,0 0-1,0 0 0,0 0 1,0 0-1,0 0 1,0 0-1,0 0 0,0-1 1,0 1-1,0 0 1,0 0-1,0 0 0,0 0 1,0 0-1,-1 0 0,1 0 1,0-1-1,0 1 1,0 0-1,0 0 0,0 0 1,0 0-1,0 0 1,0 0-1,0 0 0,0 0 1,0 0-1,-1-1 1,1 1-1,0 0 0,0 0 1,0 0-1,0 0 1,0 0-1,0 0 0,0 0 1,-1 0-1,1 0 1,0 0-1,0 0 0,0 0 1,0 0-1,0 0 0,0 0 1,-1 0-1,1 0 1,0 0-1,0 0 0,0 0 1,-3 0 35,0 0 0,-1-1-1,1 1 1,0 0 0,0 0 0,0 1 0,0-1 0,0 1-1,-1 0 1,-4 2 0,-13 2-13,-105 25 14,119-29-56,0 0 0,0-1 1,0 0-1,0 0 0,0 0 0,0-1 0,0 0 1,-11-3-1,-53-19-84,-21-23-24,90 44 115,0 1 0,0-1-1,0 0 1,1 0 0,-1 0 0,1 0 0,0 0 0,-1 0 0,1 0 0,0 0 0,0 0 0,0-1 0,0 1 0,1 0 0,-1-1 0,1 1 0,-1-1 0,1 1 0,0-6 0,-3-8-10,-40-168 245,40 174-181,0 1 1,-1 0 0,0-1 0,-1 1 0,0 1 0,0-1 0,-13-14-1,-17-31 116,21 30-114,0 1 0,-25-29 0,-9-14 10,46 62-50,1 0 0,0 0 0,0 0 0,0 0 0,0 0 0,0-1 1,1 1-1,0 0 0,0 0 0,0 0 0,0-1 0,1 1 0,1-5 0,0-11 29,-7-22 28,3 37-59,1 1-1,0-1 1,1 0 0,-1 1-1,1-1 1,0 0 0,0 1 0,0-1-1,0 0 1,3-7 0,-2 9-8,0 1 0,1 0 0,-1-1 0,1 1 0,-1 0 0,1 0 0,0 0 0,0 0 0,2-1 0,-2 2 6,-1-1-1,1 1 0,-1 0 1,0 0-1,0 0 1,0-1-1,0 1 0,0-1 1,0 1-1,0-1 0,0 1 1,0-1-1,0 0 0,-1 1 1,1-1-1,-1 0 1,1 1-1,-1-1 0,0 0 1,0 0-1,0-1 0,-13-118 322,15 111-316,1 1 0,0-1 0,1 1 1,0 0-1,0 0 0,1 0 0,0 0 0,11-14 0,6-9 15,-13 18-23,1-1 0,1 1 0,0 1 0,1 0 0,0 1 0,14-11 0,-17 14 11,0 0 0,-1 0 0,0-1 0,0 0 1,-1-1-1,-1 1 0,9-21 0,-14 31-6,-1 0-1,1-1 1,-1 1-1,1 0 1,-1 0 0,1-1-1,0 1 1,-1 0-1,1 0 1,-1 0-1,1 0 1,-1 0 0,1 0-1,0 0 1,-1 0-1,1 0 1,-1 0 0,1 0-1,-1 0 1,1 0-1,-1 0 1,1 1-1,0-1 1,-1 0 0,1 0-1,-1 1 1,1-1-1,-1 0 1,0 1-1,1-1 1,-1 0 0,1 1-1,-1-1 1,0 1-1,1-1 1,-1 1-1,1 0 1,26 25 35,146 185-55,-170-205 13,1 0 0,0-1 0,0 0 0,0 0 0,1 0-1,0-1 1,0 1 0,0-1 0,0 0 0,1-1 0,-1 1 0,1-1 0,0 0 0,0-1 0,0 1 0,0-1 0,1 0 0,-1-1-1,0 0 1,1 0 0,-1 0 0,9 0 0,31 2 9,-1-2-1,1-2 0,76-12 1,-73-2 8,-41 11-9,1 1 0,0 0 0,0 1 0,18-3 1,-14 4 5,0 1 0,1 0 0,-1 1 1,0 1-1,1 0 0,-1 1 1,0 0-1,0 1 0,-1 1 0,1 0 1,-1 0-1,0 1 0,-1 1 1,21 14-1,-11-6-5,-9-8-2,-1 2 1,1-1-1,13 16 1,-20-20-2,16 18 52,-1 1 0,19 28 0,-35-44-29,0 1 1,0-1-1,-1 1 1,0 0-1,2 9 0,-4-11-24,1 1 1,0-1-1,0 0 0,1 0 0,-1 0 1,2 0-1,-1-1 0,0 1 0,1-1 0,5 6 1,14 9-27,1 0 1,1-2 0,29 16 0,46 35 6,-87-59 11,1 0-1,0-1 1,0 0-1,1-1 1,0-1-1,0 0 1,1-2-1,0 1 0,26 4 1,12 0-32,-30-6 38,1 1-1,-1 1 1,35 13-1,-57-18 6,1 1 1,-1 0-1,0-1 1,0 1-1,0 0 0,0 0 1,0 0-1,0 0 1,-1 1-1,1-1 1,-1 0-1,1 1 0,-1-1 1,0 1-1,0-1 1,0 1-1,1 4 0,-2-6-8,1 0-1,-1 1 0,0-1 0,0 1 1,1-1-1,-1 0 0,0 1 0,0-1 0,0 1 1,-1-1-1,1 0 0,0 1 0,0-1 1,-1 1-1,1-1 0,-1 0 0,1 1 0,-1-1 1,0 0-1,1 0 0,-1 0 0,0 1 1,0-1-1,0 0 0,0 0 0,0 0 0,0 0 1,0 0-1,0-1 0,0 1 0,-1 0 1,1 0-1,0-1 0,-2 1 0,-10 3-72,0-1 1,0-1-1,0 0 0,0-1 0,0-1 0,-26-2 1,-79-17-129,87 13 167,-57-11-62,-96-32 0,146 36 70,0-2 0,2-1 0,0-2 0,-66-45-1,31 14 44,-1 2-1,-2 4 0,-148-62 1,182 90-5,6 3 12,1-1-1,0-2 1,2-1 0,-1-2-1,-30-22 1,47 28-7,6 6-5,1 0 0,0-1 0,1 0 0,-10-11 0,15 17-8,1 0 1,-1-1 0,0 1-1,1 0 1,-1 0-1,0 1 1,0-1 0,1 0-1,-1 0 1,0 1-1,-2-1 1,-1 0-228,45 24 77,-27-15 122,0 0 0,1-1 1,-1-1-1,1 0 0,17 4 1,268 68-158,-145-41 185,177 67 0,-220-62 66,110 46 332,-348-141-132,53 23-207,2-2 0,-101-62-1,93 42-18,-1 4 0,-3 3 0,-133-50 0,172 79-13,12 3 43,-1 1-1,-59-12 0,110 29-184,0 1-1,0 1 1,-1 0-1,21 13 1,3 0 58,127 45-69,-19-8 81,-76-20 90,104 69 1,55 60 296,-221-158-317,-5-5-6,0 1-1,0-1 1,0 1 0,-1 0-1,1 0 1,-1 1 0,-1-1-1,1 1 1,5 8 0,-9-12-18,1-1 1,-1 1 0,0 0-1,1-1 1,-1 1 0,0 0-1,0-1 1,0 1 0,1 0-1,-1-1 1,0 1 0,0 0-1,0-1 1,0 1 0,0 0-1,0 0 1,0-1 0,0 1-1,0 0 1,-1-1 0,1 1-1,0 0 1,0-1 0,-1 1-1,1 0 1,0-1 0,-1 1-1,1-1 1,-1 1 0,1 0-1,-1-1 1,1 1 0,-1-1-1,1 1 1,-1-1 0,1 0 0,-1 1-1,1-1 1,-1 0 0,0 1-1,1-1 1,-1 0 0,-1 1-1,-33 3-25,33-3 23,-32-2 4,0 0 0,0-3 0,0 0 0,0-2 0,1-2 0,-33-12 0,-193-85 230,119 45-208,-116-57-32,243 109 1,0 1 0,1-2 1,0 1-1,1-2 1,0 1-1,1-2 1,-1 1-1,2-2 1,0 1-1,0-1 0,-7-15 1,12 21 2,4 5 1,0 1 1,-1 0-1,1 0 1,0-1-1,-1 1 0,1 0 1,0 0-1,0-1 1,-1 1-1,1 0 0,0-1 1,0 1-1,-1-1 1,1 1-1,0 0 0,0-1 1,0 1-1,0-1 1,0 1-1,0 0 0,0-1 1,0 1-1,0-1 1,0 1-1,0 0 0,0-1 1,0 1-1,0-1 1,0 1-1,0 0 0,0-1 1,0 1-1,1-1 1,27 17-25,-26-14 24,27 15-10,0-1-1,1-1 1,53 19 0,-21-14 18,163 58 40,-167-54-23,101 57 0,-106-49-14,323 178 180,-114-74 74,-258-135-242,-1 1 0,0 0 0,0 0 0,1 1 0,-2-1 0,1 1 0,0-1 0,0 1 0,-1 0 0,1 0 0,-1 0 0,2 4 0,-3-6-15,-1 1 0,0-1 0,1 1 0,-1-1 0,0 1 0,0-1 1,0 1-1,0-1 0,0 1 0,-1-1 0,1 1 0,0-1 0,-1 1 0,1-1 0,-1 1 1,1-1-1,-1 0 0,0 1 0,1-1 0,-1 0 0,0 0 0,0 1 0,0-1 0,0 0 1,0 0-1,0 0 0,0 0 0,-1 0 0,1 0 0,0-1 0,0 1 0,-3 1 0,-13 6-48,1 0-1,-2-1 1,1-1-1,-1 0 0,0-1 1,0-2-1,0 1 0,-26 0 1,-26 2-51,-112-4 0,154-4 50,0-1 1,1-1 0,-1-1-1,1-2 1,0 0 0,0-2-1,-27-13 1,4-3-6,-58-27-47,1-5 1,-99-72-1,189 118 80,13 8 0,0 1-1,-1-1 0,1 0 0,0 0 1,0-1-1,0 1 0,1-1 0,-1 0 1,1 0-1,0 0 0,0 0 0,1 0 1,-1-1-1,-2-5 0,5 10 7,0-1-1,0 0 1,-1 0-1,1 1 1,0-1-1,0 0 1,0 0-1,0 0 1,0 1-1,0-1 1,0 0-1,0 0 1,0 0-1,0 1 1,0-1-1,0 0 1,1 0-1,-1 1 1,0-1-1,1 0 1,-1 0-1,0 1 1,1-1-1,-1 0 1,1 1-1,-1-1 1,1 1-1,-1-1 1,1 1-1,0-1 1,-1 1-1,2-1 1,27-7-154,-26 7 149,27-2-3,-1 1-1,1 1 1,-1 2 0,1 0-1,51 11 1,-11 3 146,89 32 0,10 12 132,-2 7 1,232 128 0,-393-191-216,-1 0 1,1 1-1,0 0 0,-1 0 1,0 1-1,0-1 0,7 10 1,-11-13-27,0 1 0,0 0 1,0-1-1,0 1 0,0 0 1,-1 0-1,1 0 0,-1-1 1,1 1-1,-1 0 0,0 0 1,0 0-1,0 0 0,0 0 1,0 0-1,0 0 0,0 0 1,-1 0-1,1 0 0,-1-1 1,1 1-1,-1 0 0,0 0 1,0 0-1,0-1 0,0 1 1,0 0-1,0-1 0,-2 3 1,0-1-15,0 0 0,0 1 0,0-2 0,0 1 0,-1 0 0,1-1 0,-1 1 1,0-1-1,1 0 0,-1-1 0,0 1 0,-6 1 0,-57 10-85,42-10 60,-73 7 15,-126-4 0,194-6-7,0-1 0,0-1 0,1-2 0,-1-1 0,1-1 0,0-2 0,-34-13 0,16 2-60,2-1 0,0-3 0,-48-32 0,88 51 35,1 1 0,-1-1 1,1-1-1,-1 1 0,1 0 0,1-1 0,-1 0 0,-3-5 0,6 8 7,0 1 0,1-1 0,-1 1 0,0-1 1,1 1-1,-1-1 0,1 0 0,-1 1 0,1-1 0,0 0 0,0 1 1,-1-1-1,1 0 0,0 0 0,1 1 0,-1-1 0,0 0 1,0 1-1,1-1 0,-1 0 0,1 1 0,0-1 0,-1 0 0,1 1 1,0-1-1,0 1 0,0 0 0,0-1 0,0 1 0,0 0 0,0-1 1,3-1-1,3-1-45,0-1 1,0 1 0,1 1-1,-1-1 1,1 1-1,0 1 1,0-1-1,0 1 1,1 1 0,-1-1-1,14 1 1,3 0-3,0 1 1,45 6 0,-27 2 73,0 2 1,68 25 0,75 43 189,-176-74-172,21 9 112,-1 1 1,38 25-1,-65-37-97,-1 0-1,1 0 1,0 0-1,-1 0 1,0 0-1,1 1 1,-1-1-1,0 1 0,0 0 1,0-1-1,-1 1 1,1 0-1,-1 0 1,0 0-1,1 0 1,-1 0-1,0 1 1,-1-1-1,1 0 1,-1 0-1,1 1 1,-1-1-1,0 0 1,0 0-1,0 1 1,-1-1-1,1 0 1,-1 1-1,0-1 1,0 0-1,0 0 1,0 0-1,-2 4 1,-1-2-9,1 1 0,0-1 0,-1 0 0,0 0 0,-1 0 0,1 0 0,-1-1 0,1 0 1,-1 0-1,-1 0 0,1 0 0,0-1 0,-1 0 0,0 0 0,0-1 0,-6 3 0,-17 1-99,-1 0 1,1-2-1,-1-2 0,-44-1 0,57-2 57,0 0 0,1-1 0,-1-1 0,1-1 0,0 0 0,0-2-1,0 1 1,0-2 0,1 0 0,0-1 0,-16-11 0,-112-63-33,84 51-22,2-3 0,-83-64 0,136 95 69,-10-8-44,1-1 0,-1-1 0,2 0 0,-15-19 0,26 31 36,0 0 0,1 1 0,-1-1 1,0 0-1,1 0 0,-1 0 0,1 0 1,-1 0-1,1 0 0,-1 0 0,1 0 1,0 0-1,-1 0 0,1 0 0,0 0 0,0-1 1,0 1-1,0 0 0,0 0 0,0 0 1,0 0-1,0 0 0,1 0 0,-1 0 1,0 0-1,0 0 0,1 0 0,-1 0 1,1 0-1,-1 0 0,1 0 0,0 0 0,-1 0 1,1 0-1,0 0 0,0 0 0,-1 1 1,1-1-1,0 0 0,0 1 0,0-1 1,0 0-1,1 0 0,4-1-43,1-1 0,-1 1 0,1 1 0,-1-1 0,1 1 0,9 0 0,22-1 49,-1 2 0,1 1-1,0 3 1,-1 0-1,0 3 1,41 12 0,216 84 428,-267-93-415,208 86 182,-170-66-48,89 56 0,-113-54 14,-41-32-150,1 1 0,0 0 0,0-1 1,-1 1-1,1-1 0,0 1 0,-1 0 0,1 0 1,0-1-1,-1 1 0,1 0 0,-1 0 1,1 0-1,-1-1 0,0 1 0,1 0 0,-1 0 1,0 0-1,0 0 0,0 0 0,1 0 0,-1 0 1,0 0-1,0 0 0,0 0 0,-1 0 1,1 0-1,0 0 0,0-1 0,0 1 0,-1 0 1,1 0-1,0 0 0,-1 0 0,1 0 1,-1 0-1,1-1 0,-1 1 0,1 0 0,-1 0 1,0-1-1,-1 2 0,-6 3-15,-1 0-1,0 0 0,0-1 1,0 0-1,-1-1 0,0 0 1,1 0-1,-15 1 1,4-1 4,0-1 0,0-1 1,-23-2-1,28 0 11,-19-1 21,0-2-1,-44-10 1,-313-102 87,261 58-28,61 25-51,-6 0-24,1-4-1,-119-79 1,179 105-12,1 0 0,1-1 0,0 0 0,0-1 0,1-1 0,-10-17 0,-2-6-125,-17-43-1,31 60 8,9 20 102,-1 0 0,1-1 0,0 1 0,-1-1 0,1 1 0,0-1 0,0 0-1,-1 1 1,1-1 0,0 1 0,0-1 0,0 1 0,0-1 0,0 0 0,0 1 0,0-1 0,0 1 0,0-1 0,0 1 0,0-1 0,0 0 0,0 1 0,1-1 0,-1 1 0,0-1 0,0 1 0,1-1 0,-1 0 0,17-2-311,28 16 117,-39-11 213,142 48 100,-3 8 1,-2 5-1,253 156 0,-359-196-9,-10-6 97,31 26 1,-55-42-163,-1 1 0,0 0-1,0-1 1,0 1 0,0 0-1,0 0 1,0 0 0,-1 1-1,1-1 1,-1 0 0,0 1-1,1-1 1,-1 1 0,0-1-1,0 1 1,-1-1 0,1 1-1,0 0 1,-1 0 0,1 3-1,-2-4-10,0 0 0,1 0-1,-1 1 1,0-1 0,0 0-1,0 0 1,0 0 0,-1 0-1,1 0 1,0 0 0,-1 0-1,0-1 1,1 1 0,-1-1-1,0 1 1,0-1-1,0 1 1,-2 1 0,-7 2-6,0 0 1,0 0-1,0-1 1,0 0-1,-1-1 1,1 0-1,-17 1 1,1-2-6,0-1-1,-1-2 1,1-1-1,0-1 1,-38-10 0,-130-44-32,119 32-18,18 6-7,1-2 0,-57-30 0,87 37 19,0-2-1,1-1 0,0-1 0,1-1 1,-42-44-1,13 5-25,3-3-1,-71-110 1,116 162 21,1 0 0,0-1 0,1 1 1,0-1-1,0 0 0,1 0 0,-2-14 1,4 21 18,1 1 0,0-1 0,0 1-1,0-1 1,0 1 0,0 0 0,1-1 0,-1 1 0,1-1 0,0 1 0,-1 0 0,1-1 0,0 1 0,0 0 0,1 0 0,-1 0 0,0 0 0,1 0 0,-1 0 0,1 0 0,-1 0 0,1 1 0,0-1 0,0 0 0,0 1 0,0 0 0,0-1 0,0 1 0,0 0 0,1 0 0,-1 0 0,0 1 0,1-1 0,-1 0 0,0 1 0,3-1 0,17-2 51,0 0 0,0 1 0,0 2 0,0 0 0,0 1 0,41 8-1,132 40 437,-179-44-442,150 51 281,-147-48-235,0 1-1,0 1 0,-1 1 1,0 0-1,-1 1 1,21 20-1,-34-28-24,0-1 0,0 1 0,-1 0 1,1 1-1,-1-1 0,0 1 0,-1-1 0,1 1 0,-1 0 1,4 9-1,-6-12-40,0 0-1,0 0 1,0 0 0,0 0 0,0 1-1,0-1 1,0 0 0,-1 0-1,1 0 1,-1 0 0,1 0 0,-1 0-1,0 0 1,0 0 0,0 0 0,0 0-1,0-1 1,0 1 0,-1 0 0,1-1-1,-1 1 1,1-1 0,-1 1 0,1-1-1,-1 1 1,0-1 0,0 0 0,1 0-1,-3 1 1,-6 3-41,-1 0-1,1 0 1,-1-1 0,1-1-1,-1 0 1,0 0 0,-16 1 0,-81 2-98,101-6 124,-28 0 1,0-2-1,1-1 1,-49-11 0,61 9 5,0-1 1,1-2-1,0 0 1,1-1-1,-1-1 1,-28-19-1,21 9 2,0-1 0,2-1-1,0-1 1,1-1 0,2-2-1,-39-53 1,58 73-20,0-1 1,1 1-1,-1 0 0,1-1 0,1 0 1,-1 0-1,1 0 0,-1-9 1,3 13 7,-1 1 0,1-1 0,0 0 0,1 1 0,-1-1 0,0 1 0,1-1 0,-1 0 0,1 1 0,0-1 0,0 1 0,0 0 0,0-1 0,0 1 0,1 0 0,-1-1 0,1 1 0,-1 0 0,1 0 0,0 0 0,0 1 0,0-1 0,0 0 0,0 1 0,4-3 0,20-10 32,1 2 1,0 1 0,0 2 0,1 0-1,0 2 1,0 1 0,34-3-1,-44 8 53,-1 0-1,1 2 1,0 0-1,0 0 0,-1 2 1,1 0-1,-1 1 1,0 1-1,0 1 1,0 0-1,20 11 1,-36-17-60,0 1 0,1 0 0,-1-1 0,1 1 1,-1 0-1,0 0 0,0 0 0,0 0 0,1 0 0,-1 0 0,0 0 1,0 0-1,0 1 0,0-1 0,-1 0 0,1 1 0,0-1 1,-1 0-1,1 1 0,0-1 0,-1 1 0,0-1 0,1 1 1,-1-1-1,0 1 0,0-1 0,0 1 0,0-1 0,0 1 1,0 0-1,0-1 0,0 1 0,-1-1 0,1 1 0,-1-1 1,1 1-1,-1-1 0,0 0 0,1 1 0,-1-1 0,-1 2 1,-1 1-25,-1 0 0,1 0 0,-1 0 0,0-1 0,0 1 0,0-1 0,-1 0 0,1 0 1,-1-1-1,-6 4 0,-3 0-8,1-1 0,-1-1 0,0 0 0,0 0 0,-1-1 1,1-1-1,-1-1 0,1 0 0,-1-1 0,0 0 0,1-1 1,-1-1-1,1 0 0,0-1 0,-1-1 0,1 0 0,-14-7 0,6 2-32,1-1 1,1-1-1,0-1 0,1-1 0,-32-27 0,40 31 30,1-2 1,0 1-1,1-1 0,0-1 0,1 1 0,0-2 1,1 1-1,1-1 0,0 0 0,-7-20 1,13 32 19,-1 0 0,1 0 1,-1 0-1,1-1 1,0 1-1,-1 0 0,1 0 1,0 0-1,0-1 1,0 1-1,0 0 0,0 0 1,0-1-1,0 1 1,1 0-1,-1 0 0,0-1 1,1 1-1,-1 0 1,1 0-1,-1 0 0,1 0 1,0-2-1,0 2 16,1 1 1,-1-1-1,0 1 0,0-1 0,0 1 0,0-1 0,1 1 1,-1 0-1,0-1 0,0 1 0,1 0 0,-1 0 0,0 0 1,1 0-1,-1 0 0,0 0 0,0 1 0,2-1 0,6 3 101,0-1 0,0 1 0,0 1 0,15 8 0,3 6 94,43 35 0,-24-15-64,-51-36-199,-17-6-65,-26-6-51,36 6 149,0 0 0,0 0-1,1-1 1,-1-1 0,1 0 0,1 0 0,-1-1-1,1-1 1,0 0 0,-13-14 0,22 21 1,0 1 1,0-1 0,0 0 0,1 0-1,-1 0 1,0 0 0,1 0-1,-1 0 1,1 0 0,0 0 0,-1 0-1,1 0 1,0 0 0,-1 0 0,1 0-1,0-1 1,0 1 0,0 0-1,0 0 1,0 0 0,0 0 0,0 0-1,0-1 1,1 1 0,-1 0-1,0 0 1,1 0 0,0-2 0,1 1-4,0 0 0,0 0 0,0 0 0,0 0 0,0 0 0,0 0 0,1 1 0,-1-1 0,1 1 0,-1 0 0,5-2 0,6-2 39,2 1-1,-1 0 1,24-3 0,101-4 37,-146 10-741,2 1 590,1 0 0,0 1 0,-1-1 0,1 1 0,-1 0 0,1 0 0,0 0 0,-8 3 0,-29 12 848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4:44.33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1211 1920 3809,'32'60'12004,"-42"-59"-13449,-4 0 1482,0 0-1,0-1 1,0 0-1,0-1 1,0-1-1,0 0 1,1-1-1,-16-4 1,-16-9 356,-46-23 1,50 21-95,-124-50 1247,126 59-1246,34 9-203,0-1 0,0 0 0,0 0 0,0 0 0,0 0 0,0-1 0,0 0 0,1 0 0,-1 0-1,1-1 1,-1 0 0,-7-5 0,10 6-88,-1 1-1,0-1 1,-1 1-1,1 0 1,0 0-1,0 0 1,0 1-1,-1-1 1,-5 1-1,-9-3 1,-144-26 339,138 23-303,0-2 0,1 0 0,-1-2 0,-23-13 0,-46-18 809,43 25-578,35 13-278,0-2-1,1 0 1,-1 0 0,1-1-1,0-1 1,-15-10 0,27 15 23,0 0-1,1 0 1,-1 0 0,1-1 0,-1 1 0,1 0 0,0-1-1,0 1 1,0 0 0,0-1 0,0 1 0,0-1 0,1 0-1,0 1 1,-1-5 0,0-43-5,1 36 8,-2-9 3,1 21-23,1 0 0,-1 1 0,1-1 0,0 0 0,-1 0 0,1 0 0,0 0 0,0 1 0,0-1 0,1 0 0,-1 0 0,0 0 0,1 0 0,-1 1 0,1-1 0,0 0 0,-1 0 0,1 1 0,1-3 0,0 3 12,0-1 0,-1 0 0,1 0 0,-1 0-1,1 0 1,-1 0 0,0-1 0,0 1 0,0 0 0,0-1 0,0 1 0,0-1 0,-1 1 0,1-5 0,11-22 160,-10 25-160,0 1 1,-1-1 0,1 1-1,-1-1 1,0 1 0,0-1-1,0 0 1,0 1 0,0-5-1,-1 1 9,1 1-1,0 0 1,0 0-1,1 0 1,0 0-1,3-9 1,-3 9-10,0 1 1,0-1 0,0 1 0,-1-1-1,0 0 1,1-8 0,-3 9-4,1 0 0,-1 0 0,0 0 1,0 0-1,-1 0 0,-3-9 0,4 11-4,-1 1 1,1-2-1,0 1 0,0 0 0,0 0 0,0 0 0,1 0 0,-1-1 1,1 1-1,0 0 0,0-1 0,0 1 0,0 0 0,1 0 0,-1-1 0,1 1 1,1-5-1,-1 7-3,0-1-1,0 1 1,-1-1 0,1 1 0,0-1 0,-1 0 0,0 1 0,1-1 0,-1 0-1,0 1 1,0-1 0,0 0 0,0 0 0,0 1 0,0-1 0,0 0-1,-1 1 1,1-1 0,-1-2 0,0 2 2,1 1-1,-1-1 1,1 0-1,0 1 1,0-1-1,0 1 1,0-1-1,0 1 1,0-1 0,0 1-1,1-1 1,-1 0-1,0 1 1,1-1-1,0 1 1,-1 0-1,1-1 1,0 1-1,-1-1 1,1 1 0,0 0-1,0 0 1,2-2-1,24-23 26,-19 20-16,0 0-1,0-1 0,9-11 0,-3 3-1,5-2 12,-14 13-13,1-1 0,-1 1 0,0-1 0,-1-1 0,5-5 0,-5 5-6,1 1-1,0 0 1,0 0-1,0 1 0,0-1 1,1 1-1,0 0 1,0 1-1,9-5 1,50-19 7,-59 25-10,0 0 1,1 1-1,-1 0 1,1 0-1,-1 0 0,1 1 1,12 1-1,-14 0 0,1-1 0,-1 0 0,1 0 1,-1-1-1,1 1 0,9-4 0,39-4 10,-47 8-13,-1-1 0,0 1 1,1-1-1,-1 0 0,0 0 1,0-1-1,1 0 0,-1 0 0,-1 0 1,1-1-1,0 0 0,-1 0 1,9-6-1,-12 8 0,-1 0 0,1 0 0,-1 0 0,0 1 1,1-1-1,-1 1 0,1-1 0,0 1 0,-1 0 0,1-1 0,-1 1 0,1 0 1,0 0-1,-1 0 0,1 0 0,-1 0 0,1 1 0,0-1 0,-1 0 0,1 1 1,1 0-1,18 1 15,-21-2-15,1-1-1,-1 1 1,1 0-1,-1-1 1,1 1-1,0 0 1,-1-1-1,0 1 1,1-1-1,-1 1 1,1-1-1,-1 1 1,0-1-1,1 0 0,-1 1 1,0-1-1,1 1 1,-1-1-1,0 0 1,0 1-1,0-1 1,1 0-1,-1 1 1,0-1-1,0 0 1,0 1-1,0-1 1,0 0-1,-1-1 1,2 1-1,0-1-1,1 1 1,-1-1 0,0 1-1,1 0 1,-1-1 0,1 1-1,-1 0 1,1 0 0,-1 0 0,1 0-1,0 0 1,-1 1 0,1-1-1,0 0 1,0 1 0,0-1-1,2 1 1,12-7-2,-10 3 0,-1 0 1,0-1-1,0 0 0,-1 0 1,1 0-1,-1 0 0,0 0 1,0-1-1,-1 0 0,0 0 1,0 0-1,0 0 0,-1 0 1,0-1-1,0 1 0,0-1 1,-1 1-1,0-1 0,-1 0 1,1 1-1,-1-1 0,0 0 1,-2-8-1,2 9 4,-1 0 0,1 0 0,1 0 1,-1 1-1,1-1 0,0 0 0,0 0 0,1 1 1,0-1-1,0 0 0,4-6 0,35-60 27,-33 61-30,1 1 0,0 1 1,1 0-1,0 0 0,0 1 1,1 0-1,0 1 0,0 0 1,20-9-1,-25 12 8,0 0 0,0 0 0,-1-1 1,0 0-1,0 0 0,0 0 0,7-10 0,-7 8 0,0 1-1,0 0 1,1 0-1,0 0 0,12-8 1,4 2-1,0 0 1,1 2-1,47-15 1,74-9 23,-143 34-30,2-1 0,-1 0 1,1 0-1,0-1 1,-1 1-1,1-1 1,-1 1-1,1-1 1,-1 0-1,0 0 1,1 0-1,-1 0 1,3-4-1,-3 4 0,0 0 0,-1-1 1,2 1-1,-1 0 0,0 1 0,0-1 0,1 0 0,-1 1 1,1-1-1,4-1 0,-2 1 0,-2 2 1,0-1 0,0 0 1,1 0-1,-1 0 0,0 0 0,-1 0 0,1-1 0,0 1 0,0-1 0,-1 0 1,1 0-1,-1 0 0,3-3 0,-3 4 0,0-1 1,0 1-1,-1 0 0,1 0 1,0-1-1,0 1 1,0 0-1,1 1 0,-1-1 1,0 0-1,4 0 0,-4 1 2,0-1-1,1 0 0,-1 1 0,0-1 0,0 0 0,1 0 0,-1 0 1,0-1-1,0 1 0,2-2 0,2-2 2,0 1-1,1 0 1,-1 0-1,1 1 1,0-1-1,0 1 1,0 1-1,12-3 1,28-13-3,-41 16 5,1 0 0,-1 0 0,1 1 0,-1 0 1,12-1-1,5-1 21,-21 4-18,0-1-1,1 1 1,-1-1 0,1 1-1,-1 0 1,0 0-1,0 0 1,0 0-1,1 0 1,-1 1-1,0-1 1,0 1-1,0-1 1,-1 1 0,1 0-1,0 0 1,-1-1-1,1 1 1,-1 0-1,0 1 1,2 1-1,-2-2 36,11 24-80,-11-10-22,-1-1 0,0 1-1,-1 0 1,-4 23-1,3-34 52,1 0 0,-1-1-1,0 1 1,-1-1-1,1 0 1,-1 0 0,0 0-1,0 0 1,0 0-1,-1 0 1,1-1 0,-1 0-1,0 0 1,0 0 0,0 0-1,0 0 1,0-1-1,-1 0 1,-5 3 0,-13 8 10,12-4 14,0 1 0,1 0 0,0 0-1,1 1 1,0 1 0,1-1 0,0 1 0,1 1-1,0 0 1,-6 16 0,-8 12-3,16-31-4,1 0 1,0 1-1,0 0 1,1-1-1,-2 15 1,-1 9 21,-15 48 1,18-72-33,-1-1 0,-1 0 0,-8 16 0,-12 22-23,24-43 21,-2 0-1,1 0 0,0-1 0,-1 1 1,0 0-1,-3 3 0,3-4 2,0 0-1,1 1 0,-1-1 1,1 1-1,-1-1 1,1 1-1,0 0 1,-2 7-1,3-7 1,0 0 0,0 0 1,-1 0-1,1-1 0,-1 1 0,0 0 0,0-1 1,0 0-1,-6 7 0,6-7 2,0 1 0,0-1 0,1 1 0,-1 0 0,1 0 0,0 0 0,0 0 0,-1 8 0,-7 23 6,1-19-6,4-6 1,-1-1 0,0 0 0,-12 16 0,14-21-1,0 1 0,1-1-1,-1 1 1,1 0-1,0-1 1,0 1 0,-1 7-1,1-6-1,0 0 1,0 0-1,0-1 0,-1 1 0,-4 7 0,-9 14 6,2 0 0,-19 51-1,20-47-11,5-4 7,7-24 0,1 0 0,-1 1 0,0-1 0,0 0 0,0 0 0,-1 0 0,1 0 0,-1 0 0,1 0 0,-1 0 0,0 0 0,0-1 0,0 1 0,-1-1 0,1 1 0,-1-1 0,-3 3 0,5-4 0,0 0 0,0 0 0,0 0 0,0 0 0,0 0 0,0 0 0,0 0 0,1 1 0,-1-1 0,0 0 0,1 1 0,-1-1 0,1 0 0,-1 1 0,1-1 0,0 0 0,0 1 0,0-1 0,0 3 0,0 34 9,1-21-1,-2 1-5,-1 0 1,0 0-1,-2 0 0,0 0 0,-1-1 0,-13 32 1,13-37-4,-2 11-34,2 0 1,0-1-1,1 2 1,2-1-1,0 0 1,2 35-1,0-57 21,0 0 0,1-1 0,-2 1-1,1 0 1,0-1 0,0 1 0,0 0-1,0-1 1,0 1 0,0 0 0,-1-1 0,1 1-1,0-1 1,0 1 0,-1 0 0,1-1-1,-1 1 1,1-1 0,0 1 0,-1-1 0,1 1-1,-1-1 1,1 1 0,-1-1 0,1 0-1,-1 1 1,0-1 0,1 0 0,-1 1 0,1-1-1,-1 0 1,0 0 0,1 0 0,-1 1-1,0-1 1,1 0 0,-1 0 0,-1 0-1,-34-6-465,21 2 553,-53-13-149,0-4 0,1-2 1,-97-49-1,88 38 71,-115-33 1,87 32 73,87 27 16,26 5 63,42 9-92,729 135 168,-750-136-203,-21-5-58,-18-4-77,-140-35-165,77 21 240,-14-3 6,-113-33-22,186 50 53,-80-27 35,-161-33 1,251 64-28,0 0 0,0-1 0,0 1 0,0-1 0,0 0 0,0 0 0,1 0 0,-1 0-1,0 0 1,1-1 0,-1 1 0,-3-4 0,5 5-4,1 0-1,0 0 0,0-1 0,0 1 0,0 0 0,0 0 1,0 0-1,0 0 0,0 0 0,0 0 0,0-1 1,0 1-1,-1 0 0,1 0 0,0 0 0,0 0 0,0 0 1,0-1-1,0 1 0,0 0 0,0 0 0,0 0 1,0 0-1,0-1 0,0 1 0,0 0 0,1 0 0,-1 0 1,0 0-1,0 0 0,0 0 0,0-1 0,0 1 0,0 0 1,0 0-1,0 0 0,0 0 0,0 0 0,1 0 1,-1-1-1,0 1 0,0 0 0,0 0 0,0 0 0,0 0 1,0 0-1,1 0 0,-1 0 0,0 0 0,13-3 56,20 1-3,302 41 21,166 18 62,-417-60-93,-66 1-52,-82-14-373,-176-27 214,-12 12 73,192 21 66,2-3 1,-69-24-1,116 33 23,8 3 3,-1 0 1,1 0-1,0 0 1,0 0-1,0 0 1,0-1-1,0 0 1,1 1-1,-1-1 1,0 0-1,1 0 1,-3-3-1,5 5 3,0-1-1,-1 1 0,1 0 0,0 0 0,0 0 1,0-1-1,0 1 0,0 0 0,0 0 1,0 0-1,0-1 0,0 1 0,0 0 0,0 0 1,0 0-1,0-1 0,0 1 0,0 0 0,0 0 1,0-1-1,0 1 0,0 0 0,0 0 1,0 0-1,0-1 0,0 1 0,0 0 0,1 0 1,-1 0-1,0 0 0,0-1 0,0 1 1,0 0-1,0 0 0,1 0 0,-1 0 0,0-1 1,0 1-1,0 0 0,1 0 0,13-6 42,18 1 28,262-2 334,-2 0 140,-280 6-542,1-1 0,0 0-1,-1 0 1,1-2 0,-1 1 0,0-1 0,0-1-1,15-8 1,-26 12-8,-1 1 1,0 0-1,0 0 0,0 0 1,1-1-1,-1 1 0,0 0 0,0 0 1,0-1-1,0 1 0,1 0 0,-1 0 1,0-1-1,0 1 0,0 0 0,0-1 1,0 1-1,0 0 0,0 0 0,0-1 1,0 1-1,0 0 0,0-1 0,0 1 1,0 0-1,0-1 0,0 1 0,0 0 1,0 0-1,0-1 0,-1 1 0,1 0 1,0 0-1,0-1 0,0 1 0,0 0 1,-1 0-1,1-1 0,0 1 0,0 0 1,0 0-1,-1 0 0,1-1 0,0 1 1,0 0-1,-1 0 0,1 0 0,0 0 1,-1 0-1,1 0 0,0-1 0,0 1 1,-1 0-1,-18-8-67,17 8 55,-31-9-11,-1 2 1,0 2 0,0 1-1,-61 1 1,69 2 26,-260-1 51,-52-3 51,327 5 40,19 0-92,26 2-43,92-8 0,0-6-1,0-5 0,163-44 1,-205 38 112,-1-4 1,127-61 0,-199 81-53,-20 8-38,-25 6-31,31-6 0,-183 44-73,-186 50-44,-116 30 9,477-125 51,14-6-3,21-11-32,-20 14 88,53-31-12,0 3 0,92-36 0,-77 36 64,241-100 188,7 27-57,-256 89-133,83-25 129,-146 40-171,-1 0 0,1 0 1,0 0-1,0 0 0,0-1 1,0 1-1,0 0 1,0-1-1,0 1 0,0-1 1,0 1-1,-1-1 0,1 1 1,0-1-1,0 0 0,-1 1 1,1-1-1,0 0 1,0-1-1,-2 1-7,0 0 1,-1 1-1,1-1 0,-1 1 1,1 0-1,-1-1 0,1 1 1,0 0-1,-1 0 0,1 0 1,-1 0-1,1 0 0,-4 1 1,-50 2-11,0 3 1,0 3-1,1 1 1,0 3-1,1 3 1,1 2-1,0 2 1,1 2-1,2 2 0,-73 48 1,64-31 7,16-10-17,-1-2 0,-1-2-1,-1-2 1,-59 24-1,10-20-231,94-29 252,0 0 0,0 0-1,0 0 1,-1 0 0,1 0 0,0 1 0,0-1 0,0 0 0,-1 0-1,1 0 1,0 0 0,0 0 0,-1 0 0,1 0 0,0 0 0,0 0-1,-1 0 1,1 0 0,0 0 0,0 0 0,-1 0 0,1 0 0,0 0 0,0 0-1,-1 0 1,1 0 0,0 0 0,0 0 0,0 0 0,-1 0 0,1 0-1,0-1 1,0 1 0,0 0 0,-1 0 0,1 0 0,0 0 0,0-1-1,0 1 1,0 0 0,-1 0 0,1 0 0,0-1 0,8-10-143,26-20-24,275-192-115,-242 182 357,3 3-1,137-55 1,-42 39 47,-93 33 27,-2-3-1,107-51 1,-165 64-136,-21 6-31,-26 5-49,9 3 19,-1 2-1,1 1 0,-38 14 1,9-2-17,19-8 29,-100 29-27,-130 57 1,249-89 80,0 1 1,0 1-1,1 1 0,-22 15 1,15-10-70,53-40-24,28-18 178,2 2 1,107-53 0,3 21 56,-84 38-30,154-87 0,-209 103-112,53-36 25,-76 47-47,-9 5-13,-15 7-40,-214 71-118,95-35 191,98-27 24,1 1 1,1 3-1,-43 25 0,187-117-329,140-56 420,-202 107-105,-31 16 7,-9 4-1,0 0-1,0 0 1,0 1 0,0 0-1,1 0 1,-1 0 0,1 1-1,0 1 1,0-1 0,14 0-1,-21 2-21,-1 0 0,1 1 0,-1-1 0,1 0 0,-1 0 0,1 1 0,-1-1 0,1 0 0,-1 1 1,1-1-1,-1 0 0,1 1 0,-1-1 0,0 1 0,1-1 0,-1 0 0,0 1 0,1-1 0,-1 1 0,0-1 0,0 1 0,1 0 0,-1-1 0,0 1 0,0-1 0,0 1 0,0-1 0,0 1 0,0-1 0,0 1 0,0 0 0,0-1 0,0 1 0,0-1 0,0 1 0,0-1 0,0 2 0,-9 27 30,7-22-34,-13 34-117,-1 0 0,-3-1-1,-1-1 1,-2-1 0,-1-1 0,-54 64-1,-55 62 141,119-148-11,2 1-1,0-1 0,1 2 0,1 0 0,-12 26 0,-26 96 6,26-72-7,18-59-10,0 1-1,1 0 1,0-1 0,0 1-1,1 0 1,0 0 0,0 0 0,1 0-1,1 0 1,-1 0 0,1 0 0,1 0-1,0-1 1,0 1 0,1 0 0,0-1-1,5 10 1,-5-9 6,0 0 0,0-1 0,-1 1 0,0 0 0,0 0 0,-1 1 0,0-1 0,-1 0 0,0 0 0,-2 17 0,-3 4-6,-2-1 0,-10 29 0,-1 5 40,17-60-43,1 0 0,0 1-1,0-1 1,0 0 0,0 0-1,0 0 1,1 1 0,-1-1-1,1 0 1,0 0 0,0 0-1,0 0 1,2 3 0,24 40-40,-16-29 28,-5-5-8,2 0-1,-1-1 0,1 1 1,1-2-1,0 0 0,1 0 1,0 0-1,0-1 0,1-1 1,0 0-1,1 0 0,13 6 1,-25-14 22,18 9-15,-14-5 36,-8-2 166,0-15-443,3 7 159,0 1 0,0-1 0,-1 1 0,0-1-1,0 1 1,-1 0 0,0-1 0,1 1 0,-2 1 0,1-1 0,-1 0 0,-3-4-1,-11-14-587,-5-23-1134,1 6 540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4:47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573 1038 3017,'37'36'1363,"-34"-34"1056,-6-7 1542,-13-6 954,-248-85-3316,183 63-1271,61 25-184,0 0-1,0-2 1,1-1 0,0 0-1,1-2 1,0 0-1,-23-22 1,18 24 66,21 11-200,-1-1 0,1 1 1,0-1-1,0 0 0,0 0 1,0 0-1,0 0 0,0 0 1,0 0-1,0-1 0,0 1 1,0-1-1,-2-2 0,-2-1 21,6 5-7,0 0 1,-1-1-1,1 1 1,-1 0-1,1 0 1,0 0-1,-1-1 1,1 1 0,-1 0-1,1 0 1,0-1-1,0 1 1,-1 0-1,1 0 1,0-1-1,-1 1 1,1 0 0,0-1-1,0 1 1,-1-1-1,1 1 1,0 0-1,0-1 1,0 1-1,0-1 1,0 1 0,0 0-1,0-1 1,0 1-1,0-1 1,0 1-1,0-1 1,0 1-1,0-1 1,0-7 11,1 1 0,-1-1-1,0 0 1,-1 1 0,-2-11 0,2 12-11,0 1 0,0-1-1,1 0 1,0 0 0,0 0 0,0 1 0,1-1 0,0 0 0,2-10 0,0 5 115,-2 1-1,1-1 1,-1 0-1,-1 0 1,0 0-1,-3-15 1,1-4 187,3 22-241,1-1-1,0 0 0,0 1 1,1-1-1,0 1 1,0 0-1,1 0 0,0 0 1,6-8-1,7-18 127,-2-9-175,-1-1 1,-2 0-1,-2 0 0,-2-1 1,3-59-1,-4 63-925,10-1 384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5:24.5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588 1433 3145,'-1'6'360,"1"-1"1,-1 1 0,0 0 0,-1-1 0,1 1 0,-1-1-1,0 1 1,-3 4 0,2-7 79,0-1 1,0 0-1,0 0 0,0 0 0,0 0 1,0-1-1,-1 1 0,1-1 0,-1 0 1,1 0-1,-1 0 0,1 0 0,-1-1 1,0 1-1,-4-1 0,-30-11 4599,29 9-4939,-1 0 0,1 0 0,0 0 0,0-2 0,0 1 0,0-1 0,1 0 0,-1-1 0,1 0 0,0 0 0,1 0 0,-1-1 0,1-1 0,0 1 0,1-1 0,-1 0 0,-7-13 0,0-1-22,1 0-1,1-1 1,1 0-1,1-1 1,-10-35-1,14 37 50,2 1-1,1-1 1,-1-22-1,3 24 51,-1 0 0,-1 1 0,-1 0 0,-11-36 0,4 29-16,7 17-113,0 0 0,0 0 0,1-1-1,0 1 1,0-1 0,1 0 0,1 0-1,-2-16 1,2 17-22,0-1-1,-1 1 1,0-1-1,0 1 1,-1 0 0,0 0-1,-7-12 1,-8-26 7,-47-163 244,54 179-192,8 25-55,1 0-1,0 0 1,0 0-1,1-1 1,-3-9 0,4 12-11,-1 1 1,0-1-1,0 1 1,0 0 0,0-1-1,0 1 1,0 0-1,-1 0 1,1 0-1,-3-3 1,-11-21 142,14 24-161,1 0 0,-1 1 0,1-1 0,0 0 1,-1 0-1,1 0 0,0 0 0,0 0 0,0 1 0,1-1 0,-1 0 0,0 0 0,1 0 0,-1 0 1,1 0-1,-1 1 0,1-1 0,0 0 0,1-1 0,1-1 6,0 0-1,1 1 1,0-1 0,-1 1-1,9-6 1,17-13 11,-18 12-13,-2 3 1,0 0 0,-1 0-1,0-1 1,0-1-1,12-17 1,-15 20-1,0 0 0,0 0 0,1 0-1,0 1 1,0 0 0,0 0 0,1 0 0,-1 1 0,1 0 0,0 0 0,0 0 0,1 1 0,10-3 0,37-20 24,-43 21-21,-1 0 0,1 1-1,1 1 1,-1 0-1,0 0 1,1 1 0,21 0-1,29-6 19,-32 2-16,-21 5-6,1 0 0,-1-1 0,0-1 0,0 0 0,0 0 1,0-1-1,-1 0 0,15-8 0,-21 10-3,0 0-1,0 0 1,1 0 0,-1 1 0,1 0 0,-1-1-1,1 1 1,0 0 0,-1 1 0,1-1-1,4 1 1,-4-1 0,0 1 0,0 0-1,0-1 1,-1 0 0,1 0 0,0 0-1,-1 0 1,1-1 0,-1 0-1,1 1 1,-1-1 0,5-4 0,-4 3 0,-3 1-1,1 1 0,-1 0 1,0-1-1,1 1 0,-1 0 0,1 0 0,-1 0 1,1 0-1,-1 0 0,1 1 0,0-1 1,0 0-1,-1 1 0,1-1 0,0 1 0,0 0 1,0 0-1,-1-1 0,1 1 0,0 0 0,0 1 1,0-1-1,0 0 0,2 1 0,5 1 1,20 3-2,-28-5 1,0 0 0,0 0 1,0 0-1,0 0 0,0 0 0,0 0 1,0 0-1,0 0 0,0-1 0,0 1 1,0 0-1,0-1 0,-1 1 0,1-1 1,0 1-1,0-1 0,0 1 1,-1-1-1,1 0 0,0 1 0,0-1 1,-1 0-1,1 1 0,-1-1 0,1 0 1,0-1-1,0-1 0,0 1 1,0 0-1,0 0 0,0 0 1,0-1-1,1 1 0,-1 0 1,1 1-1,0-1 0,-1 0 1,1 0-1,0 1 0,0-1 1,0 1-1,0-1 0,0 1 1,0 0-1,0 0 0,1 0 1,-1 0-1,0 0 0,1 1 1,-1-1-1,0 1 0,1-1 1,-1 1-1,5 0 0,-6-1 2,-1 1 4,27 5 2,-8 0-32,0 1 0,-1 1 1,0 0-1,0 2 0,17 10 0,7 4-45,-41-23 43,0 1 0,0 0 0,0 0 0,0 0 0,0-1 0,0 1 0,0 0 0,0 0 0,0 0 0,0 1 0,0-1 0,-1 0 0,1 0 0,0 0 0,-1 1 0,1-1 0,-1 0 0,0 0 0,1 1 0,-1-1 0,0 0 0,0 1 0,0-1 0,0 1 0,0-1 0,0 0 0,0 1 0,0-1 0,0 0 0,-1 1 0,1-1 0,-1 0 0,1 0 0,-1 1-1,1-1 1,-2 2 0,0 2-68,-1-1-1,1 1 1,-1-1-1,0 0 1,0 0-1,-1 0 1,-6 6-1,0 0 77,1-1 0,0 2 0,0-1 0,1 1 0,0 0 0,1 1 0,1-1 0,-11 27 0,7-18 20,-16 19 1,22-34-3,-1 0 0,1 1-1,0 0 1,1 0 0,0 0 0,-4 8-1,-65 171 51,47-129-22,-38 62 0,30-64-12,-34 66-23,59-101 7,2 0-1,0 1 1,1 0-1,1 0 1,-3 40-1,3-23-5,2-26 7,0 0 1,-1 0-1,0 0 1,-7 14-1,6-14 0,-3 19-40,7-26 31,-1 1 0,0-1 0,0 0 0,0 0-1,-1 1 1,1-1 0,-1 0 0,-2 4 0,3-6-10,0-1 1,0 1-1,-1 0 0,1-1 1,0 1-1,-1-1 0,1 1 1,-1-1-1,1 0 1,-1 0-1,0 1 0,1-1 1,-1 0-1,0-1 0,0 1 1,0 0-1,0 0 1,-2 0-1,-2-1-43,0 1 0,0-1 0,-1-1-1,1 1 1,-12-3 0,3 0 17,0 0-1,0-2 0,0 1 1,-20-11-1,27 11 25,1 1 1,0-1-1,0-1 1,1 0-1,0 0 1,-1 0-1,1 0 1,1-1-1,-1 0 1,1 0-1,-7-12 1,-9-25-19,3-2 0,1 1 0,-17-80 0,32 116 36,0 0 0,1 0 1,0 0-1,0 0 0,1 0 0,1-12 1,-1 18 5,0 1 1,0-1 0,0 1-1,1-1 1,-1 1-1,0 0 1,1-1 0,-1 1-1,1-1 1,0 1 0,-1 0-1,1-1 1,0 1 0,0 0-1,0 0 1,0 0 0,0 0-1,0 0 1,0 0 0,0 0-1,0 0 1,0 0 0,1 0-1,-1 0 1,0 1 0,1-1-1,-1 1 1,0-1 0,1 1-1,-1-1 1,1 1 0,-1 0-1,1 0 1,-1-1 0,1 1-1,-1 0 1,1 0-1,2 1 1,7 2 32,-1-1-1,1 2 1,-1-1-1,0 2 1,0-1-1,18 13 0,-6-5 0,2 2-10,-1 0 0,-1 2 1,0 1-1,-1 1 0,37 39 0,-45-42 2,0 2 0,-1-1-1,-1 2 1,0-1-1,-1 2 1,-1-1-1,-1 1 1,9 32-1,-16-50-28,-1 1 0,1-1 0,-1 0 0,1 0 0,-1 1 0,0-1 0,0 0 0,0 1 0,0-1 0,0 1-1,0-1 1,0 0 0,0 1 0,0-1 0,-1 0 0,1 0 0,-1 1 0,1-1 0,-1 0 0,1 0 0,-2 2 0,1-2-10,0-1 0,0 1-1,0-1 1,0 1 0,0-1 0,0 1 0,0-1 0,0 0 0,0 1 0,0-1 0,0 0 0,0 0 0,0 0 0,0 0 0,0 0 0,0 0 0,0 0 0,0-1 0,-1 1 0,0 0 0,-6-3-51,-1 0 0,1 0 0,0-1 0,-12-7 0,-18-12 7,1-1-1,0-2 1,-53-51 0,72 59 52,2 0-1,0-2 1,0 0-1,2 0 1,1-1-1,0-1 1,2 0-1,-10-27 1,-23-88 113,43 135-104,0-1-1,1 1 0,-1 0 1,1-1-1,0 1 0,-1 0 1,1-1-1,0 1 0,0 0 1,1-1-1,-1 1 0,1 0 0,-1-1 1,1 1-1,-1 0 0,1 0 1,0 0-1,0 0 0,0-1 1,1 1-1,-1 0 0,0 1 0,1-1 1,-1 0-1,1 0 0,0 1 1,-1-1-1,1 1 0,0-1 1,0 1-1,0 0 0,0 0 0,0 0 1,0 0-1,1 0 0,-1 0 1,0 0-1,0 1 0,1-1 1,-1 1-1,0 0 0,3-1 0,10 0 16,0 0-1,0 1 0,0 1 0,0 0 0,20 5 0,-26-4-20,134 28 14,-122-24-10,0 0 0,0 2 0,-1 0 0,34 21 0,-53-29-1,0 0 0,0 1 0,0-1 0,0 0 0,0 1-1,0 0 1,0-1 0,-1 1 0,1-1 0,0 1 0,0 0 0,-1-1 0,1 1-1,0 0 1,-1 0 0,1 0 0,-1 0 0,1-1 0,-1 1 0,1 0-1,-1 0 1,0 0 0,1 0 0,-1 0 0,0 0 0,0 0 0,0 0 0,0 0-1,0 0 1,0 0 0,0 0 0,0 0 0,0 0 0,0 0 0,0 0-1,-1 0 1,1 1 0,-3 1-4,1 0-1,-1 0 0,0 0 1,0 0-1,0-1 1,0 0-1,0 1 1,-1-1-1,-3 1 1,-4 2-16,1 0 1,-1-1 0,0 0-1,-1-1 1,1-1 0,-1 0 0,1 0-1,-1-1 1,-17 0 0,-10-3-54,-55-8 0,83 8 44,-1 0-1,1-1 1,0 0 0,1 0 0,-17-8 0,23 9 15,-1-1 1,0 0 0,1 0 0,0 0 0,0-1-1,0 1 1,0-1 0,0 0 0,1 0 0,0 0-1,0-1 1,0 1 0,-3-7 0,2 2 4,0 0 1,0-1-1,2 1 0,-1 0 1,1-1-1,0 0 0,1 1 1,0-1-1,1 0 0,0 0 1,0 0-1,3-11 1,-2 17 7,0-1 1,0 0 0,1 1 0,-1-1 0,1 1-1,0-1 1,1 1 0,-1 0 0,1 0 0,0 0-1,0 0 1,0 1 0,0-1 0,1 1 0,-1 0-1,1 0 1,0 0 0,0 0 0,0 1 0,1-1-1,-1 1 1,0 0 0,1 0 0,-1 1 0,1-1 0,0 1-1,4 0 1,55-8 28,-1 3 1,1 2-1,0 4 0,70 8 0,-104-5 16,1 1 0,29 9 1,-59-13-42,-1 0 0,1 1 0,0-1-1,-1 0 1,1 0 0,-1 0 0,1 0 0,-1 0 0,1 1 0,0-1 0,-1 0 0,1 1 0,-1-1 0,1 0 0,-1 1 0,0-1 0,1 0 0,-1 1 0,1-1 0,-1 1 0,0-1 0,1 1 0,-1-1 0,0 1 0,1-1 0,-1 1 0,0 0 0,0 0 0,-9 12 57,-24 4-107,9-12-4,0 0 1,0-2 0,-1-1 0,1-1 0,-33-2 0,-121-21-65,174 21 111,-18-2-8,0-2 0,0 0 0,0-1 1,-37-17-1,55 21 5,0 0 1,0 0 0,0-1 0,1 1 0,-1-1 0,1 0 0,-1 0 0,1-1-1,0 1 1,0-1 0,1 1 0,-1-1 0,-2-5 0,4 6 0,0-1-1,0 1 1,0-1 0,1 1 0,-1-1 0,1 0 0,0 1-1,0-1 1,0 0 0,0 1 0,1-1 0,-1 1 0,1-1-1,0 0 1,0 1 0,1-1 0,-1 1 0,4-6-1,-1 2 5,0 1 0,0 0 0,1 0 0,0 0 0,0 0 0,0 1 0,1 0 0,0 0 0,0 0 0,0 1-1,0 0 1,1 0 0,0 1 0,0 0 0,0 0 0,13-4 0,9 0 6,-1 1 0,58-4 0,-72 9-9,60-4 39,1 3-1,89 9 0,-156-7-11,0 0 0,0 1 0,0 1 0,0-1 0,0 1 0,0 1 0,0 0 0,0 0 0,-1 0 0,0 1 0,0 0 0,8 5 0,-15-9-21,1 1 0,0-1 0,-1 1 0,1-1 1,0 1-1,-1 0 0,1-1 0,-1 1 1,1-1-1,-1 1 0,1 0 0,-1 0 1,1-1-1,-1 1 0,0 0 0,1 0 0,-1-1 1,0 1-1,0 0 0,0 0 0,1 0 1,-1-1-1,0 1 0,0 0 0,0 0 0,0 0 1,-1-1-1,1 1 0,0 0 0,0 1 1,-1-1-13,0 1-1,-1-1 1,1 1 0,0-1 0,0 0 0,-1 1 0,1-1 0,-1 0 0,1 0 0,-1 0 0,0 0-1,-2 1 1,-7 2-64,1 0 0,-1-1 0,-13 3 0,-20 1-81,0-2 0,-78 0 0,-87-18 6,182 10 143,10 2 10,1 0 0,-1-1 0,1-1 0,0-1 1,0 0-1,-29-12 0,44 16-5,-1-1-1,1 0 1,0 1-1,0-1 1,-1 0 0,1 0-1,0 0 1,0 0 0,0 0-1,0 0 1,0 0-1,0 0 1,0 0 0,0 0-1,-1-3 1,2 3-3,0 1 0,0-1 0,0 0 0,0 0 0,0 1 0,0-1 0,0 0 1,0 1-1,0-1 0,0 0 0,1 0 0,-1 1 0,0-1 0,0 0 0,1 1 0,-1-1 0,0 0 1,1 1-1,-1-1 0,1 1 0,-1-1 0,2 0 0,1-3-6,1 1 0,0 1 0,1-1 0,-1 0 0,0 1 0,1 0 1,0 0-1,8-2 0,90-21 129,2 4 0,159-10 0,-157 20 41,-105 10-147,0 1 1,0 0-1,0 0 0,-1 0 0,1 0 1,0 0-1,0 0 0,0 0 0,0 1 1,-1-1-1,1 1 0,0-1 0,0 1 1,-1 0-1,1-1 0,2 3 0,-3-3-7,-1 1-1,0-1 0,0 0 0,1 1 1,-1-1-1,0 1 0,0-1 0,0 0 1,0 1-1,1-1 0,-1 1 0,0-1 1,0 1-1,0-1 0,0 0 0,0 1 1,0-1-1,0 1 0,0-1 0,0 1 1,0-1-1,0 0 0,-1 1 0,1-1 1,0 1-1,-15 17 9,-36 19-822,-1-1-1,-103 51 1,122-70 97,-12 6 50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2:45:30.7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1417 1675 2465,'-22'-6'6207,"-1"-7"-4141,-15-16-2360,32 24 958,2 1-474,0 0 1,0 0 0,0 0-1,0-1 1,1 1 0,0-1-1,0 0 1,0 0 0,1 0-1,-3-8 1,-11-50 1210,13 51-1148,-4-24 516,1 0 0,2-1-1,1-68 1,5 84-589,0 1-1,1 0 1,1 0 0,1 0-1,0 1 1,2-1 0,0 1-1,16-27 1,3-5-13,-11 22 32,35-53 0,18-16-16,-55 77-138,20-43-1,-5 16 2,-22 39-36,0 0 0,-1 0 1,0 0-1,4-12 1,-8 18-11,1-5 7,1 0 0,0 0 0,0 0 0,1 0 0,0 1 0,0-1 0,0 1-1,7-7 1,2-10 31,0 1-1,-11 19-29,-1 0-1,0-1 0,0 1 1,0 0-1,0-1 1,-1 1-1,1-1 1,-1 1-1,0-1 1,-2-8-1,1 0 38,1 12-40,0 0 1,0 0-1,0-1 1,-1 1-1,1 0 0,0 0 1,-1 0-1,1 0 1,-1 0-1,1 1 1,-1-1-1,0 0 0,1 0 1,-1 0-1,0 0 1,0 1-1,1-1 1,-1 0-1,0 1 0,0-1 1,0 0-1,0 1 1,0-1-1,-1 0 1,-34-10 14,30 9-10,-26-2 8,0 1-1,-63 2 0,57 1-13,-23-2 9,-77-14 0,116 11 0,-1 0 0,-39-17 0,40 14-4,5 3-7,14 4-2,1 1 1,-1-1-1,1 0 0,-1 0 0,1 0 1,-1 0-1,1-1 0,0 1 0,0-1 1,-1 1-1,1-1 0,0 0 0,0 0 1,1 0-1,-1 0 0,-2-2 0,-39-67-33,42 70 32,0-1-1,0 1 1,0 0 0,0-1-1,0 1 1,1-1 0,-1 0-1,0 1 1,1-1-1,-1 0 1,1 1 0,0-1-1,-1 0 1,1 0 0,0 1-1,0-1 1,0-3-1,1-1-2,-11-14 33,2 6-20,-5-8-1,5 12-1,0 2-1,-1-1 0,0 1 1,0 1-1,-1-1 0,1 2 0,-2-1 1,1 1-1,-1 1 0,0 0 0,0 0 1,-17-3-1,-32-4 40,11 3 10,-53-5 1,66 22 256,12 22-205,-30 14-93,37-32-11,9-6 0,-1 0 0,0 0 0,0-1 0,-13 5 0,-3 2 16,-10 0-22,34-11-1,-1 0 0,0 0 0,1-1 0,-1 1-1,0-1 1,0 1 0,1-1 0,-1 0 0,0 0 0,0 0-1,0 0 1,1 0 0,-1 0 0,0 0 0,0 0 0,0-1-1,1 1 1,-1-1 0,0 0 0,1 1 0,-1-1 0,0 0-1,1 0 1,-1 0 0,-2-2 0,-4-2-16,0-1 0,0 0 0,-10-10 0,6 5 37,-1 2-1,0 0 1,-1 1 0,0 0 0,0 1 0,0 0 0,-1 1 0,-18-4 0,26 9 44,0 1 0,0 0 1,1 1-1,-1-1 0,-9 3 0,14-1-49,-1 1-1,1-1 1,0 0-1,0 0 1,1 1-1,-1-1 1,0 1-1,1 0 1,0-1-1,-1 1 1,1 0-1,0 0 1,0 0-1,1 0 1,-1 4-1,-2 1-12,2-5 0,-1 0 0,1 1 0,0-1 0,0 1 0,0 0 0,1-1 0,-1 1 0,1 0 0,0-1-1,0 1 1,0 0 0,1-1 0,-1 1 0,1 0 0,0-1 0,0 1 0,2 3 0,8 11-9,2-1 0,0 0 0,1-1-1,24 21 1,19 22 27,-35-33-11,2-2-1,0-1 1,33 25 0,-49-42 8,-1 1 0,0 0 0,-1 1 0,1-1 0,-2 1 0,1 0 0,-1 1 0,0 0 0,-1-1 0,5 14 0,9 3 0,-16-24-17,0 1 0,-1-1 0,1 1 0,0 0 0,-1 0 0,1-1 0,-1 1 1,0 0-1,0 0 0,0 1 0,0-1 0,0 0 0,0 0 0,0 1 1,-1-1-1,1 0 0,-1 0 0,1 1 0,-1-1 0,0 1 0,0 2 0,-1-2 1,1-1 0,0 0-1,0 0 1,1 1 0,-1-1-1,0 0 1,1 0-1,0 1 1,-1-1 0,1 0-1,0 0 1,2 3-1,-2-2 5,1 0-1,-1 0 0,0 0 1,0 0-1,0 0 0,-1 0 1,1 1-1,0 2 0,-2-2 0,1 0 1,0-1-1,0 1 0,1 0 0,-1-1 1,1 1-1,-1 0 0,1-1 1,0 1-1,1-1 0,-1 1 0,1-1 1,-1 0-1,1 0 0,0 1 1,3 3-1,-1 1 13,0 0-1,-1 0 1,0 1 0,0-1 0,-1 1 0,0 0-1,-1 0 1,0 0 0,0 0 0,-2 12 0,3 10 58,-2-21-65,0 1 0,-1 0-1,0 0 1,-1 0 0,-5 18 0,4-20-3,1 0-1,0 1 1,0-1-1,1 0 1,0 1 0,1-1-1,1 13 1,14 57 11,-14-77-16,-1 0 0,0 0 0,0 0 0,0 0 1,0 0-1,0 1 0,-1-1 0,1 0 0,0 0 0,-1 0 0,0 0 1,1 0-1,-1 0 0,0 0 0,0 0 0,0 0 0,0 0 0,-2 2 1,1-2-4,1 0 0,-1 0 0,1 1 0,0-1 1,0 0-1,0 1 0,0-1 0,0 1 1,1-1-1,-1 1 0,1 0 0,-1 2 1,2 2-12,-1 0 1,-1 0 0,1-1-1,-1 1 1,0 0 0,-1-1-1,0 1 1,-2 6 0,3 1 10,1-14 6,0 1 0,0 0-1,0-1 1,1 1 0,-1 0-1,0-1 1,0 1 0,0 0 0,0-1-1,0 1 1,0 0 0,0-1-1,-1 1 1,1 0 0,0-1-1,0 1 1,0 0 0,-1-1-1,1 1 1,0-1 0,-1 1 0,1 0-1,-1-1 1,1 1 0,0-1-1,-1 1 1,1-1 0,-1 0-1,1 1 1,-2 0 0,2-1-11,6 3-160,4 3 155,0-1 1,0 0 0,0-1-1,1 0 1,-1-1 0,1 0-1,0 0 1,0-1 0,0-1-1,21 1 1,-8-2-3,163 6 64,-160-3-49,-1 1 0,0 2-1,-1 0 1,0 1 0,28 13 0,-27-10-1,1-2 0,-1 0 0,1-2 0,1-1 0,-1-1 0,1-2 0,40-1 0,-55-3-35,-18-3-12,-27-4 35,-12 0 18,-5 0-20,-75-25 1,38 3-37,40 16 43,1-2 1,1-2-1,-65-38 0,92 42-55,17 14 59,0 0 1,0 1 0,0-1 0,0 1 0,0-1 0,0 0-1,0 1 1,1-1 0,-1 1 0,0-1 0,0 1 0,0-1-1,1 1 1,-1-1 0,0 1 0,0-1 0,1 1 0,-1-1-1,1 1 1,-1-1 0,0 1 0,1-1 0,-1 1-1,1 0 1,-1-1 0,1 1 0,-1 0 0,1 0 0,-1-1-1,1 1 1,-1 0 0,1 0 0,0 0 0,-1-1 0,1 1-1,-1 0 1,1 0 0,-1 0 0,2 0 0,19-5-6,0 0 1,0 1-1,0 1 1,1 1 0,-1 1-1,25 3 1,136 19-37,5-1-45,-154-19 61,-22-2 13,-16 0-11,-55-8-81,-1-2 0,-72-24 0,95 23 84,-1-3-1,2-1 1,0-2-1,-46-29 1,83 47 23,-38-31 0,37 30-1,0 0 0,0 0-1,0 0 1,1 0 0,-1 0-1,0 0 1,1 0 0,-1 0-1,1-1 1,-1 1 0,1 0-1,-1 0 1,1-3 0,0 3-2,0 0 0,0 1 1,0-1-1,0 0 0,1 1 0,-1-1 1,0 0-1,1 1 0,-1-1 1,0 0-1,1 1 0,-1-1 1,1 1-1,-1-1 0,1 0 1,-1 1-1,1-1 0,-1 1 0,1 0 1,0-1-1,-1 1 0,1 0 1,0-1-1,-1 1 0,1 0 1,0-1-1,0 1 0,20-6-24,1 0 0,-1 1 0,1 2-1,38-2 1,4-1-12,17-1 26,145 6-1,-95 4 33,-175-8-107,-53-11 1,31 4 1,-333-72-276,390 81 363,-32-9 39,39 11-40,1 0 0,-1 1 0,1-1 0,-1 0 0,1 0 0,-1 0 0,1 0-1,0 0 1,-1 0 0,1 0 0,0 0 0,0-1 0,0 1 0,0 0 0,0-1 0,0 1 0,0-1 0,0 1 0,0-3 0,1 3-3,0 0 1,0 0 0,1 0 0,-1 0-1,0 0 1,1 1 0,-1-1 0,0 0 0,1 0-1,-1 0 1,1 1 0,-1-1 0,1 0-1,0 1 1,-1-1 0,1 0 0,0 1-1,-1-1 1,1 1 0,0-1 0,0 1-1,-1 0 1,1-1 0,0 1 0,0-1-1,0 1 1,0 0 0,-1 0 0,1 0-1,0 0 1,0-1 0,0 1 0,0 0-1,0 1 1,1-1 0,4-2-3,51-10 28,1 2 0,1 3 0,-1 2 0,1 2 0,71 7 0,206 23 139,-272-25-122,-59-4-28,-13-3-17,-18-2-24,-249-17-234,4 0 101,-101-22 406,368 45-201,8 1-29,20 0-45,43 4-51,-62-4 81,389 37 4,-1-29 108,-380-8-100,-1 0 0,1-2 0,0 1 0,-1-2 0,1 0-1,-1 0 1,14-6 0,-26 9-9,0 0 0,0 0-1,0 0 1,0 0 0,1 0 0,-1 0 0,0 0-1,0 0 1,0 0 0,0 0 0,0 0-1,0 0 1,1 0 0,-1 0 0,0 0 0,0-1-1,0 1 1,0 0 0,0 0 0,0 0-1,1 0 1,-1 0 0,0 0 0,0 0 0,0 0-1,0 0 1,0 0 0,0-1 0,0 1 0,0 0-1,0 0 1,0 0 0,0 0 0,0 0-1,0 0 1,0-1 0,1 1 0,-1 0 0,0 0-1,0 0 1,0 0 0,0 0 0,0-1-1,0 1 1,-1 0 0,1 0 0,0 0 0,0 0-1,0 0 1,0 0 0,0-1 0,0 1-1,0 0 1,0 0 0,0 0 0,0 0 0,0 0-1,0 0 1,0 0 0,0-1 0,-1 1 0,1 0-1,0 0 1,0 0 0,0 0 0,0 0-1,0 0 1,-16-5 15,-25-1-31,39 6 14,-341-45-321,244 27 226,-138-44 0,184 46 111,14 4 49,0-1 1,-51-25-1,89 37-64,-1 1 1,1-1 0,0 1 0,0-1-1,0 0 1,0 1 0,0-1-1,-1 0 1,1 0 0,0 0 0,1 0-1,-1 0 1,0 0 0,0 0-1,0 0 1,1 0 0,-1-1 0,0 1-1,0-2 1,1 2-3,0 0 0,0 1 0,1-1 0,-1 0 0,0 0 0,1 1 0,-1-1 0,0 0 0,1 0 0,-1 1 0,1-1 0,-1 1 0,1-1 0,-1 0 0,1 1 0,0-1-1,-1 1 1,1-1 0,0 1 0,-1 0 0,1-1 0,0 1 0,1-1 0,6-2-11,0 0-1,1 0 0,0 1 1,12-2-1,5 1 4,0 1-1,0 2 1,0 0 0,45 8 0,103 28-44,-88-16 36,345 72 153,-432-92-134,1 0 1,0 0-1,0 0 1,0 0-1,0 0 1,0 0-1,0 0 1,0 0-1,0 0 1,0 0-1,0 0 1,0 0-1,0 1 1,0-1-1,0 0 1,0 0-1,0 0 1,0 0-1,0 0 0,1 0 1,-1 0-1,-13 0-15,-25-1-56,-88-14-91,1-5 1,-150-46-1,-242-109 280,496 167-61,21 8-58,0 0 0,0-1 0,-1 1 0,1 0 0,0 0 0,0 0 1,0 0-1,-1 0 0,1 0 0,0 0 0,0 0 0,0 0 1,0-1-1,-1 1 0,1 0 0,0 0 0,0 0 0,0 0 0,0 0 1,0-1-1,0 1 0,-1 0 0,1 0 0,0 0 0,0 0 0,0-1 1,0 1-1,0 0 0,0 0 0,0 0 0,0-1 0,0 1 1,0 0-1,0 0 0,0 0 0,0-1 0,0 1 0,0 0 0,0 0 1,0 0-1,0-1 0,0 1 0,0 0 0,0 0 0,1 0 0,-1-1 1,0 1-1,0 0 0,0 0 0,0 0 0,0 0 0,0-1 1,1 1-1,-1 0 0,0 0 0,0 0 0,0 0 0,0 0 0,1 0 1,-1 0-1,0 0 0,0-1 0,0 1 0,1 0 0,-1 0 1,0 0-1,0 0 0,0 0 0,1 0 0,12-5-24,7 3 18,0 0 0,0 2 0,0 0 0,0 1 1,28 5-1,100 28 76,-127-28-61,278 84 159,-55-15 82,-230-70-195,-12-2 5,-30-2-31,-53-11-245,-127-30-1,-80-44 44,110 19 193,164 61-12,6 2 4,-1-1 1,1 0-1,0 0 0,0 0 1,0-1-1,1 0 0,-1-1 1,1 0-1,0 0 0,1 0 1,-1-1-1,-9-10 0,16 15-12,-1 1-1,1 0 1,-1-1 0,1 1-1,-1-1 1,1 1-1,-1-1 1,1 1-1,-1-1 1,1 1-1,0-1 1,-1 0 0,1 1-1,0-1 1,-1 1-1,1-1 1,0 0-1,0 1 1,0-1-1,-1 0 1,1 1 0,0-1-1,0 0 1,0 0-1,0 1 1,0-1-1,0 0 1,1 1-1,-1-1 1,0-1 0,29 0-9,-24 2 10,27 0 41,70-1 150,121 16 1,-187-10-163,-11 0-7,0-2 0,0-1 0,30-1 0,-53-1-18,1-1 0,-1 1 0,1-1 0,-1 1-1,1-1 1,-1 0 0,0 1 0,1-1 0,-1-1 0,0 1-1,4-3 1,-5 4-3,-1 0-1,0 0 1,0-1 0,1 1-1,-1 0 1,0 0-1,0-1 1,0 1 0,0 0-1,1-1 1,-1 1-1,0 0 1,0 0 0,0-1-1,0 1 1,0 0-1,0-1 1,0 1 0,0 0-1,0-1 1,0 1-1,0 0 1,0-1 0,0 1-1,0 0 1,0-1-1,0 1 1,0 0 0,0 0-1,0-1 1,-1 1-1,1 0 1,0-1 0,-21-11 23,-51-9-40,-81-14 1,132 31 27,-1 0 10,15 3 3,-1 0 0,1-1 0,0 0 1,-1 0-1,1 0 0,0-1 0,-10-5 0,15 11 96,11 3-148,7-1 34,1 2 0,-1-1 0,0 2 0,16 11 0,-18-12-1,-3 0 10,0 0 0,0 1 1,-1 0-1,0 1 0,0 0 1,-1 1-1,0-1 0,-1 2 1,0-1-1,0 1 0,-1 0 1,-1 1-1,0 0 0,-1 0 1,0 0-1,7 25 0,-7-14 5,-1 0 0,-1 1 0,-1-1 1,-2 1-1,0-1 0,-1 1 0,-1-1 0,-7 32 0,6-40-32,-1-1-1,-1 1 1,0-1-1,-1 0 1,-1 0 0,0 0-1,-9 12 1,10-17-2,-1-1-1,1 0 1,-1 0 0,-1-1-1,1 0 1,-1 0 0,0-1-1,-1 0 1,1 0 0,-1-1 0,-10 5-1,14-9-8,1 1-1,-1-1 1,1 0-1,-1 0 1,0 0 0,0 0-1,0-1 1,1 0-1,-1 0 1,0-1-1,0 1 1,0-1-1,1 0 1,-1 0 0,-7-3-1,9 3 8,0 0 0,0-1 0,0 0 0,0 0 0,0 1 0,0-2 0,1 1 0,-1 0 0,0 0 1,1-1-1,0 0 0,0 1 0,0-1 0,0 0 0,0 0 0,0 0 0,1 0 0,-1 0 0,1 0 0,0-1 0,0 1 0,0-4 0,0 2 6,0-1-1,1 1 1,0-1-1,1 1 1,-1-1 0,1 1-1,0-1 1,0 1-1,1-1 1,3-8 0,-4 12 10,-1 0 1,1 1 0,0-1 0,0 1 0,0-1 0,0 1 0,0-1 0,1 1 0,-1-1 0,0 1 0,1 0 0,-1 0 0,0 0 0,1 0 0,0 0 0,-1 0 0,1 0 0,0 0 0,-1 1 0,1-1 0,0 1 0,0-1 0,-1 1 0,1 0 0,0 0 0,0-1 0,0 1-1,-1 0 1,1 1 0,0-1 0,0 0 0,0 1 0,-1-1 0,1 0 0,0 1 0,0 0 0,2 1 0,10 6 13,-1 1-1,0 1 1,0 0 0,-1 1-1,0 0 1,-1 1-1,0 0 1,-1 1 0,9 15-1,-9-12 14,0 1 0,-2 0 1,0 0-1,-1 1 0,7 28 0,-11-34-5,0 1 1,-1 0-1,0 1 1,-1-1-1,-1 0 1,0 0-1,-1 1 0,-4 21 1,4-30-36,0-1-1,0 1 1,-1-1 0,1 1-1,-1-1 1,0 0 0,0 0-1,-1 0 1,1 0 0,-1 0-1,0-1 1,0 1 0,0-1-1,0 0 1,-1 0 0,0 0 0,1 0-1,-1-1 1,0 1 0,0-1-1,0 0 1,0 0 0,-1 0-1,1-1 1,0 1 0,-1-1-1,1 0 1,-1-1 0,0 1-1,1-1 1,-1 0 0,1 0 0,-1 0-1,0-1 1,1 1 0,-9-3-1,6 1-19,0 0 1,0 0-1,0 0 0,1-1 0,-1 0 1,1-1-1,-1 1 0,1-1 0,0 0 0,1-1 1,-1 1-1,1-1 0,0 0 0,0-1 0,0 1 1,1-1-1,-1 0 0,2 0 0,-1 0 0,1-1 1,-1 1-1,2-1 0,-3-8 0,3 8 18,1 0 1,0 0-1,1 0 0,-1 0 0,1 1 0,1-1 0,-1 0 0,1 0 0,1 0 0,-1 0 1,1 1-1,0-1 0,0 1 0,5-9 0,3-1-316,0 0 0,1 1 0,23-25 0,-9 11-917,2-7 421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8A0A6-2A92-E1B4-4678-DBB3E8A61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54CC2D-A72E-B810-751C-0BE4F8E5D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65137F-4D14-5489-F4FD-EB936581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6BD8DC-024B-6D6E-E198-E93A5626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CF3868-DF3F-02E2-DCD1-B42C1FDF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295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BF961-1827-1B13-A2D0-0FC6A3E3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D0610B-3450-E4C6-86B9-8330F9558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E0B64F-5683-35A7-EF1A-99E30FF8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C985B-3BAF-0DA2-3775-4014DA75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D0F99-EA85-99BD-BE6E-290DFE5E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7395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8B62331-BFAD-5149-C60C-ECA2280B7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CF7824-3BB6-E51D-3191-5EB87686D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2F24C5-362D-7E43-E8A4-CB5D65D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162070-CD0D-87C5-B562-2573B19A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D74B62-5071-8A84-EE30-569E84E7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578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FBA51-F15A-E9F4-E65D-1FBC125A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53ADD4-D435-5D30-A539-1337BECA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5663E3-6012-0527-E788-203312CD5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168039-4E1D-5B1B-6EDF-D4556855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08A0DA-1B65-80B8-C8E9-056A6C73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71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0CFA3-F05F-6DCF-D8F3-3D699F4A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B56118-F370-5779-F3B4-3DBA37E5F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9B23A1-D3B8-F71D-11B0-1A2AAF64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E71C7A-5177-0A23-F996-131BAB3D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DE12E-677F-6EEC-C60A-E52548CB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361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8BA6A-D136-164C-A066-700640C5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76867A-471A-A275-E905-4AF176EA96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921CD4-9FB2-4EDD-6304-38EE30F9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367ACA-4643-A761-E903-052D83E5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52E6A7-39AB-A1CC-AF37-45EE89FE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E2EAAC-08FA-8B0E-D9DB-EC501081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973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FFF6A-C875-4C30-577E-DD241F6A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B34D79-8A6B-0BB1-109E-93F828F52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DA64F7-2794-E279-9696-506043BFA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64F218-FB4F-64F4-5053-25DC49885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59632A-1045-6311-650D-9DDF171554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956D77-E289-E24E-5639-5E00223C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C2B7F0-7F59-21FE-0BA8-C89B8B6F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3C02CA9-2C48-BC1B-F0CE-BF765BD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477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00F0A-9333-7E9F-B8DF-1E200523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E2ED361-D122-A9A8-32CD-16F0ADCE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54E70C-5BE4-E106-077B-31804733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4F9112-AD21-A181-5496-1E2C4286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537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71CFBE-A5A1-7DDF-1297-C5A62A6A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0A4EFB-1FE5-2F4E-E9A0-631EF899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8690CA-F638-91E9-D52C-EDE32953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8350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14930-B45B-FEBC-AF00-A9ACD3D8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AB0087-A818-C6D6-CE13-D0FE71ECB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0172F4D-D102-C5E8-F468-D5E9B9DFC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9BEA93-0B91-ECD5-D408-E58CD78A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CCC9A0-2913-3DE4-2B71-37C68418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FE2DD5-1107-4098-76A0-C6E69D88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819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FC47F-AEC6-16A1-D5B5-E0C3C8AA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FD2B53C-2504-40FB-37EF-925E7C262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0123689-C309-72A7-B1E2-0F6817B54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F3ADD4-98A5-0E9A-8451-EDC225505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E737F6-19FE-FB5F-DE8C-95655652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E38822-7E5D-1665-8FC9-B265A062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3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C576AB-5B1D-5F0F-F374-6133C361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1E5B94-4798-CC3D-BBC4-61E21840D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9DC319-277B-789D-1F4A-043BF646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07A87-2D03-48FF-963E-B955A07D95F8}" type="datetimeFigureOut">
              <a:rPr lang="de-CH" smtClean="0"/>
              <a:t>18.03.2023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7ADCD6-A756-A7C5-1E48-74A2A341A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2A207A-3AAF-716F-38DA-C14CC6C2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2AF04-56AB-453F-A5A9-EB3F5C99E01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208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671" Type="http://schemas.openxmlformats.org/officeDocument/2006/relationships/customXml" Target="../ink/ink334.xml"/><Relationship Id="rId21" Type="http://schemas.openxmlformats.org/officeDocument/2006/relationships/customXml" Target="../ink/ink9.xml"/><Relationship Id="rId324" Type="http://schemas.openxmlformats.org/officeDocument/2006/relationships/image" Target="../media/image161.png"/><Relationship Id="rId531" Type="http://schemas.openxmlformats.org/officeDocument/2006/relationships/customXml" Target="../ink/ink264.xml"/><Relationship Id="rId629" Type="http://schemas.openxmlformats.org/officeDocument/2006/relationships/customXml" Target="../ink/ink313.xml"/><Relationship Id="rId170" Type="http://schemas.openxmlformats.org/officeDocument/2006/relationships/image" Target="../media/image84.png"/><Relationship Id="rId268" Type="http://schemas.openxmlformats.org/officeDocument/2006/relationships/image" Target="../media/image133.png"/><Relationship Id="rId475" Type="http://schemas.openxmlformats.org/officeDocument/2006/relationships/customXml" Target="../ink/ink236.xml"/><Relationship Id="rId682" Type="http://schemas.openxmlformats.org/officeDocument/2006/relationships/image" Target="../media/image340.png"/><Relationship Id="rId32" Type="http://schemas.openxmlformats.org/officeDocument/2006/relationships/image" Target="../media/image15.png"/><Relationship Id="rId128" Type="http://schemas.openxmlformats.org/officeDocument/2006/relationships/image" Target="../media/image63.png"/><Relationship Id="rId335" Type="http://schemas.openxmlformats.org/officeDocument/2006/relationships/customXml" Target="../ink/ink166.xml"/><Relationship Id="rId542" Type="http://schemas.openxmlformats.org/officeDocument/2006/relationships/image" Target="../media/image270.png"/><Relationship Id="rId181" Type="http://schemas.openxmlformats.org/officeDocument/2006/relationships/customXml" Target="../ink/ink89.xml"/><Relationship Id="rId402" Type="http://schemas.openxmlformats.org/officeDocument/2006/relationships/image" Target="../media/image200.png"/><Relationship Id="rId279" Type="http://schemas.openxmlformats.org/officeDocument/2006/relationships/customXml" Target="../ink/ink138.xml"/><Relationship Id="rId486" Type="http://schemas.openxmlformats.org/officeDocument/2006/relationships/image" Target="../media/image242.png"/><Relationship Id="rId693" Type="http://schemas.openxmlformats.org/officeDocument/2006/relationships/customXml" Target="../ink/ink345.xml"/><Relationship Id="rId707" Type="http://schemas.openxmlformats.org/officeDocument/2006/relationships/customXml" Target="../ink/ink352.xml"/><Relationship Id="rId43" Type="http://schemas.openxmlformats.org/officeDocument/2006/relationships/customXml" Target="../ink/ink20.xml"/><Relationship Id="rId139" Type="http://schemas.openxmlformats.org/officeDocument/2006/relationships/customXml" Target="../ink/ink68.xml"/><Relationship Id="rId346" Type="http://schemas.openxmlformats.org/officeDocument/2006/relationships/image" Target="../media/image172.png"/><Relationship Id="rId553" Type="http://schemas.openxmlformats.org/officeDocument/2006/relationships/customXml" Target="../ink/ink275.xml"/><Relationship Id="rId192" Type="http://schemas.openxmlformats.org/officeDocument/2006/relationships/image" Target="../media/image95.png"/><Relationship Id="rId206" Type="http://schemas.openxmlformats.org/officeDocument/2006/relationships/image" Target="../media/image102.png"/><Relationship Id="rId413" Type="http://schemas.openxmlformats.org/officeDocument/2006/relationships/customXml" Target="../ink/ink205.xml"/><Relationship Id="rId497" Type="http://schemas.openxmlformats.org/officeDocument/2006/relationships/customXml" Target="../ink/ink247.xml"/><Relationship Id="rId620" Type="http://schemas.openxmlformats.org/officeDocument/2006/relationships/image" Target="../media/image309.png"/><Relationship Id="rId718" Type="http://schemas.openxmlformats.org/officeDocument/2006/relationships/image" Target="../media/image358.png"/><Relationship Id="rId357" Type="http://schemas.openxmlformats.org/officeDocument/2006/relationships/customXml" Target="../ink/ink177.xml"/><Relationship Id="rId54" Type="http://schemas.openxmlformats.org/officeDocument/2006/relationships/image" Target="../media/image26.png"/><Relationship Id="rId217" Type="http://schemas.openxmlformats.org/officeDocument/2006/relationships/customXml" Target="../ink/ink107.xml"/><Relationship Id="rId564" Type="http://schemas.openxmlformats.org/officeDocument/2006/relationships/image" Target="../media/image281.png"/><Relationship Id="rId424" Type="http://schemas.openxmlformats.org/officeDocument/2006/relationships/image" Target="../media/image211.png"/><Relationship Id="rId631" Type="http://schemas.openxmlformats.org/officeDocument/2006/relationships/customXml" Target="../ink/ink314.xml"/><Relationship Id="rId270" Type="http://schemas.openxmlformats.org/officeDocument/2006/relationships/image" Target="../media/image134.png"/><Relationship Id="rId65" Type="http://schemas.openxmlformats.org/officeDocument/2006/relationships/customXml" Target="../ink/ink31.xml"/><Relationship Id="rId130" Type="http://schemas.openxmlformats.org/officeDocument/2006/relationships/image" Target="../media/image64.png"/><Relationship Id="rId368" Type="http://schemas.openxmlformats.org/officeDocument/2006/relationships/image" Target="../media/image183.png"/><Relationship Id="rId575" Type="http://schemas.openxmlformats.org/officeDocument/2006/relationships/customXml" Target="../ink/ink286.xml"/><Relationship Id="rId228" Type="http://schemas.openxmlformats.org/officeDocument/2006/relationships/image" Target="../media/image113.png"/><Relationship Id="rId435" Type="http://schemas.openxmlformats.org/officeDocument/2006/relationships/customXml" Target="../ink/ink216.xml"/><Relationship Id="rId642" Type="http://schemas.openxmlformats.org/officeDocument/2006/relationships/image" Target="../media/image320.png"/><Relationship Id="rId281" Type="http://schemas.openxmlformats.org/officeDocument/2006/relationships/customXml" Target="../ink/ink139.xml"/><Relationship Id="rId502" Type="http://schemas.openxmlformats.org/officeDocument/2006/relationships/image" Target="../media/image250.png"/><Relationship Id="rId76" Type="http://schemas.openxmlformats.org/officeDocument/2006/relationships/image" Target="../media/image37.png"/><Relationship Id="rId141" Type="http://schemas.openxmlformats.org/officeDocument/2006/relationships/customXml" Target="../ink/ink69.xml"/><Relationship Id="rId379" Type="http://schemas.openxmlformats.org/officeDocument/2006/relationships/customXml" Target="../ink/ink188.xml"/><Relationship Id="rId586" Type="http://schemas.openxmlformats.org/officeDocument/2006/relationships/image" Target="../media/image292.png"/><Relationship Id="rId7" Type="http://schemas.openxmlformats.org/officeDocument/2006/relationships/image" Target="../media/image4.png"/><Relationship Id="rId239" Type="http://schemas.openxmlformats.org/officeDocument/2006/relationships/customXml" Target="../ink/ink118.xml"/><Relationship Id="rId446" Type="http://schemas.openxmlformats.org/officeDocument/2006/relationships/image" Target="../media/image222.png"/><Relationship Id="rId653" Type="http://schemas.openxmlformats.org/officeDocument/2006/relationships/customXml" Target="../ink/ink325.xml"/><Relationship Id="rId292" Type="http://schemas.openxmlformats.org/officeDocument/2006/relationships/image" Target="../media/image145.png"/><Relationship Id="rId306" Type="http://schemas.openxmlformats.org/officeDocument/2006/relationships/image" Target="../media/image152.png"/><Relationship Id="rId87" Type="http://schemas.openxmlformats.org/officeDocument/2006/relationships/customXml" Target="../ink/ink42.xml"/><Relationship Id="rId513" Type="http://schemas.openxmlformats.org/officeDocument/2006/relationships/customXml" Target="../ink/ink255.xml"/><Relationship Id="rId597" Type="http://schemas.openxmlformats.org/officeDocument/2006/relationships/customXml" Target="../ink/ink297.xml"/><Relationship Id="rId152" Type="http://schemas.openxmlformats.org/officeDocument/2006/relationships/image" Target="../media/image75.png"/><Relationship Id="rId457" Type="http://schemas.openxmlformats.org/officeDocument/2006/relationships/customXml" Target="../ink/ink227.xml"/><Relationship Id="rId664" Type="http://schemas.openxmlformats.org/officeDocument/2006/relationships/image" Target="../media/image331.png"/><Relationship Id="rId14" Type="http://schemas.openxmlformats.org/officeDocument/2006/relationships/chart" Target="../charts/chart3.xml"/><Relationship Id="rId317" Type="http://schemas.openxmlformats.org/officeDocument/2006/relationships/customXml" Target="../ink/ink157.xml"/><Relationship Id="rId524" Type="http://schemas.openxmlformats.org/officeDocument/2006/relationships/image" Target="../media/image261.png"/><Relationship Id="rId98" Type="http://schemas.openxmlformats.org/officeDocument/2006/relationships/image" Target="../media/image48.png"/><Relationship Id="rId163" Type="http://schemas.openxmlformats.org/officeDocument/2006/relationships/customXml" Target="../ink/ink80.xml"/><Relationship Id="rId370" Type="http://schemas.openxmlformats.org/officeDocument/2006/relationships/image" Target="../media/image184.png"/><Relationship Id="rId230" Type="http://schemas.openxmlformats.org/officeDocument/2006/relationships/image" Target="../media/image114.png"/><Relationship Id="rId468" Type="http://schemas.openxmlformats.org/officeDocument/2006/relationships/image" Target="../media/image233.png"/><Relationship Id="rId675" Type="http://schemas.openxmlformats.org/officeDocument/2006/relationships/customXml" Target="../ink/ink336.xml"/><Relationship Id="rId25" Type="http://schemas.openxmlformats.org/officeDocument/2006/relationships/customXml" Target="../ink/ink11.xml"/><Relationship Id="rId328" Type="http://schemas.openxmlformats.org/officeDocument/2006/relationships/image" Target="../media/image163.png"/><Relationship Id="rId535" Type="http://schemas.openxmlformats.org/officeDocument/2006/relationships/customXml" Target="../ink/ink266.xml"/><Relationship Id="rId174" Type="http://schemas.openxmlformats.org/officeDocument/2006/relationships/image" Target="../media/image86.png"/><Relationship Id="rId381" Type="http://schemas.openxmlformats.org/officeDocument/2006/relationships/customXml" Target="../ink/ink189.xml"/><Relationship Id="rId602" Type="http://schemas.openxmlformats.org/officeDocument/2006/relationships/image" Target="../media/image300.png"/><Relationship Id="rId241" Type="http://schemas.openxmlformats.org/officeDocument/2006/relationships/customXml" Target="../ink/ink119.xml"/><Relationship Id="rId479" Type="http://schemas.openxmlformats.org/officeDocument/2006/relationships/customXml" Target="../ink/ink238.xml"/><Relationship Id="rId686" Type="http://schemas.openxmlformats.org/officeDocument/2006/relationships/image" Target="../media/image342.png"/><Relationship Id="rId36" Type="http://schemas.openxmlformats.org/officeDocument/2006/relationships/image" Target="../media/image17.png"/><Relationship Id="rId339" Type="http://schemas.openxmlformats.org/officeDocument/2006/relationships/customXml" Target="../ink/ink168.xml"/><Relationship Id="rId546" Type="http://schemas.openxmlformats.org/officeDocument/2006/relationships/image" Target="../media/image272.png"/><Relationship Id="rId101" Type="http://schemas.openxmlformats.org/officeDocument/2006/relationships/customXml" Target="../ink/ink49.xml"/><Relationship Id="rId185" Type="http://schemas.openxmlformats.org/officeDocument/2006/relationships/customXml" Target="../ink/ink91.xml"/><Relationship Id="rId406" Type="http://schemas.openxmlformats.org/officeDocument/2006/relationships/image" Target="../media/image202.png"/><Relationship Id="rId392" Type="http://schemas.openxmlformats.org/officeDocument/2006/relationships/image" Target="../media/image195.png"/><Relationship Id="rId613" Type="http://schemas.openxmlformats.org/officeDocument/2006/relationships/customXml" Target="../ink/ink305.xml"/><Relationship Id="rId697" Type="http://schemas.openxmlformats.org/officeDocument/2006/relationships/customXml" Target="../ink/ink347.xml"/><Relationship Id="rId252" Type="http://schemas.openxmlformats.org/officeDocument/2006/relationships/image" Target="../media/image125.png"/><Relationship Id="rId47" Type="http://schemas.openxmlformats.org/officeDocument/2006/relationships/customXml" Target="../ink/ink22.xml"/><Relationship Id="rId112" Type="http://schemas.openxmlformats.org/officeDocument/2006/relationships/image" Target="../media/image55.png"/><Relationship Id="rId557" Type="http://schemas.openxmlformats.org/officeDocument/2006/relationships/customXml" Target="../ink/ink277.xml"/><Relationship Id="rId196" Type="http://schemas.openxmlformats.org/officeDocument/2006/relationships/image" Target="../media/image97.png"/><Relationship Id="rId417" Type="http://schemas.openxmlformats.org/officeDocument/2006/relationships/customXml" Target="../ink/ink207.xml"/><Relationship Id="rId624" Type="http://schemas.openxmlformats.org/officeDocument/2006/relationships/image" Target="../media/image311.png"/><Relationship Id="rId263" Type="http://schemas.openxmlformats.org/officeDocument/2006/relationships/customXml" Target="../ink/ink130.xml"/><Relationship Id="rId470" Type="http://schemas.openxmlformats.org/officeDocument/2006/relationships/image" Target="../media/image234.png"/><Relationship Id="rId58" Type="http://schemas.openxmlformats.org/officeDocument/2006/relationships/image" Target="../media/image28.png"/><Relationship Id="rId123" Type="http://schemas.openxmlformats.org/officeDocument/2006/relationships/customXml" Target="../ink/ink60.xml"/><Relationship Id="rId330" Type="http://schemas.openxmlformats.org/officeDocument/2006/relationships/image" Target="../media/image164.png"/><Relationship Id="rId568" Type="http://schemas.openxmlformats.org/officeDocument/2006/relationships/image" Target="../media/image283.png"/><Relationship Id="rId428" Type="http://schemas.openxmlformats.org/officeDocument/2006/relationships/image" Target="../media/image213.png"/><Relationship Id="rId635" Type="http://schemas.openxmlformats.org/officeDocument/2006/relationships/customXml" Target="../ink/ink316.xml"/><Relationship Id="rId274" Type="http://schemas.openxmlformats.org/officeDocument/2006/relationships/image" Target="../media/image136.png"/><Relationship Id="rId481" Type="http://schemas.openxmlformats.org/officeDocument/2006/relationships/customXml" Target="../ink/ink239.xml"/><Relationship Id="rId702" Type="http://schemas.openxmlformats.org/officeDocument/2006/relationships/image" Target="../media/image350.png"/><Relationship Id="rId69" Type="http://schemas.openxmlformats.org/officeDocument/2006/relationships/customXml" Target="../ink/ink33.xml"/><Relationship Id="rId134" Type="http://schemas.openxmlformats.org/officeDocument/2006/relationships/image" Target="../media/image66.png"/><Relationship Id="rId579" Type="http://schemas.openxmlformats.org/officeDocument/2006/relationships/customXml" Target="../ink/ink288.xml"/><Relationship Id="rId341" Type="http://schemas.openxmlformats.org/officeDocument/2006/relationships/customXml" Target="../ink/ink169.xml"/><Relationship Id="rId439" Type="http://schemas.openxmlformats.org/officeDocument/2006/relationships/customXml" Target="../ink/ink218.xml"/><Relationship Id="rId646" Type="http://schemas.openxmlformats.org/officeDocument/2006/relationships/image" Target="../media/image322.png"/><Relationship Id="rId201" Type="http://schemas.openxmlformats.org/officeDocument/2006/relationships/customXml" Target="../ink/ink99.xml"/><Relationship Id="rId285" Type="http://schemas.openxmlformats.org/officeDocument/2006/relationships/customXml" Target="../ink/ink141.xml"/><Relationship Id="rId506" Type="http://schemas.openxmlformats.org/officeDocument/2006/relationships/image" Target="../media/image252.png"/><Relationship Id="rId492" Type="http://schemas.openxmlformats.org/officeDocument/2006/relationships/image" Target="../media/image245.png"/><Relationship Id="rId713" Type="http://schemas.openxmlformats.org/officeDocument/2006/relationships/customXml" Target="../ink/ink355.xml"/><Relationship Id="rId145" Type="http://schemas.openxmlformats.org/officeDocument/2006/relationships/customXml" Target="../ink/ink71.xml"/><Relationship Id="rId352" Type="http://schemas.openxmlformats.org/officeDocument/2006/relationships/image" Target="../media/image175.png"/><Relationship Id="rId212" Type="http://schemas.openxmlformats.org/officeDocument/2006/relationships/image" Target="../media/image105.png"/><Relationship Id="rId657" Type="http://schemas.openxmlformats.org/officeDocument/2006/relationships/customXml" Target="../ink/ink327.xml"/><Relationship Id="rId296" Type="http://schemas.openxmlformats.org/officeDocument/2006/relationships/image" Target="../media/image147.png"/><Relationship Id="rId517" Type="http://schemas.openxmlformats.org/officeDocument/2006/relationships/customXml" Target="../ink/ink257.xml"/><Relationship Id="rId60" Type="http://schemas.openxmlformats.org/officeDocument/2006/relationships/image" Target="../media/image29.png"/><Relationship Id="rId156" Type="http://schemas.openxmlformats.org/officeDocument/2006/relationships/image" Target="../media/image77.png"/><Relationship Id="rId363" Type="http://schemas.openxmlformats.org/officeDocument/2006/relationships/customXml" Target="../ink/ink180.xml"/><Relationship Id="rId570" Type="http://schemas.openxmlformats.org/officeDocument/2006/relationships/image" Target="../media/image284.png"/><Relationship Id="rId223" Type="http://schemas.openxmlformats.org/officeDocument/2006/relationships/customXml" Target="../ink/ink110.xml"/><Relationship Id="rId430" Type="http://schemas.openxmlformats.org/officeDocument/2006/relationships/image" Target="../media/image214.png"/><Relationship Id="rId668" Type="http://schemas.openxmlformats.org/officeDocument/2006/relationships/image" Target="../media/image333.png"/><Relationship Id="rId18" Type="http://schemas.openxmlformats.org/officeDocument/2006/relationships/image" Target="../media/image8.png"/><Relationship Id="rId528" Type="http://schemas.openxmlformats.org/officeDocument/2006/relationships/image" Target="../media/image263.png"/><Relationship Id="rId167" Type="http://schemas.openxmlformats.org/officeDocument/2006/relationships/customXml" Target="../ink/ink82.xml"/><Relationship Id="rId374" Type="http://schemas.openxmlformats.org/officeDocument/2006/relationships/image" Target="../media/image186.png"/><Relationship Id="rId581" Type="http://schemas.openxmlformats.org/officeDocument/2006/relationships/customXml" Target="../ink/ink289.xml"/><Relationship Id="rId71" Type="http://schemas.openxmlformats.org/officeDocument/2006/relationships/customXml" Target="../ink/ink34.xml"/><Relationship Id="rId234" Type="http://schemas.openxmlformats.org/officeDocument/2006/relationships/image" Target="../media/image116.png"/><Relationship Id="rId679" Type="http://schemas.openxmlformats.org/officeDocument/2006/relationships/customXml" Target="../ink/ink338.xml"/><Relationship Id="rId2" Type="http://schemas.openxmlformats.org/officeDocument/2006/relationships/customXml" Target="../ink/ink1.xml"/><Relationship Id="rId29" Type="http://schemas.openxmlformats.org/officeDocument/2006/relationships/customXml" Target="../ink/ink13.xml"/><Relationship Id="rId441" Type="http://schemas.openxmlformats.org/officeDocument/2006/relationships/customXml" Target="../ink/ink219.xml"/><Relationship Id="rId539" Type="http://schemas.openxmlformats.org/officeDocument/2006/relationships/customXml" Target="../ink/ink268.xml"/><Relationship Id="rId40" Type="http://schemas.openxmlformats.org/officeDocument/2006/relationships/image" Target="../media/image19.png"/><Relationship Id="rId136" Type="http://schemas.openxmlformats.org/officeDocument/2006/relationships/image" Target="../media/image67.png"/><Relationship Id="rId178" Type="http://schemas.openxmlformats.org/officeDocument/2006/relationships/image" Target="../media/image88.png"/><Relationship Id="rId301" Type="http://schemas.openxmlformats.org/officeDocument/2006/relationships/customXml" Target="../ink/ink149.xml"/><Relationship Id="rId343" Type="http://schemas.openxmlformats.org/officeDocument/2006/relationships/customXml" Target="../ink/ink170.xml"/><Relationship Id="rId550" Type="http://schemas.openxmlformats.org/officeDocument/2006/relationships/image" Target="../media/image274.png"/><Relationship Id="rId82" Type="http://schemas.openxmlformats.org/officeDocument/2006/relationships/image" Target="../media/image40.png"/><Relationship Id="rId203" Type="http://schemas.openxmlformats.org/officeDocument/2006/relationships/customXml" Target="../ink/ink100.xml"/><Relationship Id="rId385" Type="http://schemas.openxmlformats.org/officeDocument/2006/relationships/customXml" Target="../ink/ink191.xml"/><Relationship Id="rId592" Type="http://schemas.openxmlformats.org/officeDocument/2006/relationships/image" Target="../media/image295.png"/><Relationship Id="rId606" Type="http://schemas.openxmlformats.org/officeDocument/2006/relationships/image" Target="../media/image302.png"/><Relationship Id="rId648" Type="http://schemas.openxmlformats.org/officeDocument/2006/relationships/image" Target="../media/image323.png"/><Relationship Id="rId245" Type="http://schemas.openxmlformats.org/officeDocument/2006/relationships/customXml" Target="../ink/ink121.xml"/><Relationship Id="rId287" Type="http://schemas.openxmlformats.org/officeDocument/2006/relationships/customXml" Target="../ink/ink142.xml"/><Relationship Id="rId410" Type="http://schemas.openxmlformats.org/officeDocument/2006/relationships/image" Target="../media/image204.png"/><Relationship Id="rId452" Type="http://schemas.openxmlformats.org/officeDocument/2006/relationships/image" Target="../media/image225.png"/><Relationship Id="rId494" Type="http://schemas.openxmlformats.org/officeDocument/2006/relationships/image" Target="../media/image246.png"/><Relationship Id="rId508" Type="http://schemas.openxmlformats.org/officeDocument/2006/relationships/image" Target="../media/image253.png"/><Relationship Id="rId715" Type="http://schemas.openxmlformats.org/officeDocument/2006/relationships/customXml" Target="../ink/ink356.xml"/><Relationship Id="rId105" Type="http://schemas.openxmlformats.org/officeDocument/2006/relationships/customXml" Target="../ink/ink51.xml"/><Relationship Id="rId147" Type="http://schemas.openxmlformats.org/officeDocument/2006/relationships/customXml" Target="../ink/ink72.xml"/><Relationship Id="rId312" Type="http://schemas.openxmlformats.org/officeDocument/2006/relationships/image" Target="../media/image155.png"/><Relationship Id="rId354" Type="http://schemas.openxmlformats.org/officeDocument/2006/relationships/image" Target="../media/image176.png"/><Relationship Id="rId51" Type="http://schemas.openxmlformats.org/officeDocument/2006/relationships/customXml" Target="../ink/ink24.xml"/><Relationship Id="rId93" Type="http://schemas.openxmlformats.org/officeDocument/2006/relationships/customXml" Target="../ink/ink45.xml"/><Relationship Id="rId189" Type="http://schemas.openxmlformats.org/officeDocument/2006/relationships/customXml" Target="../ink/ink93.xml"/><Relationship Id="rId396" Type="http://schemas.openxmlformats.org/officeDocument/2006/relationships/image" Target="../media/image197.png"/><Relationship Id="rId561" Type="http://schemas.openxmlformats.org/officeDocument/2006/relationships/customXml" Target="../ink/ink279.xml"/><Relationship Id="rId617" Type="http://schemas.openxmlformats.org/officeDocument/2006/relationships/customXml" Target="../ink/ink307.xml"/><Relationship Id="rId659" Type="http://schemas.openxmlformats.org/officeDocument/2006/relationships/customXml" Target="../ink/ink328.xml"/><Relationship Id="rId214" Type="http://schemas.openxmlformats.org/officeDocument/2006/relationships/image" Target="../media/image106.png"/><Relationship Id="rId256" Type="http://schemas.openxmlformats.org/officeDocument/2006/relationships/image" Target="../media/image127.png"/><Relationship Id="rId298" Type="http://schemas.openxmlformats.org/officeDocument/2006/relationships/image" Target="../media/image148.png"/><Relationship Id="rId421" Type="http://schemas.openxmlformats.org/officeDocument/2006/relationships/customXml" Target="../ink/ink209.xml"/><Relationship Id="rId463" Type="http://schemas.openxmlformats.org/officeDocument/2006/relationships/customXml" Target="../ink/ink230.xml"/><Relationship Id="rId519" Type="http://schemas.openxmlformats.org/officeDocument/2006/relationships/customXml" Target="../ink/ink258.xml"/><Relationship Id="rId670" Type="http://schemas.openxmlformats.org/officeDocument/2006/relationships/image" Target="../media/image334.png"/><Relationship Id="rId116" Type="http://schemas.openxmlformats.org/officeDocument/2006/relationships/image" Target="../media/image57.png"/><Relationship Id="rId158" Type="http://schemas.openxmlformats.org/officeDocument/2006/relationships/image" Target="../media/image78.png"/><Relationship Id="rId323" Type="http://schemas.openxmlformats.org/officeDocument/2006/relationships/customXml" Target="../ink/ink160.xml"/><Relationship Id="rId530" Type="http://schemas.openxmlformats.org/officeDocument/2006/relationships/image" Target="../media/image264.png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customXml" Target="../ink/ink181.xml"/><Relationship Id="rId572" Type="http://schemas.openxmlformats.org/officeDocument/2006/relationships/image" Target="../media/image285.png"/><Relationship Id="rId628" Type="http://schemas.openxmlformats.org/officeDocument/2006/relationships/image" Target="../media/image313.png"/><Relationship Id="rId225" Type="http://schemas.openxmlformats.org/officeDocument/2006/relationships/customXml" Target="../ink/ink111.xml"/><Relationship Id="rId267" Type="http://schemas.openxmlformats.org/officeDocument/2006/relationships/customXml" Target="../ink/ink132.xml"/><Relationship Id="rId432" Type="http://schemas.openxmlformats.org/officeDocument/2006/relationships/image" Target="../media/image215.png"/><Relationship Id="rId474" Type="http://schemas.openxmlformats.org/officeDocument/2006/relationships/image" Target="../media/image236.png"/><Relationship Id="rId127" Type="http://schemas.openxmlformats.org/officeDocument/2006/relationships/customXml" Target="../ink/ink62.xml"/><Relationship Id="rId681" Type="http://schemas.openxmlformats.org/officeDocument/2006/relationships/customXml" Target="../ink/ink339.xml"/><Relationship Id="rId31" Type="http://schemas.openxmlformats.org/officeDocument/2006/relationships/customXml" Target="../ink/ink14.xml"/><Relationship Id="rId73" Type="http://schemas.openxmlformats.org/officeDocument/2006/relationships/customXml" Target="../ink/ink35.xml"/><Relationship Id="rId169" Type="http://schemas.openxmlformats.org/officeDocument/2006/relationships/customXml" Target="../ink/ink83.xml"/><Relationship Id="rId334" Type="http://schemas.openxmlformats.org/officeDocument/2006/relationships/image" Target="../media/image166.png"/><Relationship Id="rId376" Type="http://schemas.openxmlformats.org/officeDocument/2006/relationships/image" Target="../media/image187.png"/><Relationship Id="rId541" Type="http://schemas.openxmlformats.org/officeDocument/2006/relationships/customXml" Target="../ink/ink269.xml"/><Relationship Id="rId583" Type="http://schemas.openxmlformats.org/officeDocument/2006/relationships/customXml" Target="../ink/ink290.xml"/><Relationship Id="rId639" Type="http://schemas.openxmlformats.org/officeDocument/2006/relationships/customXml" Target="../ink/ink318.xml"/><Relationship Id="rId4" Type="http://schemas.openxmlformats.org/officeDocument/2006/relationships/customXml" Target="../ink/ink2.xml"/><Relationship Id="rId180" Type="http://schemas.openxmlformats.org/officeDocument/2006/relationships/image" Target="../media/image89.png"/><Relationship Id="rId236" Type="http://schemas.openxmlformats.org/officeDocument/2006/relationships/image" Target="../media/image117.png"/><Relationship Id="rId278" Type="http://schemas.openxmlformats.org/officeDocument/2006/relationships/image" Target="../media/image138.png"/><Relationship Id="rId401" Type="http://schemas.openxmlformats.org/officeDocument/2006/relationships/customXml" Target="../ink/ink199.xml"/><Relationship Id="rId443" Type="http://schemas.openxmlformats.org/officeDocument/2006/relationships/customXml" Target="../ink/ink220.xml"/><Relationship Id="rId650" Type="http://schemas.openxmlformats.org/officeDocument/2006/relationships/image" Target="../media/image324.png"/><Relationship Id="rId303" Type="http://schemas.openxmlformats.org/officeDocument/2006/relationships/customXml" Target="../ink/ink150.xml"/><Relationship Id="rId485" Type="http://schemas.openxmlformats.org/officeDocument/2006/relationships/customXml" Target="../ink/ink241.xml"/><Relationship Id="rId692" Type="http://schemas.openxmlformats.org/officeDocument/2006/relationships/image" Target="../media/image345.png"/><Relationship Id="rId706" Type="http://schemas.openxmlformats.org/officeDocument/2006/relationships/image" Target="../media/image352.png"/><Relationship Id="rId42" Type="http://schemas.openxmlformats.org/officeDocument/2006/relationships/image" Target="../media/image20.png"/><Relationship Id="rId84" Type="http://schemas.openxmlformats.org/officeDocument/2006/relationships/image" Target="../media/image41.png"/><Relationship Id="rId138" Type="http://schemas.openxmlformats.org/officeDocument/2006/relationships/image" Target="../media/image68.png"/><Relationship Id="rId345" Type="http://schemas.openxmlformats.org/officeDocument/2006/relationships/customXml" Target="../ink/ink171.xml"/><Relationship Id="rId387" Type="http://schemas.openxmlformats.org/officeDocument/2006/relationships/customXml" Target="../ink/ink192.xml"/><Relationship Id="rId510" Type="http://schemas.openxmlformats.org/officeDocument/2006/relationships/image" Target="../media/image254.png"/><Relationship Id="rId552" Type="http://schemas.openxmlformats.org/officeDocument/2006/relationships/image" Target="../media/image275.png"/><Relationship Id="rId594" Type="http://schemas.openxmlformats.org/officeDocument/2006/relationships/image" Target="../media/image296.png"/><Relationship Id="rId608" Type="http://schemas.openxmlformats.org/officeDocument/2006/relationships/image" Target="../media/image303.png"/><Relationship Id="rId191" Type="http://schemas.openxmlformats.org/officeDocument/2006/relationships/customXml" Target="../ink/ink94.xml"/><Relationship Id="rId205" Type="http://schemas.openxmlformats.org/officeDocument/2006/relationships/customXml" Target="../ink/ink101.xml"/><Relationship Id="rId247" Type="http://schemas.openxmlformats.org/officeDocument/2006/relationships/customXml" Target="../ink/ink122.xml"/><Relationship Id="rId412" Type="http://schemas.openxmlformats.org/officeDocument/2006/relationships/image" Target="../media/image205.png"/><Relationship Id="rId107" Type="http://schemas.openxmlformats.org/officeDocument/2006/relationships/customXml" Target="../ink/ink52.xml"/><Relationship Id="rId289" Type="http://schemas.openxmlformats.org/officeDocument/2006/relationships/customXml" Target="../ink/ink143.xml"/><Relationship Id="rId454" Type="http://schemas.openxmlformats.org/officeDocument/2006/relationships/image" Target="../media/image226.png"/><Relationship Id="rId496" Type="http://schemas.openxmlformats.org/officeDocument/2006/relationships/image" Target="../media/image247.png"/><Relationship Id="rId661" Type="http://schemas.openxmlformats.org/officeDocument/2006/relationships/customXml" Target="../ink/ink329.xml"/><Relationship Id="rId717" Type="http://schemas.openxmlformats.org/officeDocument/2006/relationships/customXml" Target="../ink/ink357.xml"/><Relationship Id="rId11" Type="http://schemas.openxmlformats.org/officeDocument/2006/relationships/image" Target="../media/image6.png"/><Relationship Id="rId53" Type="http://schemas.openxmlformats.org/officeDocument/2006/relationships/customXml" Target="../ink/ink25.xml"/><Relationship Id="rId149" Type="http://schemas.openxmlformats.org/officeDocument/2006/relationships/customXml" Target="../ink/ink73.xml"/><Relationship Id="rId314" Type="http://schemas.openxmlformats.org/officeDocument/2006/relationships/image" Target="../media/image156.png"/><Relationship Id="rId356" Type="http://schemas.openxmlformats.org/officeDocument/2006/relationships/image" Target="../media/image177.png"/><Relationship Id="rId398" Type="http://schemas.openxmlformats.org/officeDocument/2006/relationships/image" Target="../media/image198.png"/><Relationship Id="rId521" Type="http://schemas.openxmlformats.org/officeDocument/2006/relationships/customXml" Target="../ink/ink259.xml"/><Relationship Id="rId563" Type="http://schemas.openxmlformats.org/officeDocument/2006/relationships/customXml" Target="../ink/ink280.xml"/><Relationship Id="rId619" Type="http://schemas.openxmlformats.org/officeDocument/2006/relationships/customXml" Target="../ink/ink308.xml"/><Relationship Id="rId95" Type="http://schemas.openxmlformats.org/officeDocument/2006/relationships/customXml" Target="../ink/ink46.xml"/><Relationship Id="rId160" Type="http://schemas.openxmlformats.org/officeDocument/2006/relationships/image" Target="../media/image79.png"/><Relationship Id="rId216" Type="http://schemas.openxmlformats.org/officeDocument/2006/relationships/image" Target="../media/image107.png"/><Relationship Id="rId423" Type="http://schemas.openxmlformats.org/officeDocument/2006/relationships/customXml" Target="../ink/ink210.xml"/><Relationship Id="rId258" Type="http://schemas.openxmlformats.org/officeDocument/2006/relationships/image" Target="../media/image128.png"/><Relationship Id="rId465" Type="http://schemas.openxmlformats.org/officeDocument/2006/relationships/customXml" Target="../ink/ink231.xml"/><Relationship Id="rId630" Type="http://schemas.openxmlformats.org/officeDocument/2006/relationships/image" Target="../media/image314.png"/><Relationship Id="rId672" Type="http://schemas.openxmlformats.org/officeDocument/2006/relationships/image" Target="../media/image335.png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58.png"/><Relationship Id="rId325" Type="http://schemas.openxmlformats.org/officeDocument/2006/relationships/customXml" Target="../ink/ink161.xml"/><Relationship Id="rId367" Type="http://schemas.openxmlformats.org/officeDocument/2006/relationships/customXml" Target="../ink/ink182.xml"/><Relationship Id="rId532" Type="http://schemas.openxmlformats.org/officeDocument/2006/relationships/image" Target="../media/image265.png"/><Relationship Id="rId574" Type="http://schemas.openxmlformats.org/officeDocument/2006/relationships/image" Target="../media/image286.png"/><Relationship Id="rId171" Type="http://schemas.openxmlformats.org/officeDocument/2006/relationships/customXml" Target="../ink/ink84.xml"/><Relationship Id="rId227" Type="http://schemas.openxmlformats.org/officeDocument/2006/relationships/customXml" Target="../ink/ink112.xml"/><Relationship Id="rId269" Type="http://schemas.openxmlformats.org/officeDocument/2006/relationships/customXml" Target="../ink/ink133.xml"/><Relationship Id="rId434" Type="http://schemas.openxmlformats.org/officeDocument/2006/relationships/image" Target="../media/image216.png"/><Relationship Id="rId476" Type="http://schemas.openxmlformats.org/officeDocument/2006/relationships/image" Target="../media/image237.png"/><Relationship Id="rId641" Type="http://schemas.openxmlformats.org/officeDocument/2006/relationships/customXml" Target="../ink/ink319.xml"/><Relationship Id="rId683" Type="http://schemas.openxmlformats.org/officeDocument/2006/relationships/customXml" Target="../ink/ink340.xml"/><Relationship Id="rId33" Type="http://schemas.openxmlformats.org/officeDocument/2006/relationships/customXml" Target="../ink/ink15.xml"/><Relationship Id="rId129" Type="http://schemas.openxmlformats.org/officeDocument/2006/relationships/customXml" Target="../ink/ink63.xml"/><Relationship Id="rId280" Type="http://schemas.openxmlformats.org/officeDocument/2006/relationships/image" Target="../media/image139.png"/><Relationship Id="rId336" Type="http://schemas.openxmlformats.org/officeDocument/2006/relationships/image" Target="../media/image167.png"/><Relationship Id="rId501" Type="http://schemas.openxmlformats.org/officeDocument/2006/relationships/customXml" Target="../ink/ink249.xml"/><Relationship Id="rId543" Type="http://schemas.openxmlformats.org/officeDocument/2006/relationships/customXml" Target="../ink/ink270.xml"/><Relationship Id="rId75" Type="http://schemas.openxmlformats.org/officeDocument/2006/relationships/customXml" Target="../ink/ink36.xml"/><Relationship Id="rId140" Type="http://schemas.openxmlformats.org/officeDocument/2006/relationships/image" Target="../media/image69.png"/><Relationship Id="rId182" Type="http://schemas.openxmlformats.org/officeDocument/2006/relationships/image" Target="../media/image90.png"/><Relationship Id="rId378" Type="http://schemas.openxmlformats.org/officeDocument/2006/relationships/image" Target="../media/image188.png"/><Relationship Id="rId403" Type="http://schemas.openxmlformats.org/officeDocument/2006/relationships/customXml" Target="../ink/ink200.xml"/><Relationship Id="rId585" Type="http://schemas.openxmlformats.org/officeDocument/2006/relationships/customXml" Target="../ink/ink291.xml"/><Relationship Id="rId6" Type="http://schemas.openxmlformats.org/officeDocument/2006/relationships/customXml" Target="../ink/ink3.xml"/><Relationship Id="rId238" Type="http://schemas.openxmlformats.org/officeDocument/2006/relationships/image" Target="../media/image118.png"/><Relationship Id="rId445" Type="http://schemas.openxmlformats.org/officeDocument/2006/relationships/customXml" Target="../ink/ink221.xml"/><Relationship Id="rId487" Type="http://schemas.openxmlformats.org/officeDocument/2006/relationships/customXml" Target="../ink/ink242.xml"/><Relationship Id="rId610" Type="http://schemas.openxmlformats.org/officeDocument/2006/relationships/image" Target="../media/image304.png"/><Relationship Id="rId652" Type="http://schemas.openxmlformats.org/officeDocument/2006/relationships/image" Target="../media/image325.png"/><Relationship Id="rId694" Type="http://schemas.openxmlformats.org/officeDocument/2006/relationships/image" Target="../media/image346.png"/><Relationship Id="rId708" Type="http://schemas.openxmlformats.org/officeDocument/2006/relationships/image" Target="../media/image353.png"/><Relationship Id="rId291" Type="http://schemas.openxmlformats.org/officeDocument/2006/relationships/customXml" Target="../ink/ink144.xml"/><Relationship Id="rId305" Type="http://schemas.openxmlformats.org/officeDocument/2006/relationships/customXml" Target="../ink/ink151.xml"/><Relationship Id="rId347" Type="http://schemas.openxmlformats.org/officeDocument/2006/relationships/customXml" Target="../ink/ink172.xml"/><Relationship Id="rId512" Type="http://schemas.openxmlformats.org/officeDocument/2006/relationships/image" Target="../media/image255.png"/><Relationship Id="rId44" Type="http://schemas.openxmlformats.org/officeDocument/2006/relationships/image" Target="../media/image21.png"/><Relationship Id="rId86" Type="http://schemas.openxmlformats.org/officeDocument/2006/relationships/image" Target="../media/image42.png"/><Relationship Id="rId151" Type="http://schemas.openxmlformats.org/officeDocument/2006/relationships/customXml" Target="../ink/ink74.xml"/><Relationship Id="rId389" Type="http://schemas.openxmlformats.org/officeDocument/2006/relationships/customXml" Target="../ink/ink193.xml"/><Relationship Id="rId554" Type="http://schemas.openxmlformats.org/officeDocument/2006/relationships/image" Target="../media/image276.png"/><Relationship Id="rId596" Type="http://schemas.openxmlformats.org/officeDocument/2006/relationships/image" Target="../media/image297.png"/><Relationship Id="rId193" Type="http://schemas.openxmlformats.org/officeDocument/2006/relationships/customXml" Target="../ink/ink95.xml"/><Relationship Id="rId207" Type="http://schemas.openxmlformats.org/officeDocument/2006/relationships/customXml" Target="../ink/ink102.xml"/><Relationship Id="rId249" Type="http://schemas.openxmlformats.org/officeDocument/2006/relationships/customXml" Target="../ink/ink123.xml"/><Relationship Id="rId414" Type="http://schemas.openxmlformats.org/officeDocument/2006/relationships/image" Target="../media/image206.png"/><Relationship Id="rId456" Type="http://schemas.openxmlformats.org/officeDocument/2006/relationships/image" Target="../media/image227.png"/><Relationship Id="rId498" Type="http://schemas.openxmlformats.org/officeDocument/2006/relationships/image" Target="../media/image248.png"/><Relationship Id="rId621" Type="http://schemas.openxmlformats.org/officeDocument/2006/relationships/customXml" Target="../ink/ink309.xml"/><Relationship Id="rId663" Type="http://schemas.openxmlformats.org/officeDocument/2006/relationships/customXml" Target="../ink/ink330.xml"/><Relationship Id="rId13" Type="http://schemas.openxmlformats.org/officeDocument/2006/relationships/chart" Target="../charts/chart2.xml"/><Relationship Id="rId109" Type="http://schemas.openxmlformats.org/officeDocument/2006/relationships/customXml" Target="../ink/ink53.xml"/><Relationship Id="rId260" Type="http://schemas.openxmlformats.org/officeDocument/2006/relationships/image" Target="../media/image129.png"/><Relationship Id="rId316" Type="http://schemas.openxmlformats.org/officeDocument/2006/relationships/image" Target="../media/image157.png"/><Relationship Id="rId523" Type="http://schemas.openxmlformats.org/officeDocument/2006/relationships/customXml" Target="../ink/ink260.xml"/><Relationship Id="rId55" Type="http://schemas.openxmlformats.org/officeDocument/2006/relationships/customXml" Target="../ink/ink26.xml"/><Relationship Id="rId97" Type="http://schemas.openxmlformats.org/officeDocument/2006/relationships/customXml" Target="../ink/ink47.xml"/><Relationship Id="rId120" Type="http://schemas.openxmlformats.org/officeDocument/2006/relationships/image" Target="../media/image59.png"/><Relationship Id="rId358" Type="http://schemas.openxmlformats.org/officeDocument/2006/relationships/image" Target="../media/image178.png"/><Relationship Id="rId565" Type="http://schemas.openxmlformats.org/officeDocument/2006/relationships/customXml" Target="../ink/ink281.xml"/><Relationship Id="rId162" Type="http://schemas.openxmlformats.org/officeDocument/2006/relationships/image" Target="../media/image80.png"/><Relationship Id="rId218" Type="http://schemas.openxmlformats.org/officeDocument/2006/relationships/image" Target="../media/image108.png"/><Relationship Id="rId425" Type="http://schemas.openxmlformats.org/officeDocument/2006/relationships/customXml" Target="../ink/ink211.xml"/><Relationship Id="rId467" Type="http://schemas.openxmlformats.org/officeDocument/2006/relationships/customXml" Target="../ink/ink232.xml"/><Relationship Id="rId632" Type="http://schemas.openxmlformats.org/officeDocument/2006/relationships/image" Target="../media/image315.png"/><Relationship Id="rId271" Type="http://schemas.openxmlformats.org/officeDocument/2006/relationships/customXml" Target="../ink/ink134.xml"/><Relationship Id="rId674" Type="http://schemas.openxmlformats.org/officeDocument/2006/relationships/image" Target="../media/image336.png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64.xml"/><Relationship Id="rId327" Type="http://schemas.openxmlformats.org/officeDocument/2006/relationships/customXml" Target="../ink/ink162.xml"/><Relationship Id="rId369" Type="http://schemas.openxmlformats.org/officeDocument/2006/relationships/customXml" Target="../ink/ink183.xml"/><Relationship Id="rId534" Type="http://schemas.openxmlformats.org/officeDocument/2006/relationships/image" Target="../media/image266.png"/><Relationship Id="rId576" Type="http://schemas.openxmlformats.org/officeDocument/2006/relationships/image" Target="../media/image287.png"/><Relationship Id="rId173" Type="http://schemas.openxmlformats.org/officeDocument/2006/relationships/customXml" Target="../ink/ink85.xml"/><Relationship Id="rId229" Type="http://schemas.openxmlformats.org/officeDocument/2006/relationships/customXml" Target="../ink/ink113.xml"/><Relationship Id="rId380" Type="http://schemas.openxmlformats.org/officeDocument/2006/relationships/image" Target="../media/image189.png"/><Relationship Id="rId436" Type="http://schemas.openxmlformats.org/officeDocument/2006/relationships/image" Target="../media/image217.png"/><Relationship Id="rId601" Type="http://schemas.openxmlformats.org/officeDocument/2006/relationships/customXml" Target="../ink/ink299.xml"/><Relationship Id="rId643" Type="http://schemas.openxmlformats.org/officeDocument/2006/relationships/customXml" Target="../ink/ink320.xml"/><Relationship Id="rId240" Type="http://schemas.openxmlformats.org/officeDocument/2006/relationships/image" Target="../media/image119.png"/><Relationship Id="rId478" Type="http://schemas.openxmlformats.org/officeDocument/2006/relationships/image" Target="../media/image238.png"/><Relationship Id="rId685" Type="http://schemas.openxmlformats.org/officeDocument/2006/relationships/customXml" Target="../ink/ink341.xml"/><Relationship Id="rId35" Type="http://schemas.openxmlformats.org/officeDocument/2006/relationships/customXml" Target="../ink/ink16.xml"/><Relationship Id="rId77" Type="http://schemas.openxmlformats.org/officeDocument/2006/relationships/customXml" Target="../ink/ink37.xml"/><Relationship Id="rId100" Type="http://schemas.openxmlformats.org/officeDocument/2006/relationships/image" Target="../media/image49.png"/><Relationship Id="rId282" Type="http://schemas.openxmlformats.org/officeDocument/2006/relationships/image" Target="../media/image140.png"/><Relationship Id="rId338" Type="http://schemas.openxmlformats.org/officeDocument/2006/relationships/image" Target="../media/image168.png"/><Relationship Id="rId503" Type="http://schemas.openxmlformats.org/officeDocument/2006/relationships/customXml" Target="../ink/ink250.xml"/><Relationship Id="rId545" Type="http://schemas.openxmlformats.org/officeDocument/2006/relationships/customXml" Target="../ink/ink271.xml"/><Relationship Id="rId587" Type="http://schemas.openxmlformats.org/officeDocument/2006/relationships/customXml" Target="../ink/ink292.xml"/><Relationship Id="rId710" Type="http://schemas.openxmlformats.org/officeDocument/2006/relationships/image" Target="../media/image354.png"/><Relationship Id="rId8" Type="http://schemas.openxmlformats.org/officeDocument/2006/relationships/customXml" Target="../ink/ink4.xml"/><Relationship Id="rId142" Type="http://schemas.openxmlformats.org/officeDocument/2006/relationships/image" Target="../media/image70.png"/><Relationship Id="rId184" Type="http://schemas.openxmlformats.org/officeDocument/2006/relationships/image" Target="../media/image91.png"/><Relationship Id="rId391" Type="http://schemas.openxmlformats.org/officeDocument/2006/relationships/customXml" Target="../ink/ink194.xml"/><Relationship Id="rId405" Type="http://schemas.openxmlformats.org/officeDocument/2006/relationships/customXml" Target="../ink/ink201.xml"/><Relationship Id="rId447" Type="http://schemas.openxmlformats.org/officeDocument/2006/relationships/customXml" Target="../ink/ink222.xml"/><Relationship Id="rId612" Type="http://schemas.openxmlformats.org/officeDocument/2006/relationships/image" Target="../media/image305.png"/><Relationship Id="rId251" Type="http://schemas.openxmlformats.org/officeDocument/2006/relationships/customXml" Target="../ink/ink124.xml"/><Relationship Id="rId489" Type="http://schemas.openxmlformats.org/officeDocument/2006/relationships/customXml" Target="../ink/ink243.xml"/><Relationship Id="rId654" Type="http://schemas.openxmlformats.org/officeDocument/2006/relationships/image" Target="../media/image326.png"/><Relationship Id="rId696" Type="http://schemas.openxmlformats.org/officeDocument/2006/relationships/image" Target="../media/image347.png"/><Relationship Id="rId46" Type="http://schemas.openxmlformats.org/officeDocument/2006/relationships/image" Target="../media/image22.png"/><Relationship Id="rId293" Type="http://schemas.openxmlformats.org/officeDocument/2006/relationships/customXml" Target="../ink/ink145.xml"/><Relationship Id="rId307" Type="http://schemas.openxmlformats.org/officeDocument/2006/relationships/customXml" Target="../ink/ink152.xml"/><Relationship Id="rId349" Type="http://schemas.openxmlformats.org/officeDocument/2006/relationships/customXml" Target="../ink/ink173.xml"/><Relationship Id="rId514" Type="http://schemas.openxmlformats.org/officeDocument/2006/relationships/image" Target="../media/image256.png"/><Relationship Id="rId556" Type="http://schemas.openxmlformats.org/officeDocument/2006/relationships/image" Target="../media/image277.png"/><Relationship Id="rId88" Type="http://schemas.openxmlformats.org/officeDocument/2006/relationships/image" Target="../media/image43.png"/><Relationship Id="rId111" Type="http://schemas.openxmlformats.org/officeDocument/2006/relationships/customXml" Target="../ink/ink54.xml"/><Relationship Id="rId153" Type="http://schemas.openxmlformats.org/officeDocument/2006/relationships/customXml" Target="../ink/ink75.xml"/><Relationship Id="rId195" Type="http://schemas.openxmlformats.org/officeDocument/2006/relationships/customXml" Target="../ink/ink96.xml"/><Relationship Id="rId209" Type="http://schemas.openxmlformats.org/officeDocument/2006/relationships/customXml" Target="../ink/ink103.xml"/><Relationship Id="rId360" Type="http://schemas.openxmlformats.org/officeDocument/2006/relationships/image" Target="../media/image179.png"/><Relationship Id="rId416" Type="http://schemas.openxmlformats.org/officeDocument/2006/relationships/image" Target="../media/image207.png"/><Relationship Id="rId598" Type="http://schemas.openxmlformats.org/officeDocument/2006/relationships/image" Target="../media/image298.png"/><Relationship Id="rId220" Type="http://schemas.openxmlformats.org/officeDocument/2006/relationships/image" Target="../media/image109.png"/><Relationship Id="rId458" Type="http://schemas.openxmlformats.org/officeDocument/2006/relationships/image" Target="../media/image228.png"/><Relationship Id="rId623" Type="http://schemas.openxmlformats.org/officeDocument/2006/relationships/customXml" Target="../ink/ink310.xml"/><Relationship Id="rId665" Type="http://schemas.openxmlformats.org/officeDocument/2006/relationships/customXml" Target="../ink/ink331.xml"/><Relationship Id="rId15" Type="http://schemas.openxmlformats.org/officeDocument/2006/relationships/customXml" Target="../ink/ink6.xml"/><Relationship Id="rId57" Type="http://schemas.openxmlformats.org/officeDocument/2006/relationships/customXml" Target="../ink/ink27.xml"/><Relationship Id="rId262" Type="http://schemas.openxmlformats.org/officeDocument/2006/relationships/image" Target="../media/image130.png"/><Relationship Id="rId318" Type="http://schemas.openxmlformats.org/officeDocument/2006/relationships/image" Target="../media/image158.png"/><Relationship Id="rId525" Type="http://schemas.openxmlformats.org/officeDocument/2006/relationships/customXml" Target="../ink/ink261.xml"/><Relationship Id="rId567" Type="http://schemas.openxmlformats.org/officeDocument/2006/relationships/customXml" Target="../ink/ink282.xml"/><Relationship Id="rId99" Type="http://schemas.openxmlformats.org/officeDocument/2006/relationships/customXml" Target="../ink/ink48.xml"/><Relationship Id="rId122" Type="http://schemas.openxmlformats.org/officeDocument/2006/relationships/image" Target="../media/image60.png"/><Relationship Id="rId164" Type="http://schemas.openxmlformats.org/officeDocument/2006/relationships/image" Target="../media/image81.png"/><Relationship Id="rId371" Type="http://schemas.openxmlformats.org/officeDocument/2006/relationships/customXml" Target="../ink/ink184.xml"/><Relationship Id="rId427" Type="http://schemas.openxmlformats.org/officeDocument/2006/relationships/customXml" Target="../ink/ink212.xml"/><Relationship Id="rId469" Type="http://schemas.openxmlformats.org/officeDocument/2006/relationships/customXml" Target="../ink/ink233.xml"/><Relationship Id="rId634" Type="http://schemas.openxmlformats.org/officeDocument/2006/relationships/image" Target="../media/image316.png"/><Relationship Id="rId676" Type="http://schemas.openxmlformats.org/officeDocument/2006/relationships/image" Target="../media/image337.png"/><Relationship Id="rId26" Type="http://schemas.openxmlformats.org/officeDocument/2006/relationships/image" Target="../media/image12.png"/><Relationship Id="rId231" Type="http://schemas.openxmlformats.org/officeDocument/2006/relationships/customXml" Target="../ink/ink114.xml"/><Relationship Id="rId273" Type="http://schemas.openxmlformats.org/officeDocument/2006/relationships/customXml" Target="../ink/ink135.xml"/><Relationship Id="rId329" Type="http://schemas.openxmlformats.org/officeDocument/2006/relationships/customXml" Target="../ink/ink163.xml"/><Relationship Id="rId480" Type="http://schemas.openxmlformats.org/officeDocument/2006/relationships/image" Target="../media/image239.png"/><Relationship Id="rId536" Type="http://schemas.openxmlformats.org/officeDocument/2006/relationships/image" Target="../media/image267.png"/><Relationship Id="rId701" Type="http://schemas.openxmlformats.org/officeDocument/2006/relationships/customXml" Target="../ink/ink349.xml"/><Relationship Id="rId68" Type="http://schemas.openxmlformats.org/officeDocument/2006/relationships/image" Target="../media/image33.png"/><Relationship Id="rId133" Type="http://schemas.openxmlformats.org/officeDocument/2006/relationships/customXml" Target="../ink/ink65.xml"/><Relationship Id="rId175" Type="http://schemas.openxmlformats.org/officeDocument/2006/relationships/customXml" Target="../ink/ink86.xml"/><Relationship Id="rId340" Type="http://schemas.openxmlformats.org/officeDocument/2006/relationships/image" Target="../media/image169.png"/><Relationship Id="rId578" Type="http://schemas.openxmlformats.org/officeDocument/2006/relationships/image" Target="../media/image288.png"/><Relationship Id="rId200" Type="http://schemas.openxmlformats.org/officeDocument/2006/relationships/image" Target="../media/image99.png"/><Relationship Id="rId382" Type="http://schemas.openxmlformats.org/officeDocument/2006/relationships/image" Target="../media/image190.png"/><Relationship Id="rId438" Type="http://schemas.openxmlformats.org/officeDocument/2006/relationships/image" Target="../media/image218.png"/><Relationship Id="rId603" Type="http://schemas.openxmlformats.org/officeDocument/2006/relationships/customXml" Target="../ink/ink300.xml"/><Relationship Id="rId645" Type="http://schemas.openxmlformats.org/officeDocument/2006/relationships/customXml" Target="../ink/ink321.xml"/><Relationship Id="rId687" Type="http://schemas.openxmlformats.org/officeDocument/2006/relationships/customXml" Target="../ink/ink342.xml"/><Relationship Id="rId242" Type="http://schemas.openxmlformats.org/officeDocument/2006/relationships/image" Target="../media/image120.png"/><Relationship Id="rId284" Type="http://schemas.openxmlformats.org/officeDocument/2006/relationships/image" Target="../media/image141.png"/><Relationship Id="rId491" Type="http://schemas.openxmlformats.org/officeDocument/2006/relationships/customXml" Target="../ink/ink244.xml"/><Relationship Id="rId505" Type="http://schemas.openxmlformats.org/officeDocument/2006/relationships/customXml" Target="../ink/ink251.xml"/><Relationship Id="rId712" Type="http://schemas.openxmlformats.org/officeDocument/2006/relationships/image" Target="../media/image355.png"/><Relationship Id="rId37" Type="http://schemas.openxmlformats.org/officeDocument/2006/relationships/customXml" Target="../ink/ink17.xml"/><Relationship Id="rId79" Type="http://schemas.openxmlformats.org/officeDocument/2006/relationships/customXml" Target="../ink/ink38.xml"/><Relationship Id="rId102" Type="http://schemas.openxmlformats.org/officeDocument/2006/relationships/image" Target="../media/image50.png"/><Relationship Id="rId144" Type="http://schemas.openxmlformats.org/officeDocument/2006/relationships/image" Target="../media/image71.png"/><Relationship Id="rId547" Type="http://schemas.openxmlformats.org/officeDocument/2006/relationships/customXml" Target="../ink/ink272.xml"/><Relationship Id="rId589" Type="http://schemas.openxmlformats.org/officeDocument/2006/relationships/customXml" Target="../ink/ink293.xml"/><Relationship Id="rId90" Type="http://schemas.openxmlformats.org/officeDocument/2006/relationships/image" Target="../media/image44.png"/><Relationship Id="rId186" Type="http://schemas.openxmlformats.org/officeDocument/2006/relationships/image" Target="../media/image92.png"/><Relationship Id="rId351" Type="http://schemas.openxmlformats.org/officeDocument/2006/relationships/customXml" Target="../ink/ink174.xml"/><Relationship Id="rId393" Type="http://schemas.openxmlformats.org/officeDocument/2006/relationships/customXml" Target="../ink/ink195.xml"/><Relationship Id="rId407" Type="http://schemas.openxmlformats.org/officeDocument/2006/relationships/customXml" Target="../ink/ink202.xml"/><Relationship Id="rId449" Type="http://schemas.openxmlformats.org/officeDocument/2006/relationships/customXml" Target="../ink/ink223.xml"/><Relationship Id="rId614" Type="http://schemas.openxmlformats.org/officeDocument/2006/relationships/image" Target="../media/image306.png"/><Relationship Id="rId656" Type="http://schemas.openxmlformats.org/officeDocument/2006/relationships/image" Target="../media/image327.png"/><Relationship Id="rId211" Type="http://schemas.openxmlformats.org/officeDocument/2006/relationships/customXml" Target="../ink/ink104.xml"/><Relationship Id="rId253" Type="http://schemas.openxmlformats.org/officeDocument/2006/relationships/customXml" Target="../ink/ink125.xml"/><Relationship Id="rId295" Type="http://schemas.openxmlformats.org/officeDocument/2006/relationships/customXml" Target="../ink/ink146.xml"/><Relationship Id="rId309" Type="http://schemas.openxmlformats.org/officeDocument/2006/relationships/customXml" Target="../ink/ink153.xml"/><Relationship Id="rId460" Type="http://schemas.openxmlformats.org/officeDocument/2006/relationships/image" Target="../media/image229.png"/><Relationship Id="rId516" Type="http://schemas.openxmlformats.org/officeDocument/2006/relationships/image" Target="../media/image257.png"/><Relationship Id="rId698" Type="http://schemas.openxmlformats.org/officeDocument/2006/relationships/image" Target="../media/image348.png"/><Relationship Id="rId48" Type="http://schemas.openxmlformats.org/officeDocument/2006/relationships/image" Target="../media/image23.png"/><Relationship Id="rId113" Type="http://schemas.openxmlformats.org/officeDocument/2006/relationships/customXml" Target="../ink/ink55.xml"/><Relationship Id="rId320" Type="http://schemas.openxmlformats.org/officeDocument/2006/relationships/image" Target="../media/image159.png"/><Relationship Id="rId558" Type="http://schemas.openxmlformats.org/officeDocument/2006/relationships/image" Target="../media/image278.png"/><Relationship Id="rId155" Type="http://schemas.openxmlformats.org/officeDocument/2006/relationships/customXml" Target="../ink/ink76.xml"/><Relationship Id="rId197" Type="http://schemas.openxmlformats.org/officeDocument/2006/relationships/customXml" Target="../ink/ink97.xml"/><Relationship Id="rId362" Type="http://schemas.openxmlformats.org/officeDocument/2006/relationships/image" Target="../media/image180.png"/><Relationship Id="rId418" Type="http://schemas.openxmlformats.org/officeDocument/2006/relationships/image" Target="../media/image208.png"/><Relationship Id="rId625" Type="http://schemas.openxmlformats.org/officeDocument/2006/relationships/customXml" Target="../ink/ink311.xml"/><Relationship Id="rId222" Type="http://schemas.openxmlformats.org/officeDocument/2006/relationships/image" Target="../media/image110.png"/><Relationship Id="rId264" Type="http://schemas.openxmlformats.org/officeDocument/2006/relationships/image" Target="../media/image131.png"/><Relationship Id="rId471" Type="http://schemas.openxmlformats.org/officeDocument/2006/relationships/customXml" Target="../ink/ink234.xml"/><Relationship Id="rId667" Type="http://schemas.openxmlformats.org/officeDocument/2006/relationships/customXml" Target="../ink/ink332.xml"/><Relationship Id="rId17" Type="http://schemas.openxmlformats.org/officeDocument/2006/relationships/customXml" Target="../ink/ink7.xml"/><Relationship Id="rId59" Type="http://schemas.openxmlformats.org/officeDocument/2006/relationships/customXml" Target="../ink/ink28.xml"/><Relationship Id="rId124" Type="http://schemas.openxmlformats.org/officeDocument/2006/relationships/image" Target="../media/image61.png"/><Relationship Id="rId527" Type="http://schemas.openxmlformats.org/officeDocument/2006/relationships/customXml" Target="../ink/ink262.xml"/><Relationship Id="rId569" Type="http://schemas.openxmlformats.org/officeDocument/2006/relationships/customXml" Target="../ink/ink283.xml"/><Relationship Id="rId70" Type="http://schemas.openxmlformats.org/officeDocument/2006/relationships/image" Target="../media/image34.png"/><Relationship Id="rId166" Type="http://schemas.openxmlformats.org/officeDocument/2006/relationships/image" Target="../media/image82.png"/><Relationship Id="rId331" Type="http://schemas.openxmlformats.org/officeDocument/2006/relationships/customXml" Target="../ink/ink164.xml"/><Relationship Id="rId373" Type="http://schemas.openxmlformats.org/officeDocument/2006/relationships/customXml" Target="../ink/ink185.xml"/><Relationship Id="rId429" Type="http://schemas.openxmlformats.org/officeDocument/2006/relationships/customXml" Target="../ink/ink213.xml"/><Relationship Id="rId580" Type="http://schemas.openxmlformats.org/officeDocument/2006/relationships/image" Target="../media/image289.png"/><Relationship Id="rId636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15.xml"/><Relationship Id="rId440" Type="http://schemas.openxmlformats.org/officeDocument/2006/relationships/image" Target="../media/image219.png"/><Relationship Id="rId678" Type="http://schemas.openxmlformats.org/officeDocument/2006/relationships/image" Target="../media/image338.png"/><Relationship Id="rId28" Type="http://schemas.openxmlformats.org/officeDocument/2006/relationships/image" Target="../media/image13.png"/><Relationship Id="rId275" Type="http://schemas.openxmlformats.org/officeDocument/2006/relationships/customXml" Target="../ink/ink136.xml"/><Relationship Id="rId300" Type="http://schemas.openxmlformats.org/officeDocument/2006/relationships/image" Target="../media/image149.png"/><Relationship Id="rId482" Type="http://schemas.openxmlformats.org/officeDocument/2006/relationships/image" Target="../media/image240.png"/><Relationship Id="rId538" Type="http://schemas.openxmlformats.org/officeDocument/2006/relationships/image" Target="../media/image268.png"/><Relationship Id="rId703" Type="http://schemas.openxmlformats.org/officeDocument/2006/relationships/customXml" Target="../ink/ink350.xml"/><Relationship Id="rId81" Type="http://schemas.openxmlformats.org/officeDocument/2006/relationships/customXml" Target="../ink/ink39.xml"/><Relationship Id="rId135" Type="http://schemas.openxmlformats.org/officeDocument/2006/relationships/customXml" Target="../ink/ink66.xml"/><Relationship Id="rId177" Type="http://schemas.openxmlformats.org/officeDocument/2006/relationships/customXml" Target="../ink/ink87.xml"/><Relationship Id="rId342" Type="http://schemas.openxmlformats.org/officeDocument/2006/relationships/image" Target="../media/image170.png"/><Relationship Id="rId384" Type="http://schemas.openxmlformats.org/officeDocument/2006/relationships/image" Target="../media/image191.png"/><Relationship Id="rId591" Type="http://schemas.openxmlformats.org/officeDocument/2006/relationships/customXml" Target="../ink/ink294.xml"/><Relationship Id="rId605" Type="http://schemas.openxmlformats.org/officeDocument/2006/relationships/customXml" Target="../ink/ink301.xml"/><Relationship Id="rId202" Type="http://schemas.openxmlformats.org/officeDocument/2006/relationships/image" Target="../media/image100.png"/><Relationship Id="rId244" Type="http://schemas.openxmlformats.org/officeDocument/2006/relationships/image" Target="../media/image121.png"/><Relationship Id="rId647" Type="http://schemas.openxmlformats.org/officeDocument/2006/relationships/customXml" Target="../ink/ink322.xml"/><Relationship Id="rId689" Type="http://schemas.openxmlformats.org/officeDocument/2006/relationships/customXml" Target="../ink/ink343.xml"/><Relationship Id="rId39" Type="http://schemas.openxmlformats.org/officeDocument/2006/relationships/customXml" Target="../ink/ink18.xml"/><Relationship Id="rId286" Type="http://schemas.openxmlformats.org/officeDocument/2006/relationships/image" Target="../media/image142.png"/><Relationship Id="rId451" Type="http://schemas.openxmlformats.org/officeDocument/2006/relationships/customXml" Target="../ink/ink224.xml"/><Relationship Id="rId493" Type="http://schemas.openxmlformats.org/officeDocument/2006/relationships/customXml" Target="../ink/ink245.xml"/><Relationship Id="rId507" Type="http://schemas.openxmlformats.org/officeDocument/2006/relationships/customXml" Target="../ink/ink252.xml"/><Relationship Id="rId549" Type="http://schemas.openxmlformats.org/officeDocument/2006/relationships/customXml" Target="../ink/ink273.xml"/><Relationship Id="rId714" Type="http://schemas.openxmlformats.org/officeDocument/2006/relationships/image" Target="../media/image356.png"/><Relationship Id="rId50" Type="http://schemas.openxmlformats.org/officeDocument/2006/relationships/image" Target="../media/image24.png"/><Relationship Id="rId104" Type="http://schemas.openxmlformats.org/officeDocument/2006/relationships/image" Target="../media/image51.png"/><Relationship Id="rId146" Type="http://schemas.openxmlformats.org/officeDocument/2006/relationships/image" Target="../media/image72.png"/><Relationship Id="rId188" Type="http://schemas.openxmlformats.org/officeDocument/2006/relationships/image" Target="../media/image93.png"/><Relationship Id="rId311" Type="http://schemas.openxmlformats.org/officeDocument/2006/relationships/customXml" Target="../ink/ink154.xml"/><Relationship Id="rId353" Type="http://schemas.openxmlformats.org/officeDocument/2006/relationships/customXml" Target="../ink/ink175.xml"/><Relationship Id="rId395" Type="http://schemas.openxmlformats.org/officeDocument/2006/relationships/customXml" Target="../ink/ink196.xml"/><Relationship Id="rId409" Type="http://schemas.openxmlformats.org/officeDocument/2006/relationships/customXml" Target="../ink/ink203.xml"/><Relationship Id="rId560" Type="http://schemas.openxmlformats.org/officeDocument/2006/relationships/image" Target="../media/image279.png"/><Relationship Id="rId92" Type="http://schemas.openxmlformats.org/officeDocument/2006/relationships/image" Target="../media/image45.png"/><Relationship Id="rId213" Type="http://schemas.openxmlformats.org/officeDocument/2006/relationships/customXml" Target="../ink/ink105.xml"/><Relationship Id="rId420" Type="http://schemas.openxmlformats.org/officeDocument/2006/relationships/image" Target="../media/image209.png"/><Relationship Id="rId616" Type="http://schemas.openxmlformats.org/officeDocument/2006/relationships/image" Target="../media/image307.png"/><Relationship Id="rId658" Type="http://schemas.openxmlformats.org/officeDocument/2006/relationships/image" Target="../media/image328.png"/><Relationship Id="rId255" Type="http://schemas.openxmlformats.org/officeDocument/2006/relationships/customXml" Target="../ink/ink126.xml"/><Relationship Id="rId297" Type="http://schemas.openxmlformats.org/officeDocument/2006/relationships/customXml" Target="../ink/ink147.xml"/><Relationship Id="rId462" Type="http://schemas.openxmlformats.org/officeDocument/2006/relationships/image" Target="../media/image230.png"/><Relationship Id="rId518" Type="http://schemas.openxmlformats.org/officeDocument/2006/relationships/image" Target="../media/image258.png"/><Relationship Id="rId115" Type="http://schemas.openxmlformats.org/officeDocument/2006/relationships/customXml" Target="../ink/ink56.xml"/><Relationship Id="rId157" Type="http://schemas.openxmlformats.org/officeDocument/2006/relationships/customXml" Target="../ink/ink77.xml"/><Relationship Id="rId322" Type="http://schemas.openxmlformats.org/officeDocument/2006/relationships/image" Target="../media/image160.png"/><Relationship Id="rId364" Type="http://schemas.openxmlformats.org/officeDocument/2006/relationships/image" Target="../media/image181.png"/><Relationship Id="rId61" Type="http://schemas.openxmlformats.org/officeDocument/2006/relationships/customXml" Target="../ink/ink29.xml"/><Relationship Id="rId199" Type="http://schemas.openxmlformats.org/officeDocument/2006/relationships/customXml" Target="../ink/ink98.xml"/><Relationship Id="rId571" Type="http://schemas.openxmlformats.org/officeDocument/2006/relationships/customXml" Target="../ink/ink284.xml"/><Relationship Id="rId627" Type="http://schemas.openxmlformats.org/officeDocument/2006/relationships/customXml" Target="../ink/ink312.xml"/><Relationship Id="rId669" Type="http://schemas.openxmlformats.org/officeDocument/2006/relationships/customXml" Target="../ink/ink333.xml"/><Relationship Id="rId19" Type="http://schemas.openxmlformats.org/officeDocument/2006/relationships/customXml" Target="../ink/ink8.xml"/><Relationship Id="rId224" Type="http://schemas.openxmlformats.org/officeDocument/2006/relationships/image" Target="../media/image111.png"/><Relationship Id="rId266" Type="http://schemas.openxmlformats.org/officeDocument/2006/relationships/image" Target="../media/image132.png"/><Relationship Id="rId431" Type="http://schemas.openxmlformats.org/officeDocument/2006/relationships/customXml" Target="../ink/ink214.xml"/><Relationship Id="rId473" Type="http://schemas.openxmlformats.org/officeDocument/2006/relationships/customXml" Target="../ink/ink235.xml"/><Relationship Id="rId529" Type="http://schemas.openxmlformats.org/officeDocument/2006/relationships/customXml" Target="../ink/ink263.xml"/><Relationship Id="rId680" Type="http://schemas.openxmlformats.org/officeDocument/2006/relationships/image" Target="../media/image339.png"/><Relationship Id="rId30" Type="http://schemas.openxmlformats.org/officeDocument/2006/relationships/image" Target="../media/image14.png"/><Relationship Id="rId126" Type="http://schemas.openxmlformats.org/officeDocument/2006/relationships/image" Target="../media/image62.png"/><Relationship Id="rId168" Type="http://schemas.openxmlformats.org/officeDocument/2006/relationships/image" Target="../media/image83.png"/><Relationship Id="rId333" Type="http://schemas.openxmlformats.org/officeDocument/2006/relationships/customXml" Target="../ink/ink165.xml"/><Relationship Id="rId540" Type="http://schemas.openxmlformats.org/officeDocument/2006/relationships/image" Target="../media/image269.png"/><Relationship Id="rId72" Type="http://schemas.openxmlformats.org/officeDocument/2006/relationships/image" Target="../media/image35.png"/><Relationship Id="rId375" Type="http://schemas.openxmlformats.org/officeDocument/2006/relationships/customXml" Target="../ink/ink186.xml"/><Relationship Id="rId582" Type="http://schemas.openxmlformats.org/officeDocument/2006/relationships/image" Target="../media/image290.png"/><Relationship Id="rId638" Type="http://schemas.openxmlformats.org/officeDocument/2006/relationships/image" Target="../media/image318.png"/><Relationship Id="rId3" Type="http://schemas.openxmlformats.org/officeDocument/2006/relationships/image" Target="../media/image2.png"/><Relationship Id="rId235" Type="http://schemas.openxmlformats.org/officeDocument/2006/relationships/customXml" Target="../ink/ink116.xml"/><Relationship Id="rId277" Type="http://schemas.openxmlformats.org/officeDocument/2006/relationships/customXml" Target="../ink/ink137.xml"/><Relationship Id="rId400" Type="http://schemas.openxmlformats.org/officeDocument/2006/relationships/image" Target="../media/image199.png"/><Relationship Id="rId442" Type="http://schemas.openxmlformats.org/officeDocument/2006/relationships/image" Target="../media/image220.png"/><Relationship Id="rId484" Type="http://schemas.openxmlformats.org/officeDocument/2006/relationships/image" Target="../media/image241.png"/><Relationship Id="rId705" Type="http://schemas.openxmlformats.org/officeDocument/2006/relationships/customXml" Target="../ink/ink351.xml"/><Relationship Id="rId137" Type="http://schemas.openxmlformats.org/officeDocument/2006/relationships/customXml" Target="../ink/ink67.xml"/><Relationship Id="rId302" Type="http://schemas.openxmlformats.org/officeDocument/2006/relationships/image" Target="../media/image150.png"/><Relationship Id="rId344" Type="http://schemas.openxmlformats.org/officeDocument/2006/relationships/image" Target="../media/image171.png"/><Relationship Id="rId691" Type="http://schemas.openxmlformats.org/officeDocument/2006/relationships/customXml" Target="../ink/ink344.xml"/><Relationship Id="rId41" Type="http://schemas.openxmlformats.org/officeDocument/2006/relationships/customXml" Target="../ink/ink19.xml"/><Relationship Id="rId83" Type="http://schemas.openxmlformats.org/officeDocument/2006/relationships/customXml" Target="../ink/ink40.xml"/><Relationship Id="rId179" Type="http://schemas.openxmlformats.org/officeDocument/2006/relationships/customXml" Target="../ink/ink88.xml"/><Relationship Id="rId386" Type="http://schemas.openxmlformats.org/officeDocument/2006/relationships/image" Target="../media/image192.png"/><Relationship Id="rId551" Type="http://schemas.openxmlformats.org/officeDocument/2006/relationships/customXml" Target="../ink/ink274.xml"/><Relationship Id="rId593" Type="http://schemas.openxmlformats.org/officeDocument/2006/relationships/customXml" Target="../ink/ink295.xml"/><Relationship Id="rId607" Type="http://schemas.openxmlformats.org/officeDocument/2006/relationships/customXml" Target="../ink/ink302.xml"/><Relationship Id="rId649" Type="http://schemas.openxmlformats.org/officeDocument/2006/relationships/customXml" Target="../ink/ink323.xml"/><Relationship Id="rId190" Type="http://schemas.openxmlformats.org/officeDocument/2006/relationships/image" Target="../media/image94.png"/><Relationship Id="rId204" Type="http://schemas.openxmlformats.org/officeDocument/2006/relationships/image" Target="../media/image101.png"/><Relationship Id="rId246" Type="http://schemas.openxmlformats.org/officeDocument/2006/relationships/image" Target="../media/image122.png"/><Relationship Id="rId288" Type="http://schemas.openxmlformats.org/officeDocument/2006/relationships/image" Target="../media/image143.png"/><Relationship Id="rId411" Type="http://schemas.openxmlformats.org/officeDocument/2006/relationships/customXml" Target="../ink/ink204.xml"/><Relationship Id="rId453" Type="http://schemas.openxmlformats.org/officeDocument/2006/relationships/customXml" Target="../ink/ink225.xml"/><Relationship Id="rId509" Type="http://schemas.openxmlformats.org/officeDocument/2006/relationships/customXml" Target="../ink/ink253.xml"/><Relationship Id="rId660" Type="http://schemas.openxmlformats.org/officeDocument/2006/relationships/image" Target="../media/image329.png"/><Relationship Id="rId106" Type="http://schemas.openxmlformats.org/officeDocument/2006/relationships/image" Target="../media/image52.png"/><Relationship Id="rId313" Type="http://schemas.openxmlformats.org/officeDocument/2006/relationships/customXml" Target="../ink/ink155.xml"/><Relationship Id="rId495" Type="http://schemas.openxmlformats.org/officeDocument/2006/relationships/customXml" Target="../ink/ink246.xml"/><Relationship Id="rId716" Type="http://schemas.openxmlformats.org/officeDocument/2006/relationships/image" Target="../media/image357.png"/><Relationship Id="rId10" Type="http://schemas.openxmlformats.org/officeDocument/2006/relationships/customXml" Target="../ink/ink5.xml"/><Relationship Id="rId52" Type="http://schemas.openxmlformats.org/officeDocument/2006/relationships/image" Target="../media/image25.png"/><Relationship Id="rId94" Type="http://schemas.openxmlformats.org/officeDocument/2006/relationships/image" Target="../media/image46.png"/><Relationship Id="rId148" Type="http://schemas.openxmlformats.org/officeDocument/2006/relationships/image" Target="../media/image73.png"/><Relationship Id="rId355" Type="http://schemas.openxmlformats.org/officeDocument/2006/relationships/customXml" Target="../ink/ink176.xml"/><Relationship Id="rId397" Type="http://schemas.openxmlformats.org/officeDocument/2006/relationships/customXml" Target="../ink/ink197.xml"/><Relationship Id="rId520" Type="http://schemas.openxmlformats.org/officeDocument/2006/relationships/image" Target="../media/image259.png"/><Relationship Id="rId562" Type="http://schemas.openxmlformats.org/officeDocument/2006/relationships/image" Target="../media/image280.png"/><Relationship Id="rId618" Type="http://schemas.openxmlformats.org/officeDocument/2006/relationships/image" Target="../media/image308.png"/><Relationship Id="rId215" Type="http://schemas.openxmlformats.org/officeDocument/2006/relationships/customXml" Target="../ink/ink106.xml"/><Relationship Id="rId257" Type="http://schemas.openxmlformats.org/officeDocument/2006/relationships/customXml" Target="../ink/ink127.xml"/><Relationship Id="rId422" Type="http://schemas.openxmlformats.org/officeDocument/2006/relationships/image" Target="../media/image210.png"/><Relationship Id="rId464" Type="http://schemas.openxmlformats.org/officeDocument/2006/relationships/image" Target="../media/image231.png"/><Relationship Id="rId299" Type="http://schemas.openxmlformats.org/officeDocument/2006/relationships/customXml" Target="../ink/ink148.xml"/><Relationship Id="rId63" Type="http://schemas.openxmlformats.org/officeDocument/2006/relationships/customXml" Target="../ink/ink30.xml"/><Relationship Id="rId159" Type="http://schemas.openxmlformats.org/officeDocument/2006/relationships/customXml" Target="../ink/ink78.xml"/><Relationship Id="rId366" Type="http://schemas.openxmlformats.org/officeDocument/2006/relationships/image" Target="../media/image182.png"/><Relationship Id="rId573" Type="http://schemas.openxmlformats.org/officeDocument/2006/relationships/customXml" Target="../ink/ink285.xml"/><Relationship Id="rId226" Type="http://schemas.openxmlformats.org/officeDocument/2006/relationships/image" Target="../media/image112.png"/><Relationship Id="rId433" Type="http://schemas.openxmlformats.org/officeDocument/2006/relationships/customXml" Target="../ink/ink215.xml"/><Relationship Id="rId640" Type="http://schemas.openxmlformats.org/officeDocument/2006/relationships/image" Target="../media/image319.png"/><Relationship Id="rId74" Type="http://schemas.openxmlformats.org/officeDocument/2006/relationships/image" Target="../media/image36.png"/><Relationship Id="rId377" Type="http://schemas.openxmlformats.org/officeDocument/2006/relationships/customXml" Target="../ink/ink187.xml"/><Relationship Id="rId500" Type="http://schemas.openxmlformats.org/officeDocument/2006/relationships/image" Target="../media/image249.png"/><Relationship Id="rId584" Type="http://schemas.openxmlformats.org/officeDocument/2006/relationships/image" Target="../media/image291.png"/><Relationship Id="rId5" Type="http://schemas.openxmlformats.org/officeDocument/2006/relationships/image" Target="../media/image3.png"/><Relationship Id="rId237" Type="http://schemas.openxmlformats.org/officeDocument/2006/relationships/customXml" Target="../ink/ink117.xml"/><Relationship Id="rId444" Type="http://schemas.openxmlformats.org/officeDocument/2006/relationships/image" Target="../media/image221.png"/><Relationship Id="rId651" Type="http://schemas.openxmlformats.org/officeDocument/2006/relationships/customXml" Target="../ink/ink324.xml"/><Relationship Id="rId290" Type="http://schemas.openxmlformats.org/officeDocument/2006/relationships/image" Target="../media/image144.png"/><Relationship Id="rId304" Type="http://schemas.openxmlformats.org/officeDocument/2006/relationships/image" Target="../media/image151.png"/><Relationship Id="rId388" Type="http://schemas.openxmlformats.org/officeDocument/2006/relationships/image" Target="../media/image193.png"/><Relationship Id="rId511" Type="http://schemas.openxmlformats.org/officeDocument/2006/relationships/customXml" Target="../ink/ink254.xml"/><Relationship Id="rId609" Type="http://schemas.openxmlformats.org/officeDocument/2006/relationships/customXml" Target="../ink/ink303.xml"/><Relationship Id="rId85" Type="http://schemas.openxmlformats.org/officeDocument/2006/relationships/customXml" Target="../ink/ink41.xml"/><Relationship Id="rId150" Type="http://schemas.openxmlformats.org/officeDocument/2006/relationships/image" Target="../media/image74.png"/><Relationship Id="rId595" Type="http://schemas.openxmlformats.org/officeDocument/2006/relationships/customXml" Target="../ink/ink296.xml"/><Relationship Id="rId248" Type="http://schemas.openxmlformats.org/officeDocument/2006/relationships/image" Target="../media/image123.png"/><Relationship Id="rId455" Type="http://schemas.openxmlformats.org/officeDocument/2006/relationships/customXml" Target="../ink/ink226.xml"/><Relationship Id="rId662" Type="http://schemas.openxmlformats.org/officeDocument/2006/relationships/image" Target="../media/image330.png"/><Relationship Id="rId12" Type="http://schemas.openxmlformats.org/officeDocument/2006/relationships/chart" Target="../charts/chart1.xml"/><Relationship Id="rId108" Type="http://schemas.openxmlformats.org/officeDocument/2006/relationships/image" Target="../media/image53.png"/><Relationship Id="rId315" Type="http://schemas.openxmlformats.org/officeDocument/2006/relationships/customXml" Target="../ink/ink156.xml"/><Relationship Id="rId522" Type="http://schemas.openxmlformats.org/officeDocument/2006/relationships/image" Target="../media/image260.png"/><Relationship Id="rId96" Type="http://schemas.openxmlformats.org/officeDocument/2006/relationships/image" Target="../media/image47.png"/><Relationship Id="rId161" Type="http://schemas.openxmlformats.org/officeDocument/2006/relationships/customXml" Target="../ink/ink79.xml"/><Relationship Id="rId399" Type="http://schemas.openxmlformats.org/officeDocument/2006/relationships/customXml" Target="../ink/ink198.xml"/><Relationship Id="rId259" Type="http://schemas.openxmlformats.org/officeDocument/2006/relationships/customXml" Target="../ink/ink128.xml"/><Relationship Id="rId466" Type="http://schemas.openxmlformats.org/officeDocument/2006/relationships/image" Target="../media/image232.png"/><Relationship Id="rId673" Type="http://schemas.openxmlformats.org/officeDocument/2006/relationships/customXml" Target="../ink/ink335.xml"/><Relationship Id="rId23" Type="http://schemas.openxmlformats.org/officeDocument/2006/relationships/customXml" Target="../ink/ink10.xml"/><Relationship Id="rId119" Type="http://schemas.openxmlformats.org/officeDocument/2006/relationships/customXml" Target="../ink/ink58.xml"/><Relationship Id="rId326" Type="http://schemas.openxmlformats.org/officeDocument/2006/relationships/image" Target="../media/image162.png"/><Relationship Id="rId533" Type="http://schemas.openxmlformats.org/officeDocument/2006/relationships/customXml" Target="../ink/ink265.xml"/><Relationship Id="rId172" Type="http://schemas.openxmlformats.org/officeDocument/2006/relationships/image" Target="../media/image85.png"/><Relationship Id="rId477" Type="http://schemas.openxmlformats.org/officeDocument/2006/relationships/customXml" Target="../ink/ink237.xml"/><Relationship Id="rId600" Type="http://schemas.openxmlformats.org/officeDocument/2006/relationships/image" Target="../media/image299.png"/><Relationship Id="rId684" Type="http://schemas.openxmlformats.org/officeDocument/2006/relationships/image" Target="../media/image341.png"/><Relationship Id="rId337" Type="http://schemas.openxmlformats.org/officeDocument/2006/relationships/customXml" Target="../ink/ink167.xml"/><Relationship Id="rId34" Type="http://schemas.openxmlformats.org/officeDocument/2006/relationships/image" Target="../media/image16.png"/><Relationship Id="rId544" Type="http://schemas.openxmlformats.org/officeDocument/2006/relationships/image" Target="../media/image271.png"/><Relationship Id="rId183" Type="http://schemas.openxmlformats.org/officeDocument/2006/relationships/customXml" Target="../ink/ink90.xml"/><Relationship Id="rId390" Type="http://schemas.openxmlformats.org/officeDocument/2006/relationships/image" Target="../media/image194.png"/><Relationship Id="rId404" Type="http://schemas.openxmlformats.org/officeDocument/2006/relationships/image" Target="../media/image201.png"/><Relationship Id="rId611" Type="http://schemas.openxmlformats.org/officeDocument/2006/relationships/customXml" Target="../ink/ink304.xml"/><Relationship Id="rId250" Type="http://schemas.openxmlformats.org/officeDocument/2006/relationships/image" Target="../media/image124.png"/><Relationship Id="rId488" Type="http://schemas.openxmlformats.org/officeDocument/2006/relationships/image" Target="../media/image243.png"/><Relationship Id="rId695" Type="http://schemas.openxmlformats.org/officeDocument/2006/relationships/customXml" Target="../ink/ink346.xml"/><Relationship Id="rId709" Type="http://schemas.openxmlformats.org/officeDocument/2006/relationships/customXml" Target="../ink/ink353.xml"/><Relationship Id="rId45" Type="http://schemas.openxmlformats.org/officeDocument/2006/relationships/customXml" Target="../ink/ink21.xml"/><Relationship Id="rId110" Type="http://schemas.openxmlformats.org/officeDocument/2006/relationships/image" Target="../media/image54.png"/><Relationship Id="rId348" Type="http://schemas.openxmlformats.org/officeDocument/2006/relationships/image" Target="../media/image173.png"/><Relationship Id="rId555" Type="http://schemas.openxmlformats.org/officeDocument/2006/relationships/customXml" Target="../ink/ink276.xml"/><Relationship Id="rId194" Type="http://schemas.openxmlformats.org/officeDocument/2006/relationships/image" Target="../media/image96.png"/><Relationship Id="rId208" Type="http://schemas.openxmlformats.org/officeDocument/2006/relationships/image" Target="../media/image103.png"/><Relationship Id="rId415" Type="http://schemas.openxmlformats.org/officeDocument/2006/relationships/customXml" Target="../ink/ink206.xml"/><Relationship Id="rId622" Type="http://schemas.openxmlformats.org/officeDocument/2006/relationships/image" Target="../media/image310.png"/><Relationship Id="rId261" Type="http://schemas.openxmlformats.org/officeDocument/2006/relationships/customXml" Target="../ink/ink129.xml"/><Relationship Id="rId499" Type="http://schemas.openxmlformats.org/officeDocument/2006/relationships/customXml" Target="../ink/ink248.xml"/><Relationship Id="rId56" Type="http://schemas.openxmlformats.org/officeDocument/2006/relationships/image" Target="../media/image27.png"/><Relationship Id="rId359" Type="http://schemas.openxmlformats.org/officeDocument/2006/relationships/customXml" Target="../ink/ink178.xml"/><Relationship Id="rId566" Type="http://schemas.openxmlformats.org/officeDocument/2006/relationships/image" Target="../media/image282.png"/><Relationship Id="rId121" Type="http://schemas.openxmlformats.org/officeDocument/2006/relationships/customXml" Target="../ink/ink59.xml"/><Relationship Id="rId219" Type="http://schemas.openxmlformats.org/officeDocument/2006/relationships/customXml" Target="../ink/ink108.xml"/><Relationship Id="rId426" Type="http://schemas.openxmlformats.org/officeDocument/2006/relationships/image" Target="../media/image212.png"/><Relationship Id="rId633" Type="http://schemas.openxmlformats.org/officeDocument/2006/relationships/customXml" Target="../ink/ink315.xml"/><Relationship Id="rId67" Type="http://schemas.openxmlformats.org/officeDocument/2006/relationships/customXml" Target="../ink/ink32.xml"/><Relationship Id="rId272" Type="http://schemas.openxmlformats.org/officeDocument/2006/relationships/image" Target="../media/image135.png"/><Relationship Id="rId577" Type="http://schemas.openxmlformats.org/officeDocument/2006/relationships/customXml" Target="../ink/ink287.xml"/><Relationship Id="rId700" Type="http://schemas.openxmlformats.org/officeDocument/2006/relationships/image" Target="../media/image349.png"/><Relationship Id="rId132" Type="http://schemas.openxmlformats.org/officeDocument/2006/relationships/image" Target="../media/image65.png"/><Relationship Id="rId437" Type="http://schemas.openxmlformats.org/officeDocument/2006/relationships/customXml" Target="../ink/ink217.xml"/><Relationship Id="rId644" Type="http://schemas.openxmlformats.org/officeDocument/2006/relationships/image" Target="../media/image321.png"/><Relationship Id="rId283" Type="http://schemas.openxmlformats.org/officeDocument/2006/relationships/customXml" Target="../ink/ink140.xml"/><Relationship Id="rId490" Type="http://schemas.openxmlformats.org/officeDocument/2006/relationships/image" Target="../media/image244.png"/><Relationship Id="rId504" Type="http://schemas.openxmlformats.org/officeDocument/2006/relationships/image" Target="../media/image251.png"/><Relationship Id="rId711" Type="http://schemas.openxmlformats.org/officeDocument/2006/relationships/customXml" Target="../ink/ink354.xml"/><Relationship Id="rId78" Type="http://schemas.openxmlformats.org/officeDocument/2006/relationships/image" Target="../media/image38.png"/><Relationship Id="rId143" Type="http://schemas.openxmlformats.org/officeDocument/2006/relationships/customXml" Target="../ink/ink70.xml"/><Relationship Id="rId350" Type="http://schemas.openxmlformats.org/officeDocument/2006/relationships/image" Target="../media/image174.png"/><Relationship Id="rId588" Type="http://schemas.openxmlformats.org/officeDocument/2006/relationships/image" Target="../media/image293.png"/><Relationship Id="rId9" Type="http://schemas.openxmlformats.org/officeDocument/2006/relationships/image" Target="../media/image5.png"/><Relationship Id="rId210" Type="http://schemas.openxmlformats.org/officeDocument/2006/relationships/image" Target="../media/image104.png"/><Relationship Id="rId448" Type="http://schemas.openxmlformats.org/officeDocument/2006/relationships/image" Target="../media/image223.png"/><Relationship Id="rId655" Type="http://schemas.openxmlformats.org/officeDocument/2006/relationships/customXml" Target="../ink/ink326.xml"/><Relationship Id="rId294" Type="http://schemas.openxmlformats.org/officeDocument/2006/relationships/image" Target="../media/image146.png"/><Relationship Id="rId308" Type="http://schemas.openxmlformats.org/officeDocument/2006/relationships/image" Target="../media/image153.png"/><Relationship Id="rId515" Type="http://schemas.openxmlformats.org/officeDocument/2006/relationships/customXml" Target="../ink/ink256.xml"/><Relationship Id="rId89" Type="http://schemas.openxmlformats.org/officeDocument/2006/relationships/customXml" Target="../ink/ink43.xml"/><Relationship Id="rId154" Type="http://schemas.openxmlformats.org/officeDocument/2006/relationships/image" Target="../media/image76.png"/><Relationship Id="rId361" Type="http://schemas.openxmlformats.org/officeDocument/2006/relationships/customXml" Target="../ink/ink179.xml"/><Relationship Id="rId599" Type="http://schemas.openxmlformats.org/officeDocument/2006/relationships/customXml" Target="../ink/ink298.xml"/><Relationship Id="rId459" Type="http://schemas.openxmlformats.org/officeDocument/2006/relationships/customXml" Target="../ink/ink228.xml"/><Relationship Id="rId666" Type="http://schemas.openxmlformats.org/officeDocument/2006/relationships/image" Target="../media/image332.png"/><Relationship Id="rId16" Type="http://schemas.openxmlformats.org/officeDocument/2006/relationships/image" Target="../media/image7.png"/><Relationship Id="rId221" Type="http://schemas.openxmlformats.org/officeDocument/2006/relationships/customXml" Target="../ink/ink109.xml"/><Relationship Id="rId319" Type="http://schemas.openxmlformats.org/officeDocument/2006/relationships/customXml" Target="../ink/ink158.xml"/><Relationship Id="rId526" Type="http://schemas.openxmlformats.org/officeDocument/2006/relationships/image" Target="../media/image262.png"/><Relationship Id="rId165" Type="http://schemas.openxmlformats.org/officeDocument/2006/relationships/customXml" Target="../ink/ink81.xml"/><Relationship Id="rId372" Type="http://schemas.openxmlformats.org/officeDocument/2006/relationships/image" Target="../media/image185.png"/><Relationship Id="rId677" Type="http://schemas.openxmlformats.org/officeDocument/2006/relationships/customXml" Target="../ink/ink337.xml"/><Relationship Id="rId232" Type="http://schemas.openxmlformats.org/officeDocument/2006/relationships/image" Target="../media/image115.png"/><Relationship Id="rId27" Type="http://schemas.openxmlformats.org/officeDocument/2006/relationships/customXml" Target="../ink/ink12.xml"/><Relationship Id="rId537" Type="http://schemas.openxmlformats.org/officeDocument/2006/relationships/customXml" Target="../ink/ink267.xml"/><Relationship Id="rId80" Type="http://schemas.openxmlformats.org/officeDocument/2006/relationships/image" Target="../media/image39.png"/><Relationship Id="rId176" Type="http://schemas.openxmlformats.org/officeDocument/2006/relationships/image" Target="../media/image87.png"/><Relationship Id="rId383" Type="http://schemas.openxmlformats.org/officeDocument/2006/relationships/customXml" Target="../ink/ink190.xml"/><Relationship Id="rId590" Type="http://schemas.openxmlformats.org/officeDocument/2006/relationships/image" Target="../media/image294.png"/><Relationship Id="rId604" Type="http://schemas.openxmlformats.org/officeDocument/2006/relationships/image" Target="../media/image301.png"/><Relationship Id="rId243" Type="http://schemas.openxmlformats.org/officeDocument/2006/relationships/customXml" Target="../ink/ink120.xml"/><Relationship Id="rId450" Type="http://schemas.openxmlformats.org/officeDocument/2006/relationships/image" Target="../media/image224.png"/><Relationship Id="rId688" Type="http://schemas.openxmlformats.org/officeDocument/2006/relationships/image" Target="../media/image343.png"/><Relationship Id="rId38" Type="http://schemas.openxmlformats.org/officeDocument/2006/relationships/image" Target="../media/image18.png"/><Relationship Id="rId103" Type="http://schemas.openxmlformats.org/officeDocument/2006/relationships/customXml" Target="../ink/ink50.xml"/><Relationship Id="rId310" Type="http://schemas.openxmlformats.org/officeDocument/2006/relationships/image" Target="../media/image154.png"/><Relationship Id="rId548" Type="http://schemas.openxmlformats.org/officeDocument/2006/relationships/image" Target="../media/image273.png"/><Relationship Id="rId91" Type="http://schemas.openxmlformats.org/officeDocument/2006/relationships/customXml" Target="../ink/ink44.xml"/><Relationship Id="rId187" Type="http://schemas.openxmlformats.org/officeDocument/2006/relationships/customXml" Target="../ink/ink92.xml"/><Relationship Id="rId394" Type="http://schemas.openxmlformats.org/officeDocument/2006/relationships/image" Target="../media/image196.png"/><Relationship Id="rId408" Type="http://schemas.openxmlformats.org/officeDocument/2006/relationships/image" Target="../media/image203.png"/><Relationship Id="rId615" Type="http://schemas.openxmlformats.org/officeDocument/2006/relationships/customXml" Target="../ink/ink306.xml"/><Relationship Id="rId254" Type="http://schemas.openxmlformats.org/officeDocument/2006/relationships/image" Target="../media/image126.png"/><Relationship Id="rId699" Type="http://schemas.openxmlformats.org/officeDocument/2006/relationships/customXml" Target="../ink/ink348.xml"/><Relationship Id="rId49" Type="http://schemas.openxmlformats.org/officeDocument/2006/relationships/customXml" Target="../ink/ink23.xml"/><Relationship Id="rId114" Type="http://schemas.openxmlformats.org/officeDocument/2006/relationships/image" Target="../media/image56.png"/><Relationship Id="rId461" Type="http://schemas.openxmlformats.org/officeDocument/2006/relationships/customXml" Target="../ink/ink229.xml"/><Relationship Id="rId559" Type="http://schemas.openxmlformats.org/officeDocument/2006/relationships/customXml" Target="../ink/ink278.xml"/><Relationship Id="rId198" Type="http://schemas.openxmlformats.org/officeDocument/2006/relationships/image" Target="../media/image98.png"/><Relationship Id="rId321" Type="http://schemas.openxmlformats.org/officeDocument/2006/relationships/customXml" Target="../ink/ink159.xml"/><Relationship Id="rId419" Type="http://schemas.openxmlformats.org/officeDocument/2006/relationships/customXml" Target="../ink/ink208.xml"/><Relationship Id="rId626" Type="http://schemas.openxmlformats.org/officeDocument/2006/relationships/image" Target="../media/image312.png"/><Relationship Id="rId265" Type="http://schemas.openxmlformats.org/officeDocument/2006/relationships/customXml" Target="../ink/ink131.xml"/><Relationship Id="rId472" Type="http://schemas.openxmlformats.org/officeDocument/2006/relationships/image" Target="../media/image235.png"/><Relationship Id="rId125" Type="http://schemas.openxmlformats.org/officeDocument/2006/relationships/customXml" Target="../ink/ink61.xml"/><Relationship Id="rId332" Type="http://schemas.openxmlformats.org/officeDocument/2006/relationships/image" Target="../media/image165.png"/><Relationship Id="rId637" Type="http://schemas.openxmlformats.org/officeDocument/2006/relationships/customXml" Target="../ink/ink317.xml"/><Relationship Id="rId276" Type="http://schemas.openxmlformats.org/officeDocument/2006/relationships/image" Target="../media/image137.png"/><Relationship Id="rId483" Type="http://schemas.openxmlformats.org/officeDocument/2006/relationships/customXml" Target="../ink/ink240.xml"/><Relationship Id="rId690" Type="http://schemas.openxmlformats.org/officeDocument/2006/relationships/image" Target="../media/image344.png"/><Relationship Id="rId704" Type="http://schemas.openxmlformats.org/officeDocument/2006/relationships/image" Target="../media/image351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0.xml"/><Relationship Id="rId21" Type="http://schemas.openxmlformats.org/officeDocument/2006/relationships/image" Target="../media/image368.png"/><Relationship Id="rId42" Type="http://schemas.openxmlformats.org/officeDocument/2006/relationships/customXml" Target="../ink/ink378.xml"/><Relationship Id="rId47" Type="http://schemas.openxmlformats.org/officeDocument/2006/relationships/image" Target="../media/image381.png"/><Relationship Id="rId63" Type="http://schemas.openxmlformats.org/officeDocument/2006/relationships/image" Target="../media/image386.png"/><Relationship Id="rId68" Type="http://schemas.openxmlformats.org/officeDocument/2006/relationships/customXml" Target="../ink/ink394.xml"/><Relationship Id="rId84" Type="http://schemas.openxmlformats.org/officeDocument/2006/relationships/customXml" Target="../ink/ink402.xml"/><Relationship Id="rId89" Type="http://schemas.openxmlformats.org/officeDocument/2006/relationships/image" Target="../media/image399.png"/><Relationship Id="rId16" Type="http://schemas.openxmlformats.org/officeDocument/2006/relationships/customXml" Target="../ink/ink365.xml"/><Relationship Id="rId11" Type="http://schemas.openxmlformats.org/officeDocument/2006/relationships/image" Target="../media/image363.png"/><Relationship Id="rId32" Type="http://schemas.openxmlformats.org/officeDocument/2006/relationships/customXml" Target="../ink/ink373.xml"/><Relationship Id="rId37" Type="http://schemas.openxmlformats.org/officeDocument/2006/relationships/image" Target="../media/image376.png"/><Relationship Id="rId53" Type="http://schemas.openxmlformats.org/officeDocument/2006/relationships/image" Target="../media/image384.png"/><Relationship Id="rId58" Type="http://schemas.openxmlformats.org/officeDocument/2006/relationships/customXml" Target="../ink/ink388.xml"/><Relationship Id="rId74" Type="http://schemas.openxmlformats.org/officeDocument/2006/relationships/customXml" Target="../ink/ink397.xml"/><Relationship Id="rId79" Type="http://schemas.openxmlformats.org/officeDocument/2006/relationships/image" Target="../media/image394.png"/><Relationship Id="rId5" Type="http://schemas.openxmlformats.org/officeDocument/2006/relationships/image" Target="../media/image360.png"/><Relationship Id="rId90" Type="http://schemas.openxmlformats.org/officeDocument/2006/relationships/customXml" Target="../ink/ink405.xml"/><Relationship Id="rId95" Type="http://schemas.openxmlformats.org/officeDocument/2006/relationships/image" Target="../media/image402.png"/><Relationship Id="rId22" Type="http://schemas.openxmlformats.org/officeDocument/2006/relationships/customXml" Target="../ink/ink368.xml"/><Relationship Id="rId27" Type="http://schemas.openxmlformats.org/officeDocument/2006/relationships/image" Target="../media/image371.png"/><Relationship Id="rId43" Type="http://schemas.openxmlformats.org/officeDocument/2006/relationships/image" Target="../media/image379.png"/><Relationship Id="rId48" Type="http://schemas.openxmlformats.org/officeDocument/2006/relationships/customXml" Target="../ink/ink381.xml"/><Relationship Id="rId64" Type="http://schemas.openxmlformats.org/officeDocument/2006/relationships/customXml" Target="../ink/ink392.xml"/><Relationship Id="rId69" Type="http://schemas.openxmlformats.org/officeDocument/2006/relationships/image" Target="../media/image389.png"/><Relationship Id="rId80" Type="http://schemas.openxmlformats.org/officeDocument/2006/relationships/customXml" Target="../ink/ink400.xml"/><Relationship Id="rId85" Type="http://schemas.openxmlformats.org/officeDocument/2006/relationships/image" Target="../media/image397.png"/><Relationship Id="rId3" Type="http://schemas.openxmlformats.org/officeDocument/2006/relationships/image" Target="../media/image359.png"/><Relationship Id="rId12" Type="http://schemas.openxmlformats.org/officeDocument/2006/relationships/customXml" Target="../ink/ink363.xml"/><Relationship Id="rId17" Type="http://schemas.openxmlformats.org/officeDocument/2006/relationships/image" Target="../media/image366.png"/><Relationship Id="rId25" Type="http://schemas.openxmlformats.org/officeDocument/2006/relationships/image" Target="../media/image370.png"/><Relationship Id="rId33" Type="http://schemas.openxmlformats.org/officeDocument/2006/relationships/image" Target="../media/image374.png"/><Relationship Id="rId38" Type="http://schemas.openxmlformats.org/officeDocument/2006/relationships/customXml" Target="../ink/ink376.xml"/><Relationship Id="rId46" Type="http://schemas.openxmlformats.org/officeDocument/2006/relationships/customXml" Target="../ink/ink380.xml"/><Relationship Id="rId59" Type="http://schemas.openxmlformats.org/officeDocument/2006/relationships/customXml" Target="../ink/ink389.xml"/><Relationship Id="rId67" Type="http://schemas.openxmlformats.org/officeDocument/2006/relationships/image" Target="../media/image388.png"/><Relationship Id="rId20" Type="http://schemas.openxmlformats.org/officeDocument/2006/relationships/customXml" Target="../ink/ink367.xml"/><Relationship Id="rId41" Type="http://schemas.openxmlformats.org/officeDocument/2006/relationships/image" Target="../media/image378.png"/><Relationship Id="rId54" Type="http://schemas.openxmlformats.org/officeDocument/2006/relationships/customXml" Target="../ink/ink384.xml"/><Relationship Id="rId62" Type="http://schemas.openxmlformats.org/officeDocument/2006/relationships/customXml" Target="../ink/ink391.xml"/><Relationship Id="rId70" Type="http://schemas.openxmlformats.org/officeDocument/2006/relationships/customXml" Target="../ink/ink395.xml"/><Relationship Id="rId75" Type="http://schemas.openxmlformats.org/officeDocument/2006/relationships/image" Target="../media/image392.png"/><Relationship Id="rId83" Type="http://schemas.openxmlformats.org/officeDocument/2006/relationships/image" Target="../media/image396.png"/><Relationship Id="rId88" Type="http://schemas.openxmlformats.org/officeDocument/2006/relationships/customXml" Target="../ink/ink404.xml"/><Relationship Id="rId91" Type="http://schemas.openxmlformats.org/officeDocument/2006/relationships/image" Target="../media/image400.png"/><Relationship Id="rId96" Type="http://schemas.openxmlformats.org/officeDocument/2006/relationships/customXml" Target="../ink/ink4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0.xml"/><Relationship Id="rId15" Type="http://schemas.openxmlformats.org/officeDocument/2006/relationships/image" Target="../media/image365.png"/><Relationship Id="rId23" Type="http://schemas.openxmlformats.org/officeDocument/2006/relationships/image" Target="../media/image369.png"/><Relationship Id="rId28" Type="http://schemas.openxmlformats.org/officeDocument/2006/relationships/customXml" Target="../ink/ink371.xml"/><Relationship Id="rId36" Type="http://schemas.openxmlformats.org/officeDocument/2006/relationships/customXml" Target="../ink/ink375.xml"/><Relationship Id="rId49" Type="http://schemas.openxmlformats.org/officeDocument/2006/relationships/image" Target="../media/image382.png"/><Relationship Id="rId57" Type="http://schemas.openxmlformats.org/officeDocument/2006/relationships/customXml" Target="../ink/ink387.xml"/><Relationship Id="rId10" Type="http://schemas.openxmlformats.org/officeDocument/2006/relationships/customXml" Target="../ink/ink362.xml"/><Relationship Id="rId31" Type="http://schemas.openxmlformats.org/officeDocument/2006/relationships/image" Target="../media/image373.png"/><Relationship Id="rId44" Type="http://schemas.openxmlformats.org/officeDocument/2006/relationships/customXml" Target="../ink/ink379.xml"/><Relationship Id="rId52" Type="http://schemas.openxmlformats.org/officeDocument/2006/relationships/customXml" Target="../ink/ink383.xml"/><Relationship Id="rId60" Type="http://schemas.openxmlformats.org/officeDocument/2006/relationships/customXml" Target="../ink/ink390.xml"/><Relationship Id="rId65" Type="http://schemas.openxmlformats.org/officeDocument/2006/relationships/image" Target="../media/image387.png"/><Relationship Id="rId73" Type="http://schemas.openxmlformats.org/officeDocument/2006/relationships/image" Target="../media/image391.png"/><Relationship Id="rId78" Type="http://schemas.openxmlformats.org/officeDocument/2006/relationships/customXml" Target="../ink/ink399.xml"/><Relationship Id="rId81" Type="http://schemas.openxmlformats.org/officeDocument/2006/relationships/image" Target="../media/image395.png"/><Relationship Id="rId86" Type="http://schemas.openxmlformats.org/officeDocument/2006/relationships/customXml" Target="../ink/ink403.xml"/><Relationship Id="rId94" Type="http://schemas.openxmlformats.org/officeDocument/2006/relationships/customXml" Target="../ink/ink407.xml"/><Relationship Id="rId4" Type="http://schemas.openxmlformats.org/officeDocument/2006/relationships/customXml" Target="../ink/ink359.xml"/><Relationship Id="rId9" Type="http://schemas.openxmlformats.org/officeDocument/2006/relationships/image" Target="../media/image362.png"/><Relationship Id="rId13" Type="http://schemas.openxmlformats.org/officeDocument/2006/relationships/image" Target="../media/image364.png"/><Relationship Id="rId18" Type="http://schemas.openxmlformats.org/officeDocument/2006/relationships/customXml" Target="../ink/ink366.xml"/><Relationship Id="rId39" Type="http://schemas.openxmlformats.org/officeDocument/2006/relationships/image" Target="../media/image377.png"/><Relationship Id="rId34" Type="http://schemas.openxmlformats.org/officeDocument/2006/relationships/customXml" Target="../ink/ink374.xml"/><Relationship Id="rId50" Type="http://schemas.openxmlformats.org/officeDocument/2006/relationships/customXml" Target="../ink/ink382.xml"/><Relationship Id="rId55" Type="http://schemas.openxmlformats.org/officeDocument/2006/relationships/customXml" Target="../ink/ink385.xml"/><Relationship Id="rId76" Type="http://schemas.openxmlformats.org/officeDocument/2006/relationships/customXml" Target="../ink/ink398.xml"/><Relationship Id="rId97" Type="http://schemas.openxmlformats.org/officeDocument/2006/relationships/image" Target="../media/image403.png"/><Relationship Id="rId7" Type="http://schemas.openxmlformats.org/officeDocument/2006/relationships/image" Target="../media/image361.png"/><Relationship Id="rId71" Type="http://schemas.openxmlformats.org/officeDocument/2006/relationships/image" Target="../media/image390.png"/><Relationship Id="rId92" Type="http://schemas.openxmlformats.org/officeDocument/2006/relationships/customXml" Target="../ink/ink406.xml"/><Relationship Id="rId2" Type="http://schemas.openxmlformats.org/officeDocument/2006/relationships/customXml" Target="../ink/ink358.xml"/><Relationship Id="rId29" Type="http://schemas.openxmlformats.org/officeDocument/2006/relationships/image" Target="../media/image372.png"/><Relationship Id="rId24" Type="http://schemas.openxmlformats.org/officeDocument/2006/relationships/customXml" Target="../ink/ink369.xml"/><Relationship Id="rId40" Type="http://schemas.openxmlformats.org/officeDocument/2006/relationships/customXml" Target="../ink/ink377.xml"/><Relationship Id="rId45" Type="http://schemas.openxmlformats.org/officeDocument/2006/relationships/image" Target="../media/image380.png"/><Relationship Id="rId66" Type="http://schemas.openxmlformats.org/officeDocument/2006/relationships/customXml" Target="../ink/ink393.xml"/><Relationship Id="rId87" Type="http://schemas.openxmlformats.org/officeDocument/2006/relationships/image" Target="../media/image398.png"/><Relationship Id="rId61" Type="http://schemas.openxmlformats.org/officeDocument/2006/relationships/image" Target="../media/image385.png"/><Relationship Id="rId82" Type="http://schemas.openxmlformats.org/officeDocument/2006/relationships/customXml" Target="../ink/ink401.xml"/><Relationship Id="rId19" Type="http://schemas.openxmlformats.org/officeDocument/2006/relationships/image" Target="../media/image367.png"/><Relationship Id="rId14" Type="http://schemas.openxmlformats.org/officeDocument/2006/relationships/customXml" Target="../ink/ink364.xml"/><Relationship Id="rId30" Type="http://schemas.openxmlformats.org/officeDocument/2006/relationships/customXml" Target="../ink/ink372.xml"/><Relationship Id="rId35" Type="http://schemas.openxmlformats.org/officeDocument/2006/relationships/image" Target="../media/image375.png"/><Relationship Id="rId56" Type="http://schemas.openxmlformats.org/officeDocument/2006/relationships/customXml" Target="../ink/ink386.xml"/><Relationship Id="rId77" Type="http://schemas.openxmlformats.org/officeDocument/2006/relationships/image" Target="../media/image393.png"/><Relationship Id="rId8" Type="http://schemas.openxmlformats.org/officeDocument/2006/relationships/customXml" Target="../ink/ink361.xml"/><Relationship Id="rId51" Type="http://schemas.openxmlformats.org/officeDocument/2006/relationships/image" Target="../media/image383.png"/><Relationship Id="rId72" Type="http://schemas.openxmlformats.org/officeDocument/2006/relationships/customXml" Target="../ink/ink396.xml"/><Relationship Id="rId93" Type="http://schemas.openxmlformats.org/officeDocument/2006/relationships/image" Target="../media/image4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45CDF4-2ADD-0629-3B59-04C70CF1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60" y="1025688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CH" sz="4000" b="1" dirty="0"/>
              <a:t>OGDTG Energie Gemeinden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50EB41-53B7-B166-FAAA-56EDA6B6D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206" y="1877343"/>
            <a:ext cx="1808994" cy="7293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CH" sz="2000" dirty="0"/>
              <a:t>18.03.2023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B0AAAE-ED13-03ED-6057-BCEEAC7C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855"/>
            <a:ext cx="12188952" cy="14931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34DADCB-2528-EFC4-64FA-4E30323AA1A5}"/>
              </a:ext>
            </a:extLst>
          </p:cNvPr>
          <p:cNvSpPr txBox="1"/>
          <p:nvPr/>
        </p:nvSpPr>
        <p:spPr>
          <a:xfrm>
            <a:off x="1548127" y="3198167"/>
            <a:ext cx="840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Manuel Schumacher, Vito Früh, </a:t>
            </a:r>
            <a:r>
              <a:rPr lang="de-CH" sz="2400" dirty="0" err="1"/>
              <a:t>Matheo</a:t>
            </a:r>
            <a:r>
              <a:rPr lang="de-CH" sz="2400" dirty="0"/>
              <a:t> Eugster, Joaquin Koller</a:t>
            </a:r>
          </a:p>
        </p:txBody>
      </p:sp>
    </p:spTree>
    <p:extLst>
      <p:ext uri="{BB962C8B-B14F-4D97-AF65-F5344CB8AC3E}">
        <p14:creationId xmlns:p14="http://schemas.microsoft.com/office/powerpoint/2010/main" val="705882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B0AAAE-ED13-03ED-6057-BCEEAC7C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855"/>
            <a:ext cx="12188952" cy="1493145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CE6E753D-AF0D-4317-4BB6-AC523789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190943-65CC-5425-FCF4-58F921BAC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82" y="1324466"/>
            <a:ext cx="9483987" cy="396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49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B0AAAE-ED13-03ED-6057-BCEEAC7C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855"/>
            <a:ext cx="12188952" cy="1493145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7BB742C-215D-5BE9-0D72-9F6C0C90B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Design / Idee</a:t>
            </a:r>
          </a:p>
          <a:p>
            <a:r>
              <a:rPr lang="de-CH" dirty="0"/>
              <a:t>Projekt Demo</a:t>
            </a:r>
          </a:p>
          <a:p>
            <a:r>
              <a:rPr lang="de-CH" dirty="0"/>
              <a:t>Fazit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E6E753D-AF0D-4317-4BB6-AC523789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Inhaltsverzeichnis</a:t>
            </a:r>
          </a:p>
        </p:txBody>
      </p:sp>
    </p:spTree>
    <p:extLst>
      <p:ext uri="{BB962C8B-B14F-4D97-AF65-F5344CB8AC3E}">
        <p14:creationId xmlns:p14="http://schemas.microsoft.com/office/powerpoint/2010/main" val="2701617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5B0AAAE-ED13-03ED-6057-BCEEAC7C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855"/>
            <a:ext cx="12188952" cy="1493145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CE6E753D-AF0D-4317-4BB6-AC523789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/ Idee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4A2701-5928-6474-31E9-255FA0CD1E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0" b="8192"/>
          <a:stretch/>
        </p:blipFill>
        <p:spPr bwMode="auto">
          <a:xfrm>
            <a:off x="2865844" y="1452119"/>
            <a:ext cx="6460311" cy="41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5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B0AAAE-ED13-03ED-6057-BCEEAC7C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855"/>
            <a:ext cx="12188952" cy="1493145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CE6E753D-AF0D-4317-4BB6-AC523789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/ Idee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118912-32C0-582B-9BCD-EDB77D3BFE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9" b="9015"/>
          <a:stretch/>
        </p:blipFill>
        <p:spPr bwMode="auto">
          <a:xfrm>
            <a:off x="2663097" y="1384789"/>
            <a:ext cx="6865806" cy="43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61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5B0AAAE-ED13-03ED-6057-BCEEAC7C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855"/>
            <a:ext cx="12188952" cy="1493145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CE6E753D-AF0D-4317-4BB6-AC523789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/ Idee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6D3624-F99F-0717-B95D-038DDE8BE0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4"/>
          <a:stretch/>
        </p:blipFill>
        <p:spPr bwMode="auto">
          <a:xfrm>
            <a:off x="2875718" y="1326846"/>
            <a:ext cx="6437515" cy="427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583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31A8F-162C-227D-E66F-2151D77FC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5475" y="271712"/>
            <a:ext cx="7982215" cy="1016093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02F6372-51F9-EFB4-4C12-4D2A79C44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F07224BF-E46A-5559-BC16-C97F0EE634DD}"/>
                  </a:ext>
                </a:extLst>
              </p14:cNvPr>
              <p14:cNvContentPartPr/>
              <p14:nvPr/>
            </p14:nvContentPartPr>
            <p14:xfrm>
              <a:off x="9834660" y="5035530"/>
              <a:ext cx="201960" cy="111564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F07224BF-E46A-5559-BC16-C97F0EE634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81020" y="4927890"/>
                <a:ext cx="309600" cy="133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004971-2A4D-9DCA-58B4-7820B126E4B2}"/>
              </a:ext>
            </a:extLst>
          </p:cNvPr>
          <p:cNvGrpSpPr/>
          <p:nvPr/>
        </p:nvGrpSpPr>
        <p:grpSpPr>
          <a:xfrm>
            <a:off x="9204660" y="4735650"/>
            <a:ext cx="1418040" cy="1808640"/>
            <a:chOff x="9204660" y="4735650"/>
            <a:chExt cx="1418040" cy="180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943AA24A-86B7-AE63-CFA5-C1FF71E9CD49}"/>
                    </a:ext>
                  </a:extLst>
                </p14:cNvPr>
                <p14:cNvContentPartPr/>
                <p14:nvPr/>
              </p14:nvContentPartPr>
              <p14:xfrm>
                <a:off x="9844020" y="5237850"/>
                <a:ext cx="210600" cy="123300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943AA24A-86B7-AE63-CFA5-C1FF71E9CD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35020" y="5229210"/>
                  <a:ext cx="22824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D4D38276-6999-26C5-86B4-3CE8369D9351}"/>
                    </a:ext>
                  </a:extLst>
                </p14:cNvPr>
                <p14:cNvContentPartPr/>
                <p14:nvPr/>
              </p14:nvContentPartPr>
              <p14:xfrm>
                <a:off x="9817380" y="5022570"/>
                <a:ext cx="334440" cy="139104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D4D38276-6999-26C5-86B4-3CE8369D93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08380" y="5013570"/>
                  <a:ext cx="352080" cy="14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802F929B-1500-9F4E-CF1A-95579A234449}"/>
                    </a:ext>
                  </a:extLst>
                </p14:cNvPr>
                <p14:cNvContentPartPr/>
                <p14:nvPr/>
              </p14:nvContentPartPr>
              <p14:xfrm>
                <a:off x="9204660" y="4735650"/>
                <a:ext cx="1418040" cy="18039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802F929B-1500-9F4E-CF1A-95579A2344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41660" y="4673010"/>
                  <a:ext cx="1543680" cy="19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4CDA6BE6-3E39-DFD3-343E-C5C67AF09555}"/>
                    </a:ext>
                  </a:extLst>
                </p14:cNvPr>
                <p14:cNvContentPartPr/>
                <p14:nvPr/>
              </p14:nvContentPartPr>
              <p14:xfrm>
                <a:off x="10265580" y="5624850"/>
                <a:ext cx="74880" cy="91944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4CDA6BE6-3E39-DFD3-343E-C5C67AF0955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02940" y="5562210"/>
                  <a:ext cx="200520" cy="104508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46" name="Diagramm 45">
            <a:extLst>
              <a:ext uri="{FF2B5EF4-FFF2-40B4-BE49-F238E27FC236}">
                <a16:creationId xmlns:a16="http://schemas.microsoft.com/office/drawing/2014/main" id="{6AC55A5C-F1CA-F99B-5B59-533EE245F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7404"/>
              </p:ext>
            </p:extLst>
          </p:nvPr>
        </p:nvGraphicFramePr>
        <p:xfrm>
          <a:off x="7865820" y="39434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7" name="Diagramm 46">
            <a:extLst>
              <a:ext uri="{FF2B5EF4-FFF2-40B4-BE49-F238E27FC236}">
                <a16:creationId xmlns:a16="http://schemas.microsoft.com/office/drawing/2014/main" id="{6AC55A5C-F1CA-F99B-5B59-533EE245F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2956114"/>
              </p:ext>
            </p:extLst>
          </p:nvPr>
        </p:nvGraphicFramePr>
        <p:xfrm>
          <a:off x="7865820" y="68813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8" name="Diagramm 47">
            <a:extLst>
              <a:ext uri="{FF2B5EF4-FFF2-40B4-BE49-F238E27FC236}">
                <a16:creationId xmlns:a16="http://schemas.microsoft.com/office/drawing/2014/main" id="{AAFF51C8-1347-C1BD-0704-2C70B3A53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894798"/>
              </p:ext>
            </p:extLst>
          </p:nvPr>
        </p:nvGraphicFramePr>
        <p:xfrm>
          <a:off x="7865820" y="75113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26C556D8-A172-C2D1-75A0-38475DA57D59}"/>
                  </a:ext>
                </a:extLst>
              </p14:cNvPr>
              <p14:cNvContentPartPr/>
              <p14:nvPr/>
            </p14:nvContentPartPr>
            <p14:xfrm>
              <a:off x="928545" y="4097370"/>
              <a:ext cx="360" cy="36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26C556D8-A172-C2D1-75A0-38475DA57D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2905" y="406173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1A6DAA7D-1B6B-5C3F-20A8-CEFA1211B24B}"/>
                  </a:ext>
                </a:extLst>
              </p14:cNvPr>
              <p14:cNvContentPartPr/>
              <p14:nvPr/>
            </p14:nvContentPartPr>
            <p14:xfrm>
              <a:off x="70305" y="3753930"/>
              <a:ext cx="5735880" cy="3411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1A6DAA7D-1B6B-5C3F-20A8-CEFA1211B2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665" y="3718290"/>
                <a:ext cx="5807520" cy="34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DB57F737-A402-5DF3-F850-4A256126B8B4}"/>
                  </a:ext>
                </a:extLst>
              </p14:cNvPr>
              <p14:cNvContentPartPr/>
              <p14:nvPr/>
            </p14:nvContentPartPr>
            <p14:xfrm>
              <a:off x="2779236" y="7067543"/>
              <a:ext cx="7322760" cy="2394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DB57F737-A402-5DF3-F850-4A256126B8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43236" y="7031903"/>
                <a:ext cx="73944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E57B7B6E-C43B-ACC5-026F-F85BA18649E6}"/>
                  </a:ext>
                </a:extLst>
              </p14:cNvPr>
              <p14:cNvContentPartPr/>
              <p14:nvPr/>
            </p14:nvContentPartPr>
            <p14:xfrm>
              <a:off x="7719585" y="4928205"/>
              <a:ext cx="972720" cy="137088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E57B7B6E-C43B-ACC5-026F-F85BA18649E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83945" y="4892565"/>
                <a:ext cx="1044360" cy="14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BC9D6842-948A-1DB4-DEFE-4BCAE9B6F22C}"/>
                  </a:ext>
                </a:extLst>
              </p14:cNvPr>
              <p14:cNvContentPartPr/>
              <p14:nvPr/>
            </p14:nvContentPartPr>
            <p14:xfrm>
              <a:off x="8317545" y="4678005"/>
              <a:ext cx="1096920" cy="170208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BC9D6842-948A-1DB4-DEFE-4BCAE9B6F22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81545" y="4642005"/>
                <a:ext cx="1168560" cy="17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904C8BD4-0544-674B-F649-BCE234098661}"/>
                  </a:ext>
                </a:extLst>
              </p14:cNvPr>
              <p14:cNvContentPartPr/>
              <p14:nvPr/>
            </p14:nvContentPartPr>
            <p14:xfrm>
              <a:off x="56265" y="1469685"/>
              <a:ext cx="297720" cy="263628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904C8BD4-0544-674B-F649-BCE2340986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0265" y="1433685"/>
                <a:ext cx="369360" cy="27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C70C21C5-2D55-6CD4-8D7B-1A941FE91191}"/>
                  </a:ext>
                </a:extLst>
              </p14:cNvPr>
              <p14:cNvContentPartPr/>
              <p14:nvPr/>
            </p14:nvContentPartPr>
            <p14:xfrm>
              <a:off x="-285375" y="123645"/>
              <a:ext cx="2501280" cy="143748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C70C21C5-2D55-6CD4-8D7B-1A941FE9119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321375" y="87645"/>
                <a:ext cx="2572920" cy="15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2B55376D-7599-06BD-2BC9-6827A59AA6AC}"/>
                  </a:ext>
                </a:extLst>
              </p14:cNvPr>
              <p14:cNvContentPartPr/>
              <p14:nvPr/>
            </p14:nvContentPartPr>
            <p14:xfrm>
              <a:off x="1485465" y="-168315"/>
              <a:ext cx="9153720" cy="104076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2B55376D-7599-06BD-2BC9-6827A59AA6A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49465" y="-203955"/>
                <a:ext cx="9225360" cy="11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24" name="Freihand 1023">
                <a:extLst>
                  <a:ext uri="{FF2B5EF4-FFF2-40B4-BE49-F238E27FC236}">
                    <a16:creationId xmlns:a16="http://schemas.microsoft.com/office/drawing/2014/main" id="{E3E3B903-9C42-1689-F319-241FC13E12FE}"/>
                  </a:ext>
                </a:extLst>
              </p14:cNvPr>
              <p14:cNvContentPartPr/>
              <p14:nvPr/>
            </p14:nvContentPartPr>
            <p14:xfrm>
              <a:off x="9748545" y="831450"/>
              <a:ext cx="252720" cy="437040"/>
            </p14:xfrm>
          </p:contentPart>
        </mc:Choice>
        <mc:Fallback xmlns="">
          <p:pic>
            <p:nvPicPr>
              <p:cNvPr id="1024" name="Freihand 1023">
                <a:extLst>
                  <a:ext uri="{FF2B5EF4-FFF2-40B4-BE49-F238E27FC236}">
                    <a16:creationId xmlns:a16="http://schemas.microsoft.com/office/drawing/2014/main" id="{E3E3B903-9C42-1689-F319-241FC13E12F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712905" y="795450"/>
                <a:ext cx="32436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25" name="Freihand 1024">
                <a:extLst>
                  <a:ext uri="{FF2B5EF4-FFF2-40B4-BE49-F238E27FC236}">
                    <a16:creationId xmlns:a16="http://schemas.microsoft.com/office/drawing/2014/main" id="{05C1EEB9-7F97-1025-7FA5-51C0401F348C}"/>
                  </a:ext>
                </a:extLst>
              </p14:cNvPr>
              <p14:cNvContentPartPr/>
              <p14:nvPr/>
            </p14:nvContentPartPr>
            <p14:xfrm>
              <a:off x="9735225" y="3350730"/>
              <a:ext cx="178200" cy="411120"/>
            </p14:xfrm>
          </p:contentPart>
        </mc:Choice>
        <mc:Fallback xmlns="">
          <p:pic>
            <p:nvPicPr>
              <p:cNvPr id="1025" name="Freihand 1024">
                <a:extLst>
                  <a:ext uri="{FF2B5EF4-FFF2-40B4-BE49-F238E27FC236}">
                    <a16:creationId xmlns:a16="http://schemas.microsoft.com/office/drawing/2014/main" id="{05C1EEB9-7F97-1025-7FA5-51C0401F348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99225" y="3315090"/>
                <a:ext cx="24984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27" name="Freihand 1026">
                <a:extLst>
                  <a:ext uri="{FF2B5EF4-FFF2-40B4-BE49-F238E27FC236}">
                    <a16:creationId xmlns:a16="http://schemas.microsoft.com/office/drawing/2014/main" id="{D369F148-730A-0491-5C3D-A7C9D85E1C58}"/>
                  </a:ext>
                </a:extLst>
              </p14:cNvPr>
              <p14:cNvContentPartPr/>
              <p14:nvPr/>
            </p14:nvContentPartPr>
            <p14:xfrm>
              <a:off x="9668265" y="3003330"/>
              <a:ext cx="279720" cy="238680"/>
            </p14:xfrm>
          </p:contentPart>
        </mc:Choice>
        <mc:Fallback xmlns="">
          <p:pic>
            <p:nvPicPr>
              <p:cNvPr id="1027" name="Freihand 1026">
                <a:extLst>
                  <a:ext uri="{FF2B5EF4-FFF2-40B4-BE49-F238E27FC236}">
                    <a16:creationId xmlns:a16="http://schemas.microsoft.com/office/drawing/2014/main" id="{D369F148-730A-0491-5C3D-A7C9D85E1C5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632265" y="2967330"/>
                <a:ext cx="3513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29" name="Freihand 1028">
                <a:extLst>
                  <a:ext uri="{FF2B5EF4-FFF2-40B4-BE49-F238E27FC236}">
                    <a16:creationId xmlns:a16="http://schemas.microsoft.com/office/drawing/2014/main" id="{71118986-780E-443E-80D6-BFBC4DEEAFC4}"/>
                  </a:ext>
                </a:extLst>
              </p14:cNvPr>
              <p14:cNvContentPartPr/>
              <p14:nvPr/>
            </p14:nvContentPartPr>
            <p14:xfrm>
              <a:off x="9751065" y="3169290"/>
              <a:ext cx="237240" cy="92880"/>
            </p14:xfrm>
          </p:contentPart>
        </mc:Choice>
        <mc:Fallback xmlns="">
          <p:pic>
            <p:nvPicPr>
              <p:cNvPr id="1029" name="Freihand 1028">
                <a:extLst>
                  <a:ext uri="{FF2B5EF4-FFF2-40B4-BE49-F238E27FC236}">
                    <a16:creationId xmlns:a16="http://schemas.microsoft.com/office/drawing/2014/main" id="{71118986-780E-443E-80D6-BFBC4DEEAFC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715425" y="3133650"/>
                <a:ext cx="308880" cy="16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3" name="Gruppieren 1032">
            <a:extLst>
              <a:ext uri="{FF2B5EF4-FFF2-40B4-BE49-F238E27FC236}">
                <a16:creationId xmlns:a16="http://schemas.microsoft.com/office/drawing/2014/main" id="{1CD2FCED-E736-96C3-5752-3BB96B5A7389}"/>
              </a:ext>
            </a:extLst>
          </p:cNvPr>
          <p:cNvGrpSpPr/>
          <p:nvPr/>
        </p:nvGrpSpPr>
        <p:grpSpPr>
          <a:xfrm>
            <a:off x="9681945" y="3352170"/>
            <a:ext cx="253440" cy="1218240"/>
            <a:chOff x="9681945" y="3352170"/>
            <a:chExt cx="253440" cy="12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31" name="Freihand 1030">
                  <a:extLst>
                    <a:ext uri="{FF2B5EF4-FFF2-40B4-BE49-F238E27FC236}">
                      <a16:creationId xmlns:a16="http://schemas.microsoft.com/office/drawing/2014/main" id="{FB4AB56E-29C6-8E4F-B822-B0C37016B118}"/>
                    </a:ext>
                  </a:extLst>
                </p14:cNvPr>
                <p14:cNvContentPartPr/>
                <p14:nvPr/>
              </p14:nvContentPartPr>
              <p14:xfrm>
                <a:off x="9681945" y="3628290"/>
                <a:ext cx="148320" cy="942120"/>
              </p14:xfrm>
            </p:contentPart>
          </mc:Choice>
          <mc:Fallback xmlns="">
            <p:pic>
              <p:nvPicPr>
                <p:cNvPr id="1031" name="Freihand 1030">
                  <a:extLst>
                    <a:ext uri="{FF2B5EF4-FFF2-40B4-BE49-F238E27FC236}">
                      <a16:creationId xmlns:a16="http://schemas.microsoft.com/office/drawing/2014/main" id="{FB4AB56E-29C6-8E4F-B822-B0C37016B1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45945" y="3592290"/>
                  <a:ext cx="21996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32" name="Freihand 1031">
                  <a:extLst>
                    <a:ext uri="{FF2B5EF4-FFF2-40B4-BE49-F238E27FC236}">
                      <a16:creationId xmlns:a16="http://schemas.microsoft.com/office/drawing/2014/main" id="{4FC8D726-18A1-C17F-1C78-A1D6C2977B06}"/>
                    </a:ext>
                  </a:extLst>
                </p14:cNvPr>
                <p14:cNvContentPartPr/>
                <p14:nvPr/>
              </p14:nvContentPartPr>
              <p14:xfrm>
                <a:off x="9785265" y="3352170"/>
                <a:ext cx="150120" cy="60480"/>
              </p14:xfrm>
            </p:contentPart>
          </mc:Choice>
          <mc:Fallback xmlns="">
            <p:pic>
              <p:nvPicPr>
                <p:cNvPr id="1032" name="Freihand 1031">
                  <a:extLst>
                    <a:ext uri="{FF2B5EF4-FFF2-40B4-BE49-F238E27FC236}">
                      <a16:creationId xmlns:a16="http://schemas.microsoft.com/office/drawing/2014/main" id="{4FC8D726-18A1-C17F-1C78-A1D6C2977B0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49265" y="3316170"/>
                  <a:ext cx="22176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34" name="Freihand 1033">
                <a:extLst>
                  <a:ext uri="{FF2B5EF4-FFF2-40B4-BE49-F238E27FC236}">
                    <a16:creationId xmlns:a16="http://schemas.microsoft.com/office/drawing/2014/main" id="{2FA7F800-FE0F-47C5-4EE9-7D0ECA723BA8}"/>
                  </a:ext>
                </a:extLst>
              </p14:cNvPr>
              <p14:cNvContentPartPr/>
              <p14:nvPr/>
            </p14:nvContentPartPr>
            <p14:xfrm>
              <a:off x="9652785" y="6189690"/>
              <a:ext cx="301680" cy="252360"/>
            </p14:xfrm>
          </p:contentPart>
        </mc:Choice>
        <mc:Fallback xmlns="">
          <p:pic>
            <p:nvPicPr>
              <p:cNvPr id="1034" name="Freihand 1033">
                <a:extLst>
                  <a:ext uri="{FF2B5EF4-FFF2-40B4-BE49-F238E27FC236}">
                    <a16:creationId xmlns:a16="http://schemas.microsoft.com/office/drawing/2014/main" id="{2FA7F800-FE0F-47C5-4EE9-7D0ECA723BA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17145" y="6154050"/>
                <a:ext cx="3733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5" name="Freihand 1034">
                <a:extLst>
                  <a:ext uri="{FF2B5EF4-FFF2-40B4-BE49-F238E27FC236}">
                    <a16:creationId xmlns:a16="http://schemas.microsoft.com/office/drawing/2014/main" id="{7483F193-B34F-94C4-F7C0-F43BE0A2D075}"/>
                  </a:ext>
                </a:extLst>
              </p14:cNvPr>
              <p14:cNvContentPartPr/>
              <p14:nvPr/>
            </p14:nvContentPartPr>
            <p14:xfrm>
              <a:off x="9756105" y="6556530"/>
              <a:ext cx="153720" cy="54360"/>
            </p14:xfrm>
          </p:contentPart>
        </mc:Choice>
        <mc:Fallback xmlns="">
          <p:pic>
            <p:nvPicPr>
              <p:cNvPr id="1035" name="Freihand 1034">
                <a:extLst>
                  <a:ext uri="{FF2B5EF4-FFF2-40B4-BE49-F238E27FC236}">
                    <a16:creationId xmlns:a16="http://schemas.microsoft.com/office/drawing/2014/main" id="{7483F193-B34F-94C4-F7C0-F43BE0A2D07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720465" y="6520530"/>
                <a:ext cx="2253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36" name="Freihand 1035">
                <a:extLst>
                  <a:ext uri="{FF2B5EF4-FFF2-40B4-BE49-F238E27FC236}">
                    <a16:creationId xmlns:a16="http://schemas.microsoft.com/office/drawing/2014/main" id="{EFE9AD96-0E39-617E-A717-BA0C0207E9A7}"/>
                  </a:ext>
                </a:extLst>
              </p14:cNvPr>
              <p14:cNvContentPartPr/>
              <p14:nvPr/>
            </p14:nvContentPartPr>
            <p14:xfrm>
              <a:off x="9736665" y="6393090"/>
              <a:ext cx="192600" cy="47520"/>
            </p14:xfrm>
          </p:contentPart>
        </mc:Choice>
        <mc:Fallback xmlns="">
          <p:pic>
            <p:nvPicPr>
              <p:cNvPr id="1036" name="Freihand 1035">
                <a:extLst>
                  <a:ext uri="{FF2B5EF4-FFF2-40B4-BE49-F238E27FC236}">
                    <a16:creationId xmlns:a16="http://schemas.microsoft.com/office/drawing/2014/main" id="{EFE9AD96-0E39-617E-A717-BA0C0207E9A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700665" y="6357090"/>
                <a:ext cx="2642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37" name="Freihand 1036">
                <a:extLst>
                  <a:ext uri="{FF2B5EF4-FFF2-40B4-BE49-F238E27FC236}">
                    <a16:creationId xmlns:a16="http://schemas.microsoft.com/office/drawing/2014/main" id="{FCC20C0C-047D-32A7-FD7A-593A08D0C436}"/>
                  </a:ext>
                </a:extLst>
              </p14:cNvPr>
              <p14:cNvContentPartPr/>
              <p14:nvPr/>
            </p14:nvContentPartPr>
            <p14:xfrm>
              <a:off x="9735945" y="6388050"/>
              <a:ext cx="185040" cy="72360"/>
            </p14:xfrm>
          </p:contentPart>
        </mc:Choice>
        <mc:Fallback xmlns="">
          <p:pic>
            <p:nvPicPr>
              <p:cNvPr id="1037" name="Freihand 1036">
                <a:extLst>
                  <a:ext uri="{FF2B5EF4-FFF2-40B4-BE49-F238E27FC236}">
                    <a16:creationId xmlns:a16="http://schemas.microsoft.com/office/drawing/2014/main" id="{FCC20C0C-047D-32A7-FD7A-593A08D0C43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700305" y="6352410"/>
                <a:ext cx="256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50" name="Freihand 1049">
                <a:extLst>
                  <a:ext uri="{FF2B5EF4-FFF2-40B4-BE49-F238E27FC236}">
                    <a16:creationId xmlns:a16="http://schemas.microsoft.com/office/drawing/2014/main" id="{DEC8BA07-5DF8-A7FC-1E4D-F918572FE948}"/>
                  </a:ext>
                </a:extLst>
              </p14:cNvPr>
              <p14:cNvContentPartPr/>
              <p14:nvPr/>
            </p14:nvContentPartPr>
            <p14:xfrm>
              <a:off x="9343185" y="4045170"/>
              <a:ext cx="281160" cy="260640"/>
            </p14:xfrm>
          </p:contentPart>
        </mc:Choice>
        <mc:Fallback xmlns="">
          <p:pic>
            <p:nvPicPr>
              <p:cNvPr id="1050" name="Freihand 1049">
                <a:extLst>
                  <a:ext uri="{FF2B5EF4-FFF2-40B4-BE49-F238E27FC236}">
                    <a16:creationId xmlns:a16="http://schemas.microsoft.com/office/drawing/2014/main" id="{DEC8BA07-5DF8-A7FC-1E4D-F918572FE94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07545" y="4009530"/>
                <a:ext cx="3528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51" name="Freihand 1050">
                <a:extLst>
                  <a:ext uri="{FF2B5EF4-FFF2-40B4-BE49-F238E27FC236}">
                    <a16:creationId xmlns:a16="http://schemas.microsoft.com/office/drawing/2014/main" id="{A0AE5091-F04B-BD01-9BB3-E33A48F3A405}"/>
                  </a:ext>
                </a:extLst>
              </p14:cNvPr>
              <p14:cNvContentPartPr/>
              <p14:nvPr/>
            </p14:nvContentPartPr>
            <p14:xfrm>
              <a:off x="5635545" y="2891370"/>
              <a:ext cx="748800" cy="730800"/>
            </p14:xfrm>
          </p:contentPart>
        </mc:Choice>
        <mc:Fallback xmlns="">
          <p:pic>
            <p:nvPicPr>
              <p:cNvPr id="1051" name="Freihand 1050">
                <a:extLst>
                  <a:ext uri="{FF2B5EF4-FFF2-40B4-BE49-F238E27FC236}">
                    <a16:creationId xmlns:a16="http://schemas.microsoft.com/office/drawing/2014/main" id="{A0AE5091-F04B-BD01-9BB3-E33A48F3A40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99905" y="2855730"/>
                <a:ext cx="82044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52" name="Freihand 1051">
                <a:extLst>
                  <a:ext uri="{FF2B5EF4-FFF2-40B4-BE49-F238E27FC236}">
                    <a16:creationId xmlns:a16="http://schemas.microsoft.com/office/drawing/2014/main" id="{950142FB-0015-A6E9-7F24-486567AF0FD8}"/>
                  </a:ext>
                </a:extLst>
              </p14:cNvPr>
              <p14:cNvContentPartPr/>
              <p14:nvPr/>
            </p14:nvContentPartPr>
            <p14:xfrm>
              <a:off x="5750385" y="3162450"/>
              <a:ext cx="276480" cy="149400"/>
            </p14:xfrm>
          </p:contentPart>
        </mc:Choice>
        <mc:Fallback xmlns="">
          <p:pic>
            <p:nvPicPr>
              <p:cNvPr id="1052" name="Freihand 1051">
                <a:extLst>
                  <a:ext uri="{FF2B5EF4-FFF2-40B4-BE49-F238E27FC236}">
                    <a16:creationId xmlns:a16="http://schemas.microsoft.com/office/drawing/2014/main" id="{950142FB-0015-A6E9-7F24-486567AF0FD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14745" y="3126450"/>
                <a:ext cx="3481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53" name="Freihand 1052">
                <a:extLst>
                  <a:ext uri="{FF2B5EF4-FFF2-40B4-BE49-F238E27FC236}">
                    <a16:creationId xmlns:a16="http://schemas.microsoft.com/office/drawing/2014/main" id="{BD0627BF-880C-7392-943F-E7BB2C1E10EA}"/>
                  </a:ext>
                </a:extLst>
              </p14:cNvPr>
              <p14:cNvContentPartPr/>
              <p14:nvPr/>
            </p14:nvContentPartPr>
            <p14:xfrm>
              <a:off x="7898505" y="3178650"/>
              <a:ext cx="910440" cy="838080"/>
            </p14:xfrm>
          </p:contentPart>
        </mc:Choice>
        <mc:Fallback xmlns="">
          <p:pic>
            <p:nvPicPr>
              <p:cNvPr id="1053" name="Freihand 1052">
                <a:extLst>
                  <a:ext uri="{FF2B5EF4-FFF2-40B4-BE49-F238E27FC236}">
                    <a16:creationId xmlns:a16="http://schemas.microsoft.com/office/drawing/2014/main" id="{BD0627BF-880C-7392-943F-E7BB2C1E10E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62505" y="3143010"/>
                <a:ext cx="98208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54" name="Freihand 1053">
                <a:extLst>
                  <a:ext uri="{FF2B5EF4-FFF2-40B4-BE49-F238E27FC236}">
                    <a16:creationId xmlns:a16="http://schemas.microsoft.com/office/drawing/2014/main" id="{D1D814D3-E033-776C-AABD-46314B884B5B}"/>
                  </a:ext>
                </a:extLst>
              </p14:cNvPr>
              <p14:cNvContentPartPr/>
              <p14:nvPr/>
            </p14:nvContentPartPr>
            <p14:xfrm>
              <a:off x="7200105" y="2699130"/>
              <a:ext cx="398520" cy="393840"/>
            </p14:xfrm>
          </p:contentPart>
        </mc:Choice>
        <mc:Fallback xmlns="">
          <p:pic>
            <p:nvPicPr>
              <p:cNvPr id="1054" name="Freihand 1053">
                <a:extLst>
                  <a:ext uri="{FF2B5EF4-FFF2-40B4-BE49-F238E27FC236}">
                    <a16:creationId xmlns:a16="http://schemas.microsoft.com/office/drawing/2014/main" id="{D1D814D3-E033-776C-AABD-46314B884B5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4105" y="2663490"/>
                <a:ext cx="47016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58" name="Freihand 1057">
                <a:extLst>
                  <a:ext uri="{FF2B5EF4-FFF2-40B4-BE49-F238E27FC236}">
                    <a16:creationId xmlns:a16="http://schemas.microsoft.com/office/drawing/2014/main" id="{1B149714-4799-330D-290C-AF1F8427E652}"/>
                  </a:ext>
                </a:extLst>
              </p14:cNvPr>
              <p14:cNvContentPartPr/>
              <p14:nvPr/>
            </p14:nvContentPartPr>
            <p14:xfrm>
              <a:off x="8420145" y="3617850"/>
              <a:ext cx="541440" cy="845640"/>
            </p14:xfrm>
          </p:contentPart>
        </mc:Choice>
        <mc:Fallback xmlns="">
          <p:pic>
            <p:nvPicPr>
              <p:cNvPr id="1058" name="Freihand 1057">
                <a:extLst>
                  <a:ext uri="{FF2B5EF4-FFF2-40B4-BE49-F238E27FC236}">
                    <a16:creationId xmlns:a16="http://schemas.microsoft.com/office/drawing/2014/main" id="{1B149714-4799-330D-290C-AF1F8427E65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384145" y="3581850"/>
                <a:ext cx="61308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59" name="Freihand 1058">
                <a:extLst>
                  <a:ext uri="{FF2B5EF4-FFF2-40B4-BE49-F238E27FC236}">
                    <a16:creationId xmlns:a16="http://schemas.microsoft.com/office/drawing/2014/main" id="{3871B566-CBC2-9600-CF12-B8E270944706}"/>
                  </a:ext>
                </a:extLst>
              </p14:cNvPr>
              <p14:cNvContentPartPr/>
              <p14:nvPr/>
            </p14:nvContentPartPr>
            <p14:xfrm>
              <a:off x="7606905" y="3110250"/>
              <a:ext cx="269280" cy="275040"/>
            </p14:xfrm>
          </p:contentPart>
        </mc:Choice>
        <mc:Fallback xmlns="">
          <p:pic>
            <p:nvPicPr>
              <p:cNvPr id="1059" name="Freihand 1058">
                <a:extLst>
                  <a:ext uri="{FF2B5EF4-FFF2-40B4-BE49-F238E27FC236}">
                    <a16:creationId xmlns:a16="http://schemas.microsoft.com/office/drawing/2014/main" id="{3871B566-CBC2-9600-CF12-B8E27094470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602585" y="3105930"/>
                <a:ext cx="2779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60" name="Freihand 1059">
                <a:extLst>
                  <a:ext uri="{FF2B5EF4-FFF2-40B4-BE49-F238E27FC236}">
                    <a16:creationId xmlns:a16="http://schemas.microsoft.com/office/drawing/2014/main" id="{C7B029E6-77DB-5461-9F38-4078370CD1C6}"/>
                  </a:ext>
                </a:extLst>
              </p14:cNvPr>
              <p14:cNvContentPartPr/>
              <p14:nvPr/>
            </p14:nvContentPartPr>
            <p14:xfrm>
              <a:off x="7587105" y="2869770"/>
              <a:ext cx="67320" cy="278640"/>
            </p14:xfrm>
          </p:contentPart>
        </mc:Choice>
        <mc:Fallback xmlns="">
          <p:pic>
            <p:nvPicPr>
              <p:cNvPr id="1060" name="Freihand 1059">
                <a:extLst>
                  <a:ext uri="{FF2B5EF4-FFF2-40B4-BE49-F238E27FC236}">
                    <a16:creationId xmlns:a16="http://schemas.microsoft.com/office/drawing/2014/main" id="{C7B029E6-77DB-5461-9F38-4078370CD1C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551105" y="2834130"/>
                <a:ext cx="1389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61" name="Freihand 1060">
                <a:extLst>
                  <a:ext uri="{FF2B5EF4-FFF2-40B4-BE49-F238E27FC236}">
                    <a16:creationId xmlns:a16="http://schemas.microsoft.com/office/drawing/2014/main" id="{7E32A3B9-6408-EDF7-ACA3-3AFDA815D634}"/>
                  </a:ext>
                </a:extLst>
              </p14:cNvPr>
              <p14:cNvContentPartPr/>
              <p14:nvPr/>
            </p14:nvContentPartPr>
            <p14:xfrm>
              <a:off x="7654425" y="2868690"/>
              <a:ext cx="300600" cy="491400"/>
            </p14:xfrm>
          </p:contentPart>
        </mc:Choice>
        <mc:Fallback xmlns="">
          <p:pic>
            <p:nvPicPr>
              <p:cNvPr id="1061" name="Freihand 1060">
                <a:extLst>
                  <a:ext uri="{FF2B5EF4-FFF2-40B4-BE49-F238E27FC236}">
                    <a16:creationId xmlns:a16="http://schemas.microsoft.com/office/drawing/2014/main" id="{7E32A3B9-6408-EDF7-ACA3-3AFDA815D63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18425" y="2832690"/>
                <a:ext cx="37224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62" name="Freihand 1061">
                <a:extLst>
                  <a:ext uri="{FF2B5EF4-FFF2-40B4-BE49-F238E27FC236}">
                    <a16:creationId xmlns:a16="http://schemas.microsoft.com/office/drawing/2014/main" id="{5756D447-1279-DC9A-088A-B0F84BCE532C}"/>
                  </a:ext>
                </a:extLst>
              </p14:cNvPr>
              <p14:cNvContentPartPr/>
              <p14:nvPr/>
            </p14:nvContentPartPr>
            <p14:xfrm>
              <a:off x="13125705" y="1641810"/>
              <a:ext cx="360" cy="360"/>
            </p14:xfrm>
          </p:contentPart>
        </mc:Choice>
        <mc:Fallback xmlns="">
          <p:pic>
            <p:nvPicPr>
              <p:cNvPr id="1062" name="Freihand 1061">
                <a:extLst>
                  <a:ext uri="{FF2B5EF4-FFF2-40B4-BE49-F238E27FC236}">
                    <a16:creationId xmlns:a16="http://schemas.microsoft.com/office/drawing/2014/main" id="{5756D447-1279-DC9A-088A-B0F84BCE532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3121385" y="1637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63" name="Freihand 1062">
                <a:extLst>
                  <a:ext uri="{FF2B5EF4-FFF2-40B4-BE49-F238E27FC236}">
                    <a16:creationId xmlns:a16="http://schemas.microsoft.com/office/drawing/2014/main" id="{C85DD68B-4088-FDF7-EF6E-3E0243E4CED8}"/>
                  </a:ext>
                </a:extLst>
              </p14:cNvPr>
              <p14:cNvContentPartPr/>
              <p14:nvPr/>
            </p14:nvContentPartPr>
            <p14:xfrm>
              <a:off x="7583145" y="3095850"/>
              <a:ext cx="308880" cy="277920"/>
            </p14:xfrm>
          </p:contentPart>
        </mc:Choice>
        <mc:Fallback xmlns="">
          <p:pic>
            <p:nvPicPr>
              <p:cNvPr id="1063" name="Freihand 1062">
                <a:extLst>
                  <a:ext uri="{FF2B5EF4-FFF2-40B4-BE49-F238E27FC236}">
                    <a16:creationId xmlns:a16="http://schemas.microsoft.com/office/drawing/2014/main" id="{C85DD68B-4088-FDF7-EF6E-3E0243E4CED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578825" y="3091530"/>
                <a:ext cx="3175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64" name="Freihand 1063">
                <a:extLst>
                  <a:ext uri="{FF2B5EF4-FFF2-40B4-BE49-F238E27FC236}">
                    <a16:creationId xmlns:a16="http://schemas.microsoft.com/office/drawing/2014/main" id="{0BC02487-F93B-6D3D-0489-C5600CF1A887}"/>
                  </a:ext>
                </a:extLst>
              </p14:cNvPr>
              <p14:cNvContentPartPr/>
              <p14:nvPr/>
            </p14:nvContentPartPr>
            <p14:xfrm>
              <a:off x="5287425" y="1846650"/>
              <a:ext cx="889560" cy="844200"/>
            </p14:xfrm>
          </p:contentPart>
        </mc:Choice>
        <mc:Fallback xmlns="">
          <p:pic>
            <p:nvPicPr>
              <p:cNvPr id="1064" name="Freihand 1063">
                <a:extLst>
                  <a:ext uri="{FF2B5EF4-FFF2-40B4-BE49-F238E27FC236}">
                    <a16:creationId xmlns:a16="http://schemas.microsoft.com/office/drawing/2014/main" id="{0BC02487-F93B-6D3D-0489-C5600CF1A88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251785" y="1811010"/>
                <a:ext cx="96120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65" name="Freihand 1064">
                <a:extLst>
                  <a:ext uri="{FF2B5EF4-FFF2-40B4-BE49-F238E27FC236}">
                    <a16:creationId xmlns:a16="http://schemas.microsoft.com/office/drawing/2014/main" id="{FED4BD37-26B8-E059-27A9-D004671E9FF7}"/>
                  </a:ext>
                </a:extLst>
              </p14:cNvPr>
              <p14:cNvContentPartPr/>
              <p14:nvPr/>
            </p14:nvContentPartPr>
            <p14:xfrm>
              <a:off x="6171945" y="1897770"/>
              <a:ext cx="442080" cy="605160"/>
            </p14:xfrm>
          </p:contentPart>
        </mc:Choice>
        <mc:Fallback xmlns="">
          <p:pic>
            <p:nvPicPr>
              <p:cNvPr id="1065" name="Freihand 1064">
                <a:extLst>
                  <a:ext uri="{FF2B5EF4-FFF2-40B4-BE49-F238E27FC236}">
                    <a16:creationId xmlns:a16="http://schemas.microsoft.com/office/drawing/2014/main" id="{FED4BD37-26B8-E059-27A9-D004671E9FF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135945" y="1862130"/>
                <a:ext cx="51372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66" name="Freihand 1065">
                <a:extLst>
                  <a:ext uri="{FF2B5EF4-FFF2-40B4-BE49-F238E27FC236}">
                    <a16:creationId xmlns:a16="http://schemas.microsoft.com/office/drawing/2014/main" id="{0C430978-AEBE-0C53-EDBC-5F3443747C82}"/>
                  </a:ext>
                </a:extLst>
              </p14:cNvPr>
              <p14:cNvContentPartPr/>
              <p14:nvPr/>
            </p14:nvContentPartPr>
            <p14:xfrm>
              <a:off x="4297785" y="3356490"/>
              <a:ext cx="758880" cy="512640"/>
            </p14:xfrm>
          </p:contentPart>
        </mc:Choice>
        <mc:Fallback xmlns="">
          <p:pic>
            <p:nvPicPr>
              <p:cNvPr id="1066" name="Freihand 1065">
                <a:extLst>
                  <a:ext uri="{FF2B5EF4-FFF2-40B4-BE49-F238E27FC236}">
                    <a16:creationId xmlns:a16="http://schemas.microsoft.com/office/drawing/2014/main" id="{0C430978-AEBE-0C53-EDBC-5F3443747C8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261785" y="3320850"/>
                <a:ext cx="83052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67" name="Freihand 1066">
                <a:extLst>
                  <a:ext uri="{FF2B5EF4-FFF2-40B4-BE49-F238E27FC236}">
                    <a16:creationId xmlns:a16="http://schemas.microsoft.com/office/drawing/2014/main" id="{8D0D0464-8BA1-8E53-7200-45DDB770F2C0}"/>
                  </a:ext>
                </a:extLst>
              </p14:cNvPr>
              <p14:cNvContentPartPr/>
              <p14:nvPr/>
            </p14:nvContentPartPr>
            <p14:xfrm>
              <a:off x="3140385" y="2047530"/>
              <a:ext cx="748440" cy="629280"/>
            </p14:xfrm>
          </p:contentPart>
        </mc:Choice>
        <mc:Fallback xmlns="">
          <p:pic>
            <p:nvPicPr>
              <p:cNvPr id="1067" name="Freihand 1066">
                <a:extLst>
                  <a:ext uri="{FF2B5EF4-FFF2-40B4-BE49-F238E27FC236}">
                    <a16:creationId xmlns:a16="http://schemas.microsoft.com/office/drawing/2014/main" id="{8D0D0464-8BA1-8E53-7200-45DDB770F2C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104745" y="2011530"/>
                <a:ext cx="82008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69" name="Freihand 1068">
                <a:extLst>
                  <a:ext uri="{FF2B5EF4-FFF2-40B4-BE49-F238E27FC236}">
                    <a16:creationId xmlns:a16="http://schemas.microsoft.com/office/drawing/2014/main" id="{FF27C49F-976D-0A6D-B645-DF8C007D8D45}"/>
                  </a:ext>
                </a:extLst>
              </p14:cNvPr>
              <p14:cNvContentPartPr/>
              <p14:nvPr/>
            </p14:nvContentPartPr>
            <p14:xfrm>
              <a:off x="3464025" y="3397530"/>
              <a:ext cx="29880" cy="32040"/>
            </p14:xfrm>
          </p:contentPart>
        </mc:Choice>
        <mc:Fallback xmlns="">
          <p:pic>
            <p:nvPicPr>
              <p:cNvPr id="1069" name="Freihand 1068">
                <a:extLst>
                  <a:ext uri="{FF2B5EF4-FFF2-40B4-BE49-F238E27FC236}">
                    <a16:creationId xmlns:a16="http://schemas.microsoft.com/office/drawing/2014/main" id="{FF27C49F-976D-0A6D-B645-DF8C007D8D4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428385" y="3361530"/>
                <a:ext cx="1015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70" name="Freihand 1069">
                <a:extLst>
                  <a:ext uri="{FF2B5EF4-FFF2-40B4-BE49-F238E27FC236}">
                    <a16:creationId xmlns:a16="http://schemas.microsoft.com/office/drawing/2014/main" id="{AB5BE6F0-D084-D9E1-02BF-B204D990C0E9}"/>
                  </a:ext>
                </a:extLst>
              </p14:cNvPr>
              <p14:cNvContentPartPr/>
              <p14:nvPr/>
            </p14:nvContentPartPr>
            <p14:xfrm>
              <a:off x="3418305" y="3059490"/>
              <a:ext cx="812160" cy="530280"/>
            </p14:xfrm>
          </p:contentPart>
        </mc:Choice>
        <mc:Fallback xmlns="">
          <p:pic>
            <p:nvPicPr>
              <p:cNvPr id="1070" name="Freihand 1069">
                <a:extLst>
                  <a:ext uri="{FF2B5EF4-FFF2-40B4-BE49-F238E27FC236}">
                    <a16:creationId xmlns:a16="http://schemas.microsoft.com/office/drawing/2014/main" id="{AB5BE6F0-D084-D9E1-02BF-B204D990C0E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382305" y="3023850"/>
                <a:ext cx="88380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71" name="Freihand 1070">
                <a:extLst>
                  <a:ext uri="{FF2B5EF4-FFF2-40B4-BE49-F238E27FC236}">
                    <a16:creationId xmlns:a16="http://schemas.microsoft.com/office/drawing/2014/main" id="{5327AF6B-9DC7-026F-942A-FC2D169A8526}"/>
                  </a:ext>
                </a:extLst>
              </p14:cNvPr>
              <p14:cNvContentPartPr/>
              <p14:nvPr/>
            </p14:nvContentPartPr>
            <p14:xfrm>
              <a:off x="3545025" y="3119970"/>
              <a:ext cx="533160" cy="258840"/>
            </p14:xfrm>
          </p:contentPart>
        </mc:Choice>
        <mc:Fallback xmlns="">
          <p:pic>
            <p:nvPicPr>
              <p:cNvPr id="1071" name="Freihand 1070">
                <a:extLst>
                  <a:ext uri="{FF2B5EF4-FFF2-40B4-BE49-F238E27FC236}">
                    <a16:creationId xmlns:a16="http://schemas.microsoft.com/office/drawing/2014/main" id="{5327AF6B-9DC7-026F-942A-FC2D169A852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509025" y="3084330"/>
                <a:ext cx="6048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72" name="Freihand 1071">
                <a:extLst>
                  <a:ext uri="{FF2B5EF4-FFF2-40B4-BE49-F238E27FC236}">
                    <a16:creationId xmlns:a16="http://schemas.microsoft.com/office/drawing/2014/main" id="{EF8DBB90-6B2B-4882-83C5-0EC14EB64EC6}"/>
                  </a:ext>
                </a:extLst>
              </p14:cNvPr>
              <p14:cNvContentPartPr/>
              <p14:nvPr/>
            </p14:nvContentPartPr>
            <p14:xfrm>
              <a:off x="3936705" y="2096850"/>
              <a:ext cx="448920" cy="640080"/>
            </p14:xfrm>
          </p:contentPart>
        </mc:Choice>
        <mc:Fallback xmlns="">
          <p:pic>
            <p:nvPicPr>
              <p:cNvPr id="1072" name="Freihand 1071">
                <a:extLst>
                  <a:ext uri="{FF2B5EF4-FFF2-40B4-BE49-F238E27FC236}">
                    <a16:creationId xmlns:a16="http://schemas.microsoft.com/office/drawing/2014/main" id="{EF8DBB90-6B2B-4882-83C5-0EC14EB64EC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900705" y="2060850"/>
                <a:ext cx="52056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74" name="Freihand 1073">
                <a:extLst>
                  <a:ext uri="{FF2B5EF4-FFF2-40B4-BE49-F238E27FC236}">
                    <a16:creationId xmlns:a16="http://schemas.microsoft.com/office/drawing/2014/main" id="{D0BE8CE5-7D6E-4746-52C4-4125701FE9B2}"/>
                  </a:ext>
                </a:extLst>
              </p14:cNvPr>
              <p14:cNvContentPartPr/>
              <p14:nvPr/>
            </p14:nvContentPartPr>
            <p14:xfrm>
              <a:off x="5617905" y="3372690"/>
              <a:ext cx="98280" cy="119160"/>
            </p14:xfrm>
          </p:contentPart>
        </mc:Choice>
        <mc:Fallback xmlns="">
          <p:pic>
            <p:nvPicPr>
              <p:cNvPr id="1074" name="Freihand 1073">
                <a:extLst>
                  <a:ext uri="{FF2B5EF4-FFF2-40B4-BE49-F238E27FC236}">
                    <a16:creationId xmlns:a16="http://schemas.microsoft.com/office/drawing/2014/main" id="{D0BE8CE5-7D6E-4746-52C4-4125701FE9B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582265" y="3336690"/>
                <a:ext cx="1699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76" name="Freihand 1075">
                <a:extLst>
                  <a:ext uri="{FF2B5EF4-FFF2-40B4-BE49-F238E27FC236}">
                    <a16:creationId xmlns:a16="http://schemas.microsoft.com/office/drawing/2014/main" id="{8BADD70E-72BD-0007-FD7F-CB440CC82E8E}"/>
                  </a:ext>
                </a:extLst>
              </p14:cNvPr>
              <p14:cNvContentPartPr/>
              <p14:nvPr/>
            </p14:nvContentPartPr>
            <p14:xfrm>
              <a:off x="4993305" y="2675010"/>
              <a:ext cx="767160" cy="600840"/>
            </p14:xfrm>
          </p:contentPart>
        </mc:Choice>
        <mc:Fallback xmlns="">
          <p:pic>
            <p:nvPicPr>
              <p:cNvPr id="1076" name="Freihand 1075">
                <a:extLst>
                  <a:ext uri="{FF2B5EF4-FFF2-40B4-BE49-F238E27FC236}">
                    <a16:creationId xmlns:a16="http://schemas.microsoft.com/office/drawing/2014/main" id="{8BADD70E-72BD-0007-FD7F-CB440CC82E8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957305" y="2639370"/>
                <a:ext cx="83880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77" name="Freihand 1076">
                <a:extLst>
                  <a:ext uri="{FF2B5EF4-FFF2-40B4-BE49-F238E27FC236}">
                    <a16:creationId xmlns:a16="http://schemas.microsoft.com/office/drawing/2014/main" id="{F3B64D0D-BF22-1DDD-4244-937D3E7355FB}"/>
                  </a:ext>
                </a:extLst>
              </p14:cNvPr>
              <p14:cNvContentPartPr/>
              <p14:nvPr/>
            </p14:nvContentPartPr>
            <p14:xfrm>
              <a:off x="5602065" y="3079290"/>
              <a:ext cx="168120" cy="223200"/>
            </p14:xfrm>
          </p:contentPart>
        </mc:Choice>
        <mc:Fallback xmlns="">
          <p:pic>
            <p:nvPicPr>
              <p:cNvPr id="1077" name="Freihand 1076">
                <a:extLst>
                  <a:ext uri="{FF2B5EF4-FFF2-40B4-BE49-F238E27FC236}">
                    <a16:creationId xmlns:a16="http://schemas.microsoft.com/office/drawing/2014/main" id="{F3B64D0D-BF22-1DDD-4244-937D3E7355F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597745" y="3074970"/>
                <a:ext cx="176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78" name="Freihand 1077">
                <a:extLst>
                  <a:ext uri="{FF2B5EF4-FFF2-40B4-BE49-F238E27FC236}">
                    <a16:creationId xmlns:a16="http://schemas.microsoft.com/office/drawing/2014/main" id="{D258FACD-AE83-528C-C269-5A45F99DED37}"/>
                  </a:ext>
                </a:extLst>
              </p14:cNvPr>
              <p14:cNvContentPartPr/>
              <p14:nvPr/>
            </p14:nvContentPartPr>
            <p14:xfrm>
              <a:off x="5939385" y="3530010"/>
              <a:ext cx="636480" cy="534960"/>
            </p14:xfrm>
          </p:contentPart>
        </mc:Choice>
        <mc:Fallback xmlns="">
          <p:pic>
            <p:nvPicPr>
              <p:cNvPr id="1078" name="Freihand 1077">
                <a:extLst>
                  <a:ext uri="{FF2B5EF4-FFF2-40B4-BE49-F238E27FC236}">
                    <a16:creationId xmlns:a16="http://schemas.microsoft.com/office/drawing/2014/main" id="{D258FACD-AE83-528C-C269-5A45F99DED3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903385" y="3494370"/>
                <a:ext cx="70812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79" name="Freihand 1078">
                <a:extLst>
                  <a:ext uri="{FF2B5EF4-FFF2-40B4-BE49-F238E27FC236}">
                    <a16:creationId xmlns:a16="http://schemas.microsoft.com/office/drawing/2014/main" id="{4E524825-328B-7299-D1F2-CD4710290040}"/>
                  </a:ext>
                </a:extLst>
              </p14:cNvPr>
              <p14:cNvContentPartPr/>
              <p14:nvPr/>
            </p14:nvContentPartPr>
            <p14:xfrm>
              <a:off x="5926785" y="3580770"/>
              <a:ext cx="579960" cy="577080"/>
            </p14:xfrm>
          </p:contentPart>
        </mc:Choice>
        <mc:Fallback xmlns="">
          <p:pic>
            <p:nvPicPr>
              <p:cNvPr id="1079" name="Freihand 1078">
                <a:extLst>
                  <a:ext uri="{FF2B5EF4-FFF2-40B4-BE49-F238E27FC236}">
                    <a16:creationId xmlns:a16="http://schemas.microsoft.com/office/drawing/2014/main" id="{4E524825-328B-7299-D1F2-CD471029004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890785" y="3544770"/>
                <a:ext cx="65160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85" name="Freihand 1084">
                <a:extLst>
                  <a:ext uri="{FF2B5EF4-FFF2-40B4-BE49-F238E27FC236}">
                    <a16:creationId xmlns:a16="http://schemas.microsoft.com/office/drawing/2014/main" id="{7DE64873-6C33-9157-F902-D24C50838F33}"/>
                  </a:ext>
                </a:extLst>
              </p14:cNvPr>
              <p14:cNvContentPartPr/>
              <p14:nvPr/>
            </p14:nvContentPartPr>
            <p14:xfrm>
              <a:off x="8822985" y="3491850"/>
              <a:ext cx="389880" cy="597960"/>
            </p14:xfrm>
          </p:contentPart>
        </mc:Choice>
        <mc:Fallback xmlns="">
          <p:pic>
            <p:nvPicPr>
              <p:cNvPr id="1085" name="Freihand 1084">
                <a:extLst>
                  <a:ext uri="{FF2B5EF4-FFF2-40B4-BE49-F238E27FC236}">
                    <a16:creationId xmlns:a16="http://schemas.microsoft.com/office/drawing/2014/main" id="{7DE64873-6C33-9157-F902-D24C50838F3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786985" y="3456210"/>
                <a:ext cx="46152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86" name="Freihand 1085">
                <a:extLst>
                  <a:ext uri="{FF2B5EF4-FFF2-40B4-BE49-F238E27FC236}">
                    <a16:creationId xmlns:a16="http://schemas.microsoft.com/office/drawing/2014/main" id="{4AD38C98-37BE-17D8-8361-024476E3408C}"/>
                  </a:ext>
                </a:extLst>
              </p14:cNvPr>
              <p14:cNvContentPartPr/>
              <p14:nvPr/>
            </p14:nvContentPartPr>
            <p14:xfrm>
              <a:off x="8777625" y="3471285"/>
              <a:ext cx="92880" cy="154800"/>
            </p14:xfrm>
          </p:contentPart>
        </mc:Choice>
        <mc:Fallback xmlns="">
          <p:pic>
            <p:nvPicPr>
              <p:cNvPr id="1086" name="Freihand 1085">
                <a:extLst>
                  <a:ext uri="{FF2B5EF4-FFF2-40B4-BE49-F238E27FC236}">
                    <a16:creationId xmlns:a16="http://schemas.microsoft.com/office/drawing/2014/main" id="{4AD38C98-37BE-17D8-8361-024476E3408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773305" y="3466965"/>
                <a:ext cx="101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87" name="Freihand 1086">
                <a:extLst>
                  <a:ext uri="{FF2B5EF4-FFF2-40B4-BE49-F238E27FC236}">
                    <a16:creationId xmlns:a16="http://schemas.microsoft.com/office/drawing/2014/main" id="{06B5EA68-8833-9E42-DE01-7D83A46C7BBD}"/>
                  </a:ext>
                </a:extLst>
              </p14:cNvPr>
              <p14:cNvContentPartPr/>
              <p14:nvPr/>
            </p14:nvContentPartPr>
            <p14:xfrm>
              <a:off x="4381305" y="1999245"/>
              <a:ext cx="171360" cy="42840"/>
            </p14:xfrm>
          </p:contentPart>
        </mc:Choice>
        <mc:Fallback xmlns="">
          <p:pic>
            <p:nvPicPr>
              <p:cNvPr id="1087" name="Freihand 1086">
                <a:extLst>
                  <a:ext uri="{FF2B5EF4-FFF2-40B4-BE49-F238E27FC236}">
                    <a16:creationId xmlns:a16="http://schemas.microsoft.com/office/drawing/2014/main" id="{06B5EA68-8833-9E42-DE01-7D83A46C7BB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376985" y="1994925"/>
                <a:ext cx="180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88" name="Freihand 1087">
                <a:extLst>
                  <a:ext uri="{FF2B5EF4-FFF2-40B4-BE49-F238E27FC236}">
                    <a16:creationId xmlns:a16="http://schemas.microsoft.com/office/drawing/2014/main" id="{E52A7805-2327-9CC0-CB7D-08532E5B13C7}"/>
                  </a:ext>
                </a:extLst>
              </p14:cNvPr>
              <p14:cNvContentPartPr/>
              <p14:nvPr/>
            </p14:nvContentPartPr>
            <p14:xfrm>
              <a:off x="4532145" y="1918650"/>
              <a:ext cx="178920" cy="75960"/>
            </p14:xfrm>
          </p:contentPart>
        </mc:Choice>
        <mc:Fallback xmlns="">
          <p:pic>
            <p:nvPicPr>
              <p:cNvPr id="1088" name="Freihand 1087">
                <a:extLst>
                  <a:ext uri="{FF2B5EF4-FFF2-40B4-BE49-F238E27FC236}">
                    <a16:creationId xmlns:a16="http://schemas.microsoft.com/office/drawing/2014/main" id="{E52A7805-2327-9CC0-CB7D-08532E5B13C7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527825" y="1914330"/>
                <a:ext cx="1875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90" name="Freihand 1089">
                <a:extLst>
                  <a:ext uri="{FF2B5EF4-FFF2-40B4-BE49-F238E27FC236}">
                    <a16:creationId xmlns:a16="http://schemas.microsoft.com/office/drawing/2014/main" id="{FDEB225A-9460-9061-24E2-E011DE8E9461}"/>
                  </a:ext>
                </a:extLst>
              </p14:cNvPr>
              <p14:cNvContentPartPr/>
              <p14:nvPr/>
            </p14:nvContentPartPr>
            <p14:xfrm>
              <a:off x="6105705" y="3082890"/>
              <a:ext cx="586080" cy="547920"/>
            </p14:xfrm>
          </p:contentPart>
        </mc:Choice>
        <mc:Fallback xmlns="">
          <p:pic>
            <p:nvPicPr>
              <p:cNvPr id="1090" name="Freihand 1089">
                <a:extLst>
                  <a:ext uri="{FF2B5EF4-FFF2-40B4-BE49-F238E27FC236}">
                    <a16:creationId xmlns:a16="http://schemas.microsoft.com/office/drawing/2014/main" id="{FDEB225A-9460-9061-24E2-E011DE8E946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088065" y="3065250"/>
                <a:ext cx="6217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91" name="Freihand 1090">
                <a:extLst>
                  <a:ext uri="{FF2B5EF4-FFF2-40B4-BE49-F238E27FC236}">
                    <a16:creationId xmlns:a16="http://schemas.microsoft.com/office/drawing/2014/main" id="{76399E43-9FD5-AB0D-8054-1C9E15C8159B}"/>
                  </a:ext>
                </a:extLst>
              </p14:cNvPr>
              <p14:cNvContentPartPr/>
              <p14:nvPr/>
            </p14:nvContentPartPr>
            <p14:xfrm>
              <a:off x="3556545" y="4676250"/>
              <a:ext cx="381240" cy="483840"/>
            </p14:xfrm>
          </p:contentPart>
        </mc:Choice>
        <mc:Fallback xmlns="">
          <p:pic>
            <p:nvPicPr>
              <p:cNvPr id="1091" name="Freihand 1090">
                <a:extLst>
                  <a:ext uri="{FF2B5EF4-FFF2-40B4-BE49-F238E27FC236}">
                    <a16:creationId xmlns:a16="http://schemas.microsoft.com/office/drawing/2014/main" id="{76399E43-9FD5-AB0D-8054-1C9E15C8159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538905" y="4658610"/>
                <a:ext cx="41688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92" name="Freihand 1091">
                <a:extLst>
                  <a:ext uri="{FF2B5EF4-FFF2-40B4-BE49-F238E27FC236}">
                    <a16:creationId xmlns:a16="http://schemas.microsoft.com/office/drawing/2014/main" id="{3FB6EE0A-C87D-9B6C-C037-0CB5C6CB6289}"/>
                  </a:ext>
                </a:extLst>
              </p14:cNvPr>
              <p14:cNvContentPartPr/>
              <p14:nvPr/>
            </p14:nvContentPartPr>
            <p14:xfrm>
              <a:off x="3569505" y="4674810"/>
              <a:ext cx="147960" cy="371520"/>
            </p14:xfrm>
          </p:contentPart>
        </mc:Choice>
        <mc:Fallback xmlns="">
          <p:pic>
            <p:nvPicPr>
              <p:cNvPr id="1092" name="Freihand 1091">
                <a:extLst>
                  <a:ext uri="{FF2B5EF4-FFF2-40B4-BE49-F238E27FC236}">
                    <a16:creationId xmlns:a16="http://schemas.microsoft.com/office/drawing/2014/main" id="{3FB6EE0A-C87D-9B6C-C037-0CB5C6CB628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551865" y="4656810"/>
                <a:ext cx="1836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93" name="Freihand 1092">
                <a:extLst>
                  <a:ext uri="{FF2B5EF4-FFF2-40B4-BE49-F238E27FC236}">
                    <a16:creationId xmlns:a16="http://schemas.microsoft.com/office/drawing/2014/main" id="{6917DF60-B176-19FC-C784-1A1622B84177}"/>
                  </a:ext>
                </a:extLst>
              </p14:cNvPr>
              <p14:cNvContentPartPr/>
              <p14:nvPr/>
            </p14:nvContentPartPr>
            <p14:xfrm>
              <a:off x="2151465" y="3042930"/>
              <a:ext cx="568080" cy="634680"/>
            </p14:xfrm>
          </p:contentPart>
        </mc:Choice>
        <mc:Fallback xmlns="">
          <p:pic>
            <p:nvPicPr>
              <p:cNvPr id="1093" name="Freihand 1092">
                <a:extLst>
                  <a:ext uri="{FF2B5EF4-FFF2-40B4-BE49-F238E27FC236}">
                    <a16:creationId xmlns:a16="http://schemas.microsoft.com/office/drawing/2014/main" id="{6917DF60-B176-19FC-C784-1A1622B8417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133465" y="3025290"/>
                <a:ext cx="603720" cy="670320"/>
              </a:xfrm>
              <a:prstGeom prst="rect">
                <a:avLst/>
              </a:prstGeom>
            </p:spPr>
          </p:pic>
        </mc:Fallback>
      </mc:AlternateContent>
      <p:sp>
        <p:nvSpPr>
          <p:cNvPr id="1094" name="Ellipse 1093">
            <a:extLst>
              <a:ext uri="{FF2B5EF4-FFF2-40B4-BE49-F238E27FC236}">
                <a16:creationId xmlns:a16="http://schemas.microsoft.com/office/drawing/2014/main" id="{CC6B02EC-E185-2313-0003-D335EA23BB30}"/>
              </a:ext>
            </a:extLst>
          </p:cNvPr>
          <p:cNvSpPr/>
          <p:nvPr/>
        </p:nvSpPr>
        <p:spPr>
          <a:xfrm rot="10800000" flipV="1">
            <a:off x="4339401" y="331238"/>
            <a:ext cx="2647779" cy="8005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Vergleich</a:t>
            </a:r>
          </a:p>
        </p:txBody>
      </p:sp>
      <p:sp>
        <p:nvSpPr>
          <p:cNvPr id="1097" name="Ellipse 1096">
            <a:extLst>
              <a:ext uri="{FF2B5EF4-FFF2-40B4-BE49-F238E27FC236}">
                <a16:creationId xmlns:a16="http://schemas.microsoft.com/office/drawing/2014/main" id="{EEEF4CF8-6831-2E70-9DE8-05BC0D068F3E}"/>
              </a:ext>
            </a:extLst>
          </p:cNvPr>
          <p:cNvSpPr/>
          <p:nvPr/>
        </p:nvSpPr>
        <p:spPr>
          <a:xfrm rot="10800000" flipV="1">
            <a:off x="1603250" y="376154"/>
            <a:ext cx="2647779" cy="80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Gemeinde</a:t>
            </a:r>
          </a:p>
        </p:txBody>
      </p:sp>
      <p:sp>
        <p:nvSpPr>
          <p:cNvPr id="1099" name="Ellipse 1098">
            <a:extLst>
              <a:ext uri="{FF2B5EF4-FFF2-40B4-BE49-F238E27FC236}">
                <a16:creationId xmlns:a16="http://schemas.microsoft.com/office/drawing/2014/main" id="{D2EA938A-1063-DCDC-8D04-8C2BBC9638B0}"/>
              </a:ext>
            </a:extLst>
          </p:cNvPr>
          <p:cNvSpPr/>
          <p:nvPr/>
        </p:nvSpPr>
        <p:spPr>
          <a:xfrm rot="10800000" flipV="1">
            <a:off x="7123743" y="367958"/>
            <a:ext cx="2647779" cy="86016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Diagramm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00" name="Freihand 1099">
                <a:extLst>
                  <a:ext uri="{FF2B5EF4-FFF2-40B4-BE49-F238E27FC236}">
                    <a16:creationId xmlns:a16="http://schemas.microsoft.com/office/drawing/2014/main" id="{D224CB94-4F75-4C42-09CD-222CD692B1DC}"/>
                  </a:ext>
                </a:extLst>
              </p14:cNvPr>
              <p14:cNvContentPartPr/>
              <p14:nvPr/>
            </p14:nvContentPartPr>
            <p14:xfrm>
              <a:off x="4180785" y="2958330"/>
              <a:ext cx="133920" cy="451440"/>
            </p14:xfrm>
          </p:contentPart>
        </mc:Choice>
        <mc:Fallback xmlns="">
          <p:pic>
            <p:nvPicPr>
              <p:cNvPr id="1100" name="Freihand 1099">
                <a:extLst>
                  <a:ext uri="{FF2B5EF4-FFF2-40B4-BE49-F238E27FC236}">
                    <a16:creationId xmlns:a16="http://schemas.microsoft.com/office/drawing/2014/main" id="{D224CB94-4F75-4C42-09CD-222CD692B1D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163145" y="2940330"/>
                <a:ext cx="16956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07" name="Freihand 1106">
                <a:extLst>
                  <a:ext uri="{FF2B5EF4-FFF2-40B4-BE49-F238E27FC236}">
                    <a16:creationId xmlns:a16="http://schemas.microsoft.com/office/drawing/2014/main" id="{520ADC74-4DB6-BFA7-6589-F8BEAE92D9C1}"/>
                  </a:ext>
                </a:extLst>
              </p14:cNvPr>
              <p14:cNvContentPartPr/>
              <p14:nvPr/>
            </p14:nvContentPartPr>
            <p14:xfrm>
              <a:off x="4617465" y="3040410"/>
              <a:ext cx="411840" cy="329040"/>
            </p14:xfrm>
          </p:contentPart>
        </mc:Choice>
        <mc:Fallback xmlns="">
          <p:pic>
            <p:nvPicPr>
              <p:cNvPr id="1107" name="Freihand 1106">
                <a:extLst>
                  <a:ext uri="{FF2B5EF4-FFF2-40B4-BE49-F238E27FC236}">
                    <a16:creationId xmlns:a16="http://schemas.microsoft.com/office/drawing/2014/main" id="{520ADC74-4DB6-BFA7-6589-F8BEAE92D9C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613145" y="3036090"/>
                <a:ext cx="4204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108" name="Freihand 1107">
                <a:extLst>
                  <a:ext uri="{FF2B5EF4-FFF2-40B4-BE49-F238E27FC236}">
                    <a16:creationId xmlns:a16="http://schemas.microsoft.com/office/drawing/2014/main" id="{7853ED00-0A4F-B607-808B-8917E0E0B023}"/>
                  </a:ext>
                </a:extLst>
              </p14:cNvPr>
              <p14:cNvContentPartPr/>
              <p14:nvPr/>
            </p14:nvContentPartPr>
            <p14:xfrm>
              <a:off x="3769305" y="3611010"/>
              <a:ext cx="536040" cy="501480"/>
            </p14:xfrm>
          </p:contentPart>
        </mc:Choice>
        <mc:Fallback xmlns="">
          <p:pic>
            <p:nvPicPr>
              <p:cNvPr id="1108" name="Freihand 1107">
                <a:extLst>
                  <a:ext uri="{FF2B5EF4-FFF2-40B4-BE49-F238E27FC236}">
                    <a16:creationId xmlns:a16="http://schemas.microsoft.com/office/drawing/2014/main" id="{7853ED00-0A4F-B607-808B-8917E0E0B02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733665" y="3575370"/>
                <a:ext cx="60768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112" name="Freihand 1111">
                <a:extLst>
                  <a:ext uri="{FF2B5EF4-FFF2-40B4-BE49-F238E27FC236}">
                    <a16:creationId xmlns:a16="http://schemas.microsoft.com/office/drawing/2014/main" id="{9A5A2E64-1488-4E96-92F5-FAD93BA94FB6}"/>
                  </a:ext>
                </a:extLst>
              </p14:cNvPr>
              <p14:cNvContentPartPr/>
              <p14:nvPr/>
            </p14:nvContentPartPr>
            <p14:xfrm>
              <a:off x="2266665" y="2661330"/>
              <a:ext cx="1168560" cy="1036800"/>
            </p14:xfrm>
          </p:contentPart>
        </mc:Choice>
        <mc:Fallback xmlns="">
          <p:pic>
            <p:nvPicPr>
              <p:cNvPr id="1112" name="Freihand 1111">
                <a:extLst>
                  <a:ext uri="{FF2B5EF4-FFF2-40B4-BE49-F238E27FC236}">
                    <a16:creationId xmlns:a16="http://schemas.microsoft.com/office/drawing/2014/main" id="{9A5A2E64-1488-4E96-92F5-FAD93BA94FB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230665" y="2625330"/>
                <a:ext cx="12402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113" name="Freihand 1112">
                <a:extLst>
                  <a:ext uri="{FF2B5EF4-FFF2-40B4-BE49-F238E27FC236}">
                    <a16:creationId xmlns:a16="http://schemas.microsoft.com/office/drawing/2014/main" id="{33E58333-BC21-A87B-D814-85758A0B67FE}"/>
                  </a:ext>
                </a:extLst>
              </p14:cNvPr>
              <p14:cNvContentPartPr/>
              <p14:nvPr/>
            </p14:nvContentPartPr>
            <p14:xfrm>
              <a:off x="3052905" y="5093490"/>
              <a:ext cx="1107720" cy="1188360"/>
            </p14:xfrm>
          </p:contentPart>
        </mc:Choice>
        <mc:Fallback xmlns="">
          <p:pic>
            <p:nvPicPr>
              <p:cNvPr id="1113" name="Freihand 1112">
                <a:extLst>
                  <a:ext uri="{FF2B5EF4-FFF2-40B4-BE49-F238E27FC236}">
                    <a16:creationId xmlns:a16="http://schemas.microsoft.com/office/drawing/2014/main" id="{33E58333-BC21-A87B-D814-85758A0B67F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016905" y="5057850"/>
                <a:ext cx="1179360" cy="12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114" name="Freihand 1113">
                <a:extLst>
                  <a:ext uri="{FF2B5EF4-FFF2-40B4-BE49-F238E27FC236}">
                    <a16:creationId xmlns:a16="http://schemas.microsoft.com/office/drawing/2014/main" id="{EF4C052F-DADB-756D-486E-C560834D4540}"/>
                  </a:ext>
                </a:extLst>
              </p14:cNvPr>
              <p14:cNvContentPartPr/>
              <p14:nvPr/>
            </p14:nvContentPartPr>
            <p14:xfrm>
              <a:off x="3086385" y="5163330"/>
              <a:ext cx="1027800" cy="1038600"/>
            </p14:xfrm>
          </p:contentPart>
        </mc:Choice>
        <mc:Fallback xmlns="">
          <p:pic>
            <p:nvPicPr>
              <p:cNvPr id="1114" name="Freihand 1113">
                <a:extLst>
                  <a:ext uri="{FF2B5EF4-FFF2-40B4-BE49-F238E27FC236}">
                    <a16:creationId xmlns:a16="http://schemas.microsoft.com/office/drawing/2014/main" id="{EF4C052F-DADB-756D-486E-C560834D454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050745" y="5127330"/>
                <a:ext cx="109944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15" name="Freihand 1114">
                <a:extLst>
                  <a:ext uri="{FF2B5EF4-FFF2-40B4-BE49-F238E27FC236}">
                    <a16:creationId xmlns:a16="http://schemas.microsoft.com/office/drawing/2014/main" id="{CB21C8CA-F27E-896C-1883-C9693D94E52C}"/>
                  </a:ext>
                </a:extLst>
              </p14:cNvPr>
              <p14:cNvContentPartPr/>
              <p14:nvPr/>
            </p14:nvContentPartPr>
            <p14:xfrm>
              <a:off x="6582705" y="1769970"/>
              <a:ext cx="523800" cy="329400"/>
            </p14:xfrm>
          </p:contentPart>
        </mc:Choice>
        <mc:Fallback xmlns="">
          <p:pic>
            <p:nvPicPr>
              <p:cNvPr id="1115" name="Freihand 1114">
                <a:extLst>
                  <a:ext uri="{FF2B5EF4-FFF2-40B4-BE49-F238E27FC236}">
                    <a16:creationId xmlns:a16="http://schemas.microsoft.com/office/drawing/2014/main" id="{CB21C8CA-F27E-896C-1883-C9693D94E52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546705" y="1734330"/>
                <a:ext cx="5954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16" name="Freihand 1115">
                <a:extLst>
                  <a:ext uri="{FF2B5EF4-FFF2-40B4-BE49-F238E27FC236}">
                    <a16:creationId xmlns:a16="http://schemas.microsoft.com/office/drawing/2014/main" id="{543ED23D-465E-8A9E-1530-33BB323D1899}"/>
                  </a:ext>
                </a:extLst>
              </p14:cNvPr>
              <p14:cNvContentPartPr/>
              <p14:nvPr/>
            </p14:nvContentPartPr>
            <p14:xfrm>
              <a:off x="6230625" y="3920565"/>
              <a:ext cx="838800" cy="515160"/>
            </p14:xfrm>
          </p:contentPart>
        </mc:Choice>
        <mc:Fallback xmlns="">
          <p:pic>
            <p:nvPicPr>
              <p:cNvPr id="1116" name="Freihand 1115">
                <a:extLst>
                  <a:ext uri="{FF2B5EF4-FFF2-40B4-BE49-F238E27FC236}">
                    <a16:creationId xmlns:a16="http://schemas.microsoft.com/office/drawing/2014/main" id="{543ED23D-465E-8A9E-1530-33BB323D189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194985" y="3884925"/>
                <a:ext cx="91044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17" name="Freihand 1116">
                <a:extLst>
                  <a:ext uri="{FF2B5EF4-FFF2-40B4-BE49-F238E27FC236}">
                    <a16:creationId xmlns:a16="http://schemas.microsoft.com/office/drawing/2014/main" id="{C3F786B8-10E9-163B-1D8E-5EBADCC3C138}"/>
                  </a:ext>
                </a:extLst>
              </p14:cNvPr>
              <p14:cNvContentPartPr/>
              <p14:nvPr/>
            </p14:nvContentPartPr>
            <p14:xfrm>
              <a:off x="3307065" y="3972765"/>
              <a:ext cx="788760" cy="744480"/>
            </p14:xfrm>
          </p:contentPart>
        </mc:Choice>
        <mc:Fallback xmlns="">
          <p:pic>
            <p:nvPicPr>
              <p:cNvPr id="1117" name="Freihand 1116">
                <a:extLst>
                  <a:ext uri="{FF2B5EF4-FFF2-40B4-BE49-F238E27FC236}">
                    <a16:creationId xmlns:a16="http://schemas.microsoft.com/office/drawing/2014/main" id="{C3F786B8-10E9-163B-1D8E-5EBADCC3C13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271425" y="3937125"/>
                <a:ext cx="86040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118" name="Freihand 1117">
                <a:extLst>
                  <a:ext uri="{FF2B5EF4-FFF2-40B4-BE49-F238E27FC236}">
                    <a16:creationId xmlns:a16="http://schemas.microsoft.com/office/drawing/2014/main" id="{636124D1-E2FE-7523-8E67-BF170F48888B}"/>
                  </a:ext>
                </a:extLst>
              </p14:cNvPr>
              <p14:cNvContentPartPr/>
              <p14:nvPr/>
            </p14:nvContentPartPr>
            <p14:xfrm>
              <a:off x="4065225" y="3214965"/>
              <a:ext cx="131400" cy="220680"/>
            </p14:xfrm>
          </p:contentPart>
        </mc:Choice>
        <mc:Fallback xmlns="">
          <p:pic>
            <p:nvPicPr>
              <p:cNvPr id="1118" name="Freihand 1117">
                <a:extLst>
                  <a:ext uri="{FF2B5EF4-FFF2-40B4-BE49-F238E27FC236}">
                    <a16:creationId xmlns:a16="http://schemas.microsoft.com/office/drawing/2014/main" id="{636124D1-E2FE-7523-8E67-BF170F48888B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029225" y="3178965"/>
                <a:ext cx="2030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19" name="Freihand 1118">
                <a:extLst>
                  <a:ext uri="{FF2B5EF4-FFF2-40B4-BE49-F238E27FC236}">
                    <a16:creationId xmlns:a16="http://schemas.microsoft.com/office/drawing/2014/main" id="{8CD6D2CF-CDE6-95FB-21A6-E73ECDC609DD}"/>
                  </a:ext>
                </a:extLst>
              </p14:cNvPr>
              <p14:cNvContentPartPr/>
              <p14:nvPr/>
            </p14:nvContentPartPr>
            <p14:xfrm>
              <a:off x="4434225" y="4921365"/>
              <a:ext cx="376920" cy="284760"/>
            </p14:xfrm>
          </p:contentPart>
        </mc:Choice>
        <mc:Fallback xmlns="">
          <p:pic>
            <p:nvPicPr>
              <p:cNvPr id="1119" name="Freihand 1118">
                <a:extLst>
                  <a:ext uri="{FF2B5EF4-FFF2-40B4-BE49-F238E27FC236}">
                    <a16:creationId xmlns:a16="http://schemas.microsoft.com/office/drawing/2014/main" id="{8CD6D2CF-CDE6-95FB-21A6-E73ECDC609D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398585" y="4885725"/>
                <a:ext cx="4485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121" name="Freihand 1120">
                <a:extLst>
                  <a:ext uri="{FF2B5EF4-FFF2-40B4-BE49-F238E27FC236}">
                    <a16:creationId xmlns:a16="http://schemas.microsoft.com/office/drawing/2014/main" id="{42C9DA07-4886-1A72-73C6-816E8876C469}"/>
                  </a:ext>
                </a:extLst>
              </p14:cNvPr>
              <p14:cNvContentPartPr/>
              <p14:nvPr/>
            </p14:nvContentPartPr>
            <p14:xfrm>
              <a:off x="3861105" y="1579125"/>
              <a:ext cx="606240" cy="655920"/>
            </p14:xfrm>
          </p:contentPart>
        </mc:Choice>
        <mc:Fallback xmlns="">
          <p:pic>
            <p:nvPicPr>
              <p:cNvPr id="1121" name="Freihand 1120">
                <a:extLst>
                  <a:ext uri="{FF2B5EF4-FFF2-40B4-BE49-F238E27FC236}">
                    <a16:creationId xmlns:a16="http://schemas.microsoft.com/office/drawing/2014/main" id="{42C9DA07-4886-1A72-73C6-816E8876C46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825465" y="1543485"/>
                <a:ext cx="67788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22" name="Freihand 1121">
                <a:extLst>
                  <a:ext uri="{FF2B5EF4-FFF2-40B4-BE49-F238E27FC236}">
                    <a16:creationId xmlns:a16="http://schemas.microsoft.com/office/drawing/2014/main" id="{EB012469-C379-6F65-258E-20008C98E57B}"/>
                  </a:ext>
                </a:extLst>
              </p14:cNvPr>
              <p14:cNvContentPartPr/>
              <p14:nvPr/>
            </p14:nvContentPartPr>
            <p14:xfrm>
              <a:off x="3283305" y="1520085"/>
              <a:ext cx="1161000" cy="703800"/>
            </p14:xfrm>
          </p:contentPart>
        </mc:Choice>
        <mc:Fallback xmlns="">
          <p:pic>
            <p:nvPicPr>
              <p:cNvPr id="1122" name="Freihand 1121">
                <a:extLst>
                  <a:ext uri="{FF2B5EF4-FFF2-40B4-BE49-F238E27FC236}">
                    <a16:creationId xmlns:a16="http://schemas.microsoft.com/office/drawing/2014/main" id="{EB012469-C379-6F65-258E-20008C98E57B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247305" y="1484445"/>
                <a:ext cx="123264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123" name="Freihand 1122">
                <a:extLst>
                  <a:ext uri="{FF2B5EF4-FFF2-40B4-BE49-F238E27FC236}">
                    <a16:creationId xmlns:a16="http://schemas.microsoft.com/office/drawing/2014/main" id="{1E4886DE-7C96-5F97-8A8B-06E8E3F0D9D1}"/>
                  </a:ext>
                </a:extLst>
              </p14:cNvPr>
              <p14:cNvContentPartPr/>
              <p14:nvPr/>
            </p14:nvContentPartPr>
            <p14:xfrm>
              <a:off x="4344585" y="1867845"/>
              <a:ext cx="401400" cy="223920"/>
            </p14:xfrm>
          </p:contentPart>
        </mc:Choice>
        <mc:Fallback xmlns="">
          <p:pic>
            <p:nvPicPr>
              <p:cNvPr id="1123" name="Freihand 1122">
                <a:extLst>
                  <a:ext uri="{FF2B5EF4-FFF2-40B4-BE49-F238E27FC236}">
                    <a16:creationId xmlns:a16="http://schemas.microsoft.com/office/drawing/2014/main" id="{1E4886DE-7C96-5F97-8A8B-06E8E3F0D9D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308945" y="1832205"/>
                <a:ext cx="4730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124" name="Freihand 1123">
                <a:extLst>
                  <a:ext uri="{FF2B5EF4-FFF2-40B4-BE49-F238E27FC236}">
                    <a16:creationId xmlns:a16="http://schemas.microsoft.com/office/drawing/2014/main" id="{BEDE7DE5-B1AD-4068-2DBC-DF7734D65A66}"/>
                  </a:ext>
                </a:extLst>
              </p14:cNvPr>
              <p14:cNvContentPartPr/>
              <p14:nvPr/>
            </p14:nvContentPartPr>
            <p14:xfrm>
              <a:off x="4490025" y="1530525"/>
              <a:ext cx="425520" cy="374040"/>
            </p14:xfrm>
          </p:contentPart>
        </mc:Choice>
        <mc:Fallback xmlns="">
          <p:pic>
            <p:nvPicPr>
              <p:cNvPr id="1124" name="Freihand 1123">
                <a:extLst>
                  <a:ext uri="{FF2B5EF4-FFF2-40B4-BE49-F238E27FC236}">
                    <a16:creationId xmlns:a16="http://schemas.microsoft.com/office/drawing/2014/main" id="{BEDE7DE5-B1AD-4068-2DBC-DF7734D65A6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454025" y="1494525"/>
                <a:ext cx="497160" cy="44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2" name="Gruppieren 1131">
            <a:extLst>
              <a:ext uri="{FF2B5EF4-FFF2-40B4-BE49-F238E27FC236}">
                <a16:creationId xmlns:a16="http://schemas.microsoft.com/office/drawing/2014/main" id="{B7695608-546D-8603-9E5E-F015D95C062F}"/>
              </a:ext>
            </a:extLst>
          </p:cNvPr>
          <p:cNvGrpSpPr/>
          <p:nvPr/>
        </p:nvGrpSpPr>
        <p:grpSpPr>
          <a:xfrm>
            <a:off x="253905" y="912405"/>
            <a:ext cx="717840" cy="896400"/>
            <a:chOff x="253905" y="912405"/>
            <a:chExt cx="71784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59126BFF-2AFF-61D8-CABC-5BA9F4F8539A}"/>
                    </a:ext>
                  </a:extLst>
                </p14:cNvPr>
                <p14:cNvContentPartPr/>
                <p14:nvPr/>
              </p14:nvContentPartPr>
              <p14:xfrm>
                <a:off x="297825" y="916365"/>
                <a:ext cx="673920" cy="89244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59126BFF-2AFF-61D8-CABC-5BA9F4F8539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1825" y="880725"/>
                  <a:ext cx="74556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26" name="Freihand 1125">
                  <a:extLst>
                    <a:ext uri="{FF2B5EF4-FFF2-40B4-BE49-F238E27FC236}">
                      <a16:creationId xmlns:a16="http://schemas.microsoft.com/office/drawing/2014/main" id="{F1792B7E-7F61-AC99-24B9-870F26ED8825}"/>
                    </a:ext>
                  </a:extLst>
                </p14:cNvPr>
                <p14:cNvContentPartPr/>
                <p14:nvPr/>
              </p14:nvContentPartPr>
              <p14:xfrm>
                <a:off x="280545" y="912405"/>
                <a:ext cx="271440" cy="575640"/>
              </p14:xfrm>
            </p:contentPart>
          </mc:Choice>
          <mc:Fallback xmlns="">
            <p:pic>
              <p:nvPicPr>
                <p:cNvPr id="1126" name="Freihand 1125">
                  <a:extLst>
                    <a:ext uri="{FF2B5EF4-FFF2-40B4-BE49-F238E27FC236}">
                      <a16:creationId xmlns:a16="http://schemas.microsoft.com/office/drawing/2014/main" id="{F1792B7E-7F61-AC99-24B9-870F26ED882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44905" y="876765"/>
                  <a:ext cx="34308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28" name="Freihand 1127">
                  <a:extLst>
                    <a:ext uri="{FF2B5EF4-FFF2-40B4-BE49-F238E27FC236}">
                      <a16:creationId xmlns:a16="http://schemas.microsoft.com/office/drawing/2014/main" id="{D3F83EF7-2FC9-F80A-7449-9CDD05E75A7D}"/>
                    </a:ext>
                  </a:extLst>
                </p14:cNvPr>
                <p14:cNvContentPartPr/>
                <p14:nvPr/>
              </p14:nvContentPartPr>
              <p14:xfrm>
                <a:off x="258225" y="1041285"/>
                <a:ext cx="131040" cy="265320"/>
              </p14:xfrm>
            </p:contentPart>
          </mc:Choice>
          <mc:Fallback xmlns="">
            <p:pic>
              <p:nvPicPr>
                <p:cNvPr id="1128" name="Freihand 1127">
                  <a:extLst>
                    <a:ext uri="{FF2B5EF4-FFF2-40B4-BE49-F238E27FC236}">
                      <a16:creationId xmlns:a16="http://schemas.microsoft.com/office/drawing/2014/main" id="{D3F83EF7-2FC9-F80A-7449-9CDD05E75A7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22585" y="1005645"/>
                  <a:ext cx="202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30" name="Freihand 1129">
                  <a:extLst>
                    <a:ext uri="{FF2B5EF4-FFF2-40B4-BE49-F238E27FC236}">
                      <a16:creationId xmlns:a16="http://schemas.microsoft.com/office/drawing/2014/main" id="{F7D244A5-AC50-3959-73AB-C01F2F23B7B2}"/>
                    </a:ext>
                  </a:extLst>
                </p14:cNvPr>
                <p14:cNvContentPartPr/>
                <p14:nvPr/>
              </p14:nvContentPartPr>
              <p14:xfrm>
                <a:off x="253905" y="1044885"/>
                <a:ext cx="43200" cy="196560"/>
              </p14:xfrm>
            </p:contentPart>
          </mc:Choice>
          <mc:Fallback xmlns="">
            <p:pic>
              <p:nvPicPr>
                <p:cNvPr id="1130" name="Freihand 1129">
                  <a:extLst>
                    <a:ext uri="{FF2B5EF4-FFF2-40B4-BE49-F238E27FC236}">
                      <a16:creationId xmlns:a16="http://schemas.microsoft.com/office/drawing/2014/main" id="{F7D244A5-AC50-3959-73AB-C01F2F23B7B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18265" y="1009245"/>
                  <a:ext cx="114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31" name="Freihand 1130">
                  <a:extLst>
                    <a:ext uri="{FF2B5EF4-FFF2-40B4-BE49-F238E27FC236}">
                      <a16:creationId xmlns:a16="http://schemas.microsoft.com/office/drawing/2014/main" id="{3ABF6859-6D79-304C-B2AC-F077229BEBBB}"/>
                    </a:ext>
                  </a:extLst>
                </p14:cNvPr>
                <p14:cNvContentPartPr/>
                <p14:nvPr/>
              </p14:nvContentPartPr>
              <p14:xfrm>
                <a:off x="369105" y="1014285"/>
                <a:ext cx="571320" cy="701640"/>
              </p14:xfrm>
            </p:contentPart>
          </mc:Choice>
          <mc:Fallback xmlns="">
            <p:pic>
              <p:nvPicPr>
                <p:cNvPr id="1131" name="Freihand 1130">
                  <a:extLst>
                    <a:ext uri="{FF2B5EF4-FFF2-40B4-BE49-F238E27FC236}">
                      <a16:creationId xmlns:a16="http://schemas.microsoft.com/office/drawing/2014/main" id="{3ABF6859-6D79-304C-B2AC-F077229BEBB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33105" y="978645"/>
                  <a:ext cx="642960" cy="77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5" name="Gruppieren 1134">
            <a:extLst>
              <a:ext uri="{FF2B5EF4-FFF2-40B4-BE49-F238E27FC236}">
                <a16:creationId xmlns:a16="http://schemas.microsoft.com/office/drawing/2014/main" id="{BDBE5049-5BA8-ACC8-2055-2B8094FD9D81}"/>
              </a:ext>
            </a:extLst>
          </p:cNvPr>
          <p:cNvGrpSpPr/>
          <p:nvPr/>
        </p:nvGrpSpPr>
        <p:grpSpPr>
          <a:xfrm>
            <a:off x="5127225" y="3892485"/>
            <a:ext cx="918000" cy="559800"/>
            <a:chOff x="5127225" y="3892485"/>
            <a:chExt cx="918000" cy="5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33" name="Freihand 1132">
                  <a:extLst>
                    <a:ext uri="{FF2B5EF4-FFF2-40B4-BE49-F238E27FC236}">
                      <a16:creationId xmlns:a16="http://schemas.microsoft.com/office/drawing/2014/main" id="{6BF7C1DC-3D02-2010-9898-EAB0B0224910}"/>
                    </a:ext>
                  </a:extLst>
                </p14:cNvPr>
                <p14:cNvContentPartPr/>
                <p14:nvPr/>
              </p14:nvContentPartPr>
              <p14:xfrm>
                <a:off x="5127225" y="3892485"/>
                <a:ext cx="918000" cy="559800"/>
              </p14:xfrm>
            </p:contentPart>
          </mc:Choice>
          <mc:Fallback xmlns="">
            <p:pic>
              <p:nvPicPr>
                <p:cNvPr id="1133" name="Freihand 1132">
                  <a:extLst>
                    <a:ext uri="{FF2B5EF4-FFF2-40B4-BE49-F238E27FC236}">
                      <a16:creationId xmlns:a16="http://schemas.microsoft.com/office/drawing/2014/main" id="{6BF7C1DC-3D02-2010-9898-EAB0B022491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91585" y="3856845"/>
                  <a:ext cx="98964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4" name="Freihand 1133">
                  <a:extLst>
                    <a:ext uri="{FF2B5EF4-FFF2-40B4-BE49-F238E27FC236}">
                      <a16:creationId xmlns:a16="http://schemas.microsoft.com/office/drawing/2014/main" id="{728C5C0A-9B27-CC63-9946-A4554A9B1E0C}"/>
                    </a:ext>
                  </a:extLst>
                </p14:cNvPr>
                <p14:cNvContentPartPr/>
                <p14:nvPr/>
              </p14:nvContentPartPr>
              <p14:xfrm>
                <a:off x="5479305" y="4023165"/>
                <a:ext cx="109080" cy="36000"/>
              </p14:xfrm>
            </p:contentPart>
          </mc:Choice>
          <mc:Fallback xmlns="">
            <p:pic>
              <p:nvPicPr>
                <p:cNvPr id="1134" name="Freihand 1133">
                  <a:extLst>
                    <a:ext uri="{FF2B5EF4-FFF2-40B4-BE49-F238E27FC236}">
                      <a16:creationId xmlns:a16="http://schemas.microsoft.com/office/drawing/2014/main" id="{728C5C0A-9B27-CC63-9946-A4554A9B1E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43305" y="3987525"/>
                  <a:ext cx="18072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36" name="Freihand 1135">
                <a:extLst>
                  <a:ext uri="{FF2B5EF4-FFF2-40B4-BE49-F238E27FC236}">
                    <a16:creationId xmlns:a16="http://schemas.microsoft.com/office/drawing/2014/main" id="{FD2B3CE8-3C4C-1596-7F46-651820EDA13F}"/>
                  </a:ext>
                </a:extLst>
              </p14:cNvPr>
              <p14:cNvContentPartPr/>
              <p14:nvPr/>
            </p14:nvContentPartPr>
            <p14:xfrm>
              <a:off x="4156305" y="4064205"/>
              <a:ext cx="485280" cy="265680"/>
            </p14:xfrm>
          </p:contentPart>
        </mc:Choice>
        <mc:Fallback xmlns="">
          <p:pic>
            <p:nvPicPr>
              <p:cNvPr id="1136" name="Freihand 1135">
                <a:extLst>
                  <a:ext uri="{FF2B5EF4-FFF2-40B4-BE49-F238E27FC236}">
                    <a16:creationId xmlns:a16="http://schemas.microsoft.com/office/drawing/2014/main" id="{FD2B3CE8-3C4C-1596-7F46-651820EDA13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120665" y="4028205"/>
                <a:ext cx="55692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37" name="Freihand 1136">
                <a:extLst>
                  <a:ext uri="{FF2B5EF4-FFF2-40B4-BE49-F238E27FC236}">
                    <a16:creationId xmlns:a16="http://schemas.microsoft.com/office/drawing/2014/main" id="{B299E902-31BA-7136-FC52-D378E56DDD90}"/>
                  </a:ext>
                </a:extLst>
              </p14:cNvPr>
              <p14:cNvContentPartPr/>
              <p14:nvPr/>
            </p14:nvContentPartPr>
            <p14:xfrm>
              <a:off x="4212825" y="3767205"/>
              <a:ext cx="794160" cy="321120"/>
            </p14:xfrm>
          </p:contentPart>
        </mc:Choice>
        <mc:Fallback xmlns="">
          <p:pic>
            <p:nvPicPr>
              <p:cNvPr id="1137" name="Freihand 1136">
                <a:extLst>
                  <a:ext uri="{FF2B5EF4-FFF2-40B4-BE49-F238E27FC236}">
                    <a16:creationId xmlns:a16="http://schemas.microsoft.com/office/drawing/2014/main" id="{B299E902-31BA-7136-FC52-D378E56DDD9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177185" y="3731205"/>
                <a:ext cx="8658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38" name="Freihand 1137">
                <a:extLst>
                  <a:ext uri="{FF2B5EF4-FFF2-40B4-BE49-F238E27FC236}">
                    <a16:creationId xmlns:a16="http://schemas.microsoft.com/office/drawing/2014/main" id="{E79116CF-BFF2-7D60-1731-E8293F51EC2D}"/>
                  </a:ext>
                </a:extLst>
              </p14:cNvPr>
              <p14:cNvContentPartPr/>
              <p14:nvPr/>
            </p14:nvContentPartPr>
            <p14:xfrm>
              <a:off x="4686585" y="3850365"/>
              <a:ext cx="480960" cy="456120"/>
            </p14:xfrm>
          </p:contentPart>
        </mc:Choice>
        <mc:Fallback xmlns="">
          <p:pic>
            <p:nvPicPr>
              <p:cNvPr id="1138" name="Freihand 1137">
                <a:extLst>
                  <a:ext uri="{FF2B5EF4-FFF2-40B4-BE49-F238E27FC236}">
                    <a16:creationId xmlns:a16="http://schemas.microsoft.com/office/drawing/2014/main" id="{E79116CF-BFF2-7D60-1731-E8293F51EC2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650945" y="3814365"/>
                <a:ext cx="55260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39" name="Freihand 1138">
                <a:extLst>
                  <a:ext uri="{FF2B5EF4-FFF2-40B4-BE49-F238E27FC236}">
                    <a16:creationId xmlns:a16="http://schemas.microsoft.com/office/drawing/2014/main" id="{4377D022-7ACC-ECE7-15FE-98BCB05D0758}"/>
                  </a:ext>
                </a:extLst>
              </p14:cNvPr>
              <p14:cNvContentPartPr/>
              <p14:nvPr/>
            </p14:nvContentPartPr>
            <p14:xfrm>
              <a:off x="5141625" y="3767925"/>
              <a:ext cx="97200" cy="203400"/>
            </p14:xfrm>
          </p:contentPart>
        </mc:Choice>
        <mc:Fallback xmlns="">
          <p:pic>
            <p:nvPicPr>
              <p:cNvPr id="1139" name="Freihand 1138">
                <a:extLst>
                  <a:ext uri="{FF2B5EF4-FFF2-40B4-BE49-F238E27FC236}">
                    <a16:creationId xmlns:a16="http://schemas.microsoft.com/office/drawing/2014/main" id="{4377D022-7ACC-ECE7-15FE-98BCB05D075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137305" y="3763605"/>
                <a:ext cx="10584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7" name="Gruppieren 1146">
            <a:extLst>
              <a:ext uri="{FF2B5EF4-FFF2-40B4-BE49-F238E27FC236}">
                <a16:creationId xmlns:a16="http://schemas.microsoft.com/office/drawing/2014/main" id="{959BD542-A000-BFE5-050B-84C1CD98D89D}"/>
              </a:ext>
            </a:extLst>
          </p:cNvPr>
          <p:cNvGrpSpPr/>
          <p:nvPr/>
        </p:nvGrpSpPr>
        <p:grpSpPr>
          <a:xfrm>
            <a:off x="5777385" y="3640485"/>
            <a:ext cx="165960" cy="480240"/>
            <a:chOff x="5777385" y="3640485"/>
            <a:chExt cx="16596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43" name="Freihand 1142">
                  <a:extLst>
                    <a:ext uri="{FF2B5EF4-FFF2-40B4-BE49-F238E27FC236}">
                      <a16:creationId xmlns:a16="http://schemas.microsoft.com/office/drawing/2014/main" id="{6ECC8706-D373-CD5E-6A2E-DA28B5641E5E}"/>
                    </a:ext>
                  </a:extLst>
                </p14:cNvPr>
                <p14:cNvContentPartPr/>
                <p14:nvPr/>
              </p14:nvContentPartPr>
              <p14:xfrm>
                <a:off x="5777385" y="3640485"/>
                <a:ext cx="165960" cy="480240"/>
              </p14:xfrm>
            </p:contentPart>
          </mc:Choice>
          <mc:Fallback xmlns="">
            <p:pic>
              <p:nvPicPr>
                <p:cNvPr id="1143" name="Freihand 1142">
                  <a:extLst>
                    <a:ext uri="{FF2B5EF4-FFF2-40B4-BE49-F238E27FC236}">
                      <a16:creationId xmlns:a16="http://schemas.microsoft.com/office/drawing/2014/main" id="{6ECC8706-D373-CD5E-6A2E-DA28B5641E5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741745" y="3604485"/>
                  <a:ext cx="2376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5" name="Freihand 1144">
                  <a:extLst>
                    <a:ext uri="{FF2B5EF4-FFF2-40B4-BE49-F238E27FC236}">
                      <a16:creationId xmlns:a16="http://schemas.microsoft.com/office/drawing/2014/main" id="{E5FAA07B-B818-AC55-75B0-D5969B4B140C}"/>
                    </a:ext>
                  </a:extLst>
                </p14:cNvPr>
                <p14:cNvContentPartPr/>
                <p14:nvPr/>
              </p14:nvContentPartPr>
              <p14:xfrm>
                <a:off x="5815185" y="3659925"/>
                <a:ext cx="59400" cy="51840"/>
              </p14:xfrm>
            </p:contentPart>
          </mc:Choice>
          <mc:Fallback xmlns="">
            <p:pic>
              <p:nvPicPr>
                <p:cNvPr id="1145" name="Freihand 1144">
                  <a:extLst>
                    <a:ext uri="{FF2B5EF4-FFF2-40B4-BE49-F238E27FC236}">
                      <a16:creationId xmlns:a16="http://schemas.microsoft.com/office/drawing/2014/main" id="{E5FAA07B-B818-AC55-75B0-D5969B4B140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79545" y="3623925"/>
                  <a:ext cx="1310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0" name="Gruppieren 1149">
            <a:extLst>
              <a:ext uri="{FF2B5EF4-FFF2-40B4-BE49-F238E27FC236}">
                <a16:creationId xmlns:a16="http://schemas.microsoft.com/office/drawing/2014/main" id="{1AF0D500-DBA7-BC6F-8F96-2D35392458D3}"/>
              </a:ext>
            </a:extLst>
          </p:cNvPr>
          <p:cNvGrpSpPr/>
          <p:nvPr/>
        </p:nvGrpSpPr>
        <p:grpSpPr>
          <a:xfrm>
            <a:off x="5248545" y="3615645"/>
            <a:ext cx="768600" cy="415080"/>
            <a:chOff x="5248545" y="3615645"/>
            <a:chExt cx="7686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12F45BBE-5AFA-64A7-45F1-2E9B78641DC3}"/>
                    </a:ext>
                  </a:extLst>
                </p14:cNvPr>
                <p14:cNvContentPartPr/>
                <p14:nvPr/>
              </p14:nvContentPartPr>
              <p14:xfrm>
                <a:off x="5942985" y="3615645"/>
                <a:ext cx="74160" cy="41508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12F45BBE-5AFA-64A7-45F1-2E9B78641DC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938665" y="3611325"/>
                  <a:ext cx="828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7358812C-4626-E30E-55BF-1FED11E6481C}"/>
                    </a:ext>
                  </a:extLst>
                </p14:cNvPr>
                <p14:cNvContentPartPr/>
                <p14:nvPr/>
              </p14:nvContentPartPr>
              <p14:xfrm>
                <a:off x="5248545" y="3751005"/>
                <a:ext cx="94320" cy="19044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7358812C-4626-E30E-55BF-1FED11E6481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44225" y="3746685"/>
                  <a:ext cx="10296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51" name="Freihand 1150">
                <a:extLst>
                  <a:ext uri="{FF2B5EF4-FFF2-40B4-BE49-F238E27FC236}">
                    <a16:creationId xmlns:a16="http://schemas.microsoft.com/office/drawing/2014/main" id="{62381138-FE14-0431-135E-B55EE202BB9C}"/>
                  </a:ext>
                </a:extLst>
              </p14:cNvPr>
              <p14:cNvContentPartPr/>
              <p14:nvPr/>
            </p14:nvContentPartPr>
            <p14:xfrm>
              <a:off x="5282025" y="3617085"/>
              <a:ext cx="642960" cy="435960"/>
            </p14:xfrm>
          </p:contentPart>
        </mc:Choice>
        <mc:Fallback xmlns="">
          <p:pic>
            <p:nvPicPr>
              <p:cNvPr id="1151" name="Freihand 1150">
                <a:extLst>
                  <a:ext uri="{FF2B5EF4-FFF2-40B4-BE49-F238E27FC236}">
                    <a16:creationId xmlns:a16="http://schemas.microsoft.com/office/drawing/2014/main" id="{62381138-FE14-0431-135E-B55EE202BB9C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246385" y="3581445"/>
                <a:ext cx="7146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152" name="Freihand 1151">
                <a:extLst>
                  <a:ext uri="{FF2B5EF4-FFF2-40B4-BE49-F238E27FC236}">
                    <a16:creationId xmlns:a16="http://schemas.microsoft.com/office/drawing/2014/main" id="{A04F8B97-88DA-8FCF-17DB-9BAD187A46E2}"/>
                  </a:ext>
                </a:extLst>
              </p14:cNvPr>
              <p14:cNvContentPartPr/>
              <p14:nvPr/>
            </p14:nvContentPartPr>
            <p14:xfrm>
              <a:off x="4667505" y="3100485"/>
              <a:ext cx="1010880" cy="817200"/>
            </p14:xfrm>
          </p:contentPart>
        </mc:Choice>
        <mc:Fallback xmlns="">
          <p:pic>
            <p:nvPicPr>
              <p:cNvPr id="1152" name="Freihand 1151">
                <a:extLst>
                  <a:ext uri="{FF2B5EF4-FFF2-40B4-BE49-F238E27FC236}">
                    <a16:creationId xmlns:a16="http://schemas.microsoft.com/office/drawing/2014/main" id="{A04F8B97-88DA-8FCF-17DB-9BAD187A46E2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631505" y="3064845"/>
                <a:ext cx="108252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54" name="Freihand 1153">
                <a:extLst>
                  <a:ext uri="{FF2B5EF4-FFF2-40B4-BE49-F238E27FC236}">
                    <a16:creationId xmlns:a16="http://schemas.microsoft.com/office/drawing/2014/main" id="{D75E3DA3-D827-862F-DFFA-17029BC9CA0C}"/>
                  </a:ext>
                </a:extLst>
              </p14:cNvPr>
              <p14:cNvContentPartPr/>
              <p14:nvPr/>
            </p14:nvContentPartPr>
            <p14:xfrm>
              <a:off x="5132625" y="3296325"/>
              <a:ext cx="479160" cy="467280"/>
            </p14:xfrm>
          </p:contentPart>
        </mc:Choice>
        <mc:Fallback xmlns="">
          <p:pic>
            <p:nvPicPr>
              <p:cNvPr id="1154" name="Freihand 1153">
                <a:extLst>
                  <a:ext uri="{FF2B5EF4-FFF2-40B4-BE49-F238E27FC236}">
                    <a16:creationId xmlns:a16="http://schemas.microsoft.com/office/drawing/2014/main" id="{D75E3DA3-D827-862F-DFFA-17029BC9CA0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128305" y="3292005"/>
                <a:ext cx="4878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55" name="Freihand 1154">
                <a:extLst>
                  <a:ext uri="{FF2B5EF4-FFF2-40B4-BE49-F238E27FC236}">
                    <a16:creationId xmlns:a16="http://schemas.microsoft.com/office/drawing/2014/main" id="{D3506C3C-EA81-1D12-4D34-54634114AD3D}"/>
                  </a:ext>
                </a:extLst>
              </p14:cNvPr>
              <p14:cNvContentPartPr/>
              <p14:nvPr/>
            </p14:nvContentPartPr>
            <p14:xfrm>
              <a:off x="5416305" y="3301965"/>
              <a:ext cx="224640" cy="173160"/>
            </p14:xfrm>
          </p:contentPart>
        </mc:Choice>
        <mc:Fallback xmlns="">
          <p:pic>
            <p:nvPicPr>
              <p:cNvPr id="1155" name="Freihand 1154">
                <a:extLst>
                  <a:ext uri="{FF2B5EF4-FFF2-40B4-BE49-F238E27FC236}">
                    <a16:creationId xmlns:a16="http://schemas.microsoft.com/office/drawing/2014/main" id="{D3506C3C-EA81-1D12-4D34-54634114AD3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380665" y="3266325"/>
                <a:ext cx="2962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59" name="Freihand 1158">
                <a:extLst>
                  <a:ext uri="{FF2B5EF4-FFF2-40B4-BE49-F238E27FC236}">
                    <a16:creationId xmlns:a16="http://schemas.microsoft.com/office/drawing/2014/main" id="{B8F95A1E-BEA4-C369-D6C4-885400D89723}"/>
                  </a:ext>
                </a:extLst>
              </p14:cNvPr>
              <p14:cNvContentPartPr/>
              <p14:nvPr/>
            </p14:nvContentPartPr>
            <p14:xfrm>
              <a:off x="2820345" y="3854925"/>
              <a:ext cx="612000" cy="977400"/>
            </p14:xfrm>
          </p:contentPart>
        </mc:Choice>
        <mc:Fallback xmlns="">
          <p:pic>
            <p:nvPicPr>
              <p:cNvPr id="1159" name="Freihand 1158">
                <a:extLst>
                  <a:ext uri="{FF2B5EF4-FFF2-40B4-BE49-F238E27FC236}">
                    <a16:creationId xmlns:a16="http://schemas.microsoft.com/office/drawing/2014/main" id="{B8F95A1E-BEA4-C369-D6C4-885400D8972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784345" y="3818925"/>
                <a:ext cx="683640" cy="10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60" name="Freihand 1159">
                <a:extLst>
                  <a:ext uri="{FF2B5EF4-FFF2-40B4-BE49-F238E27FC236}">
                    <a16:creationId xmlns:a16="http://schemas.microsoft.com/office/drawing/2014/main" id="{DA4CBECF-C6F3-6264-018E-1E203BAE018B}"/>
                  </a:ext>
                </a:extLst>
              </p14:cNvPr>
              <p14:cNvContentPartPr/>
              <p14:nvPr/>
            </p14:nvContentPartPr>
            <p14:xfrm>
              <a:off x="4667505" y="1742445"/>
              <a:ext cx="689400" cy="496440"/>
            </p14:xfrm>
          </p:contentPart>
        </mc:Choice>
        <mc:Fallback xmlns="">
          <p:pic>
            <p:nvPicPr>
              <p:cNvPr id="1160" name="Freihand 1159">
                <a:extLst>
                  <a:ext uri="{FF2B5EF4-FFF2-40B4-BE49-F238E27FC236}">
                    <a16:creationId xmlns:a16="http://schemas.microsoft.com/office/drawing/2014/main" id="{DA4CBECF-C6F3-6264-018E-1E203BAE018B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631505" y="1706445"/>
                <a:ext cx="76104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64" name="Freihand 1163">
                <a:extLst>
                  <a:ext uri="{FF2B5EF4-FFF2-40B4-BE49-F238E27FC236}">
                    <a16:creationId xmlns:a16="http://schemas.microsoft.com/office/drawing/2014/main" id="{FBA789D5-EE45-3659-7AB2-964632232297}"/>
                  </a:ext>
                </a:extLst>
              </p14:cNvPr>
              <p14:cNvContentPartPr/>
              <p14:nvPr/>
            </p14:nvContentPartPr>
            <p14:xfrm>
              <a:off x="5235225" y="2046285"/>
              <a:ext cx="151920" cy="245160"/>
            </p14:xfrm>
          </p:contentPart>
        </mc:Choice>
        <mc:Fallback xmlns="">
          <p:pic>
            <p:nvPicPr>
              <p:cNvPr id="1164" name="Freihand 1163">
                <a:extLst>
                  <a:ext uri="{FF2B5EF4-FFF2-40B4-BE49-F238E27FC236}">
                    <a16:creationId xmlns:a16="http://schemas.microsoft.com/office/drawing/2014/main" id="{FBA789D5-EE45-3659-7AB2-96463223229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230905" y="2041965"/>
                <a:ext cx="1605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65" name="Freihand 1164">
                <a:extLst>
                  <a:ext uri="{FF2B5EF4-FFF2-40B4-BE49-F238E27FC236}">
                    <a16:creationId xmlns:a16="http://schemas.microsoft.com/office/drawing/2014/main" id="{AFFD0B46-D24C-EED8-4138-278F745F03A6}"/>
                  </a:ext>
                </a:extLst>
              </p14:cNvPr>
              <p14:cNvContentPartPr/>
              <p14:nvPr/>
            </p14:nvContentPartPr>
            <p14:xfrm>
              <a:off x="7138545" y="2132685"/>
              <a:ext cx="539280" cy="582840"/>
            </p14:xfrm>
          </p:contentPart>
        </mc:Choice>
        <mc:Fallback xmlns="">
          <p:pic>
            <p:nvPicPr>
              <p:cNvPr id="1165" name="Freihand 1164">
                <a:extLst>
                  <a:ext uri="{FF2B5EF4-FFF2-40B4-BE49-F238E27FC236}">
                    <a16:creationId xmlns:a16="http://schemas.microsoft.com/office/drawing/2014/main" id="{AFFD0B46-D24C-EED8-4138-278F745F03A6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102545" y="2097045"/>
                <a:ext cx="61092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67" name="Freihand 1166">
                <a:extLst>
                  <a:ext uri="{FF2B5EF4-FFF2-40B4-BE49-F238E27FC236}">
                    <a16:creationId xmlns:a16="http://schemas.microsoft.com/office/drawing/2014/main" id="{B6264CB8-8D3D-1D4D-BC41-090FB1AF43B5}"/>
                  </a:ext>
                </a:extLst>
              </p14:cNvPr>
              <p14:cNvContentPartPr/>
              <p14:nvPr/>
            </p14:nvContentPartPr>
            <p14:xfrm>
              <a:off x="4641945" y="2387565"/>
              <a:ext cx="721440" cy="461160"/>
            </p14:xfrm>
          </p:contentPart>
        </mc:Choice>
        <mc:Fallback xmlns="">
          <p:pic>
            <p:nvPicPr>
              <p:cNvPr id="1167" name="Freihand 1166">
                <a:extLst>
                  <a:ext uri="{FF2B5EF4-FFF2-40B4-BE49-F238E27FC236}">
                    <a16:creationId xmlns:a16="http://schemas.microsoft.com/office/drawing/2014/main" id="{B6264CB8-8D3D-1D4D-BC41-090FB1AF43B5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606305" y="2351565"/>
                <a:ext cx="79308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71" name="Freihand 1170">
                <a:extLst>
                  <a:ext uri="{FF2B5EF4-FFF2-40B4-BE49-F238E27FC236}">
                    <a16:creationId xmlns:a16="http://schemas.microsoft.com/office/drawing/2014/main" id="{0B63A6E5-5A3B-D704-9498-A0988DE9D5F1}"/>
                  </a:ext>
                </a:extLst>
              </p14:cNvPr>
              <p14:cNvContentPartPr/>
              <p14:nvPr/>
            </p14:nvContentPartPr>
            <p14:xfrm>
              <a:off x="1114665" y="2129445"/>
              <a:ext cx="822240" cy="580680"/>
            </p14:xfrm>
          </p:contentPart>
        </mc:Choice>
        <mc:Fallback xmlns="">
          <p:pic>
            <p:nvPicPr>
              <p:cNvPr id="1171" name="Freihand 1170">
                <a:extLst>
                  <a:ext uri="{FF2B5EF4-FFF2-40B4-BE49-F238E27FC236}">
                    <a16:creationId xmlns:a16="http://schemas.microsoft.com/office/drawing/2014/main" id="{0B63A6E5-5A3B-D704-9498-A0988DE9D5F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079025" y="2093805"/>
                <a:ext cx="89388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72" name="Freihand 1171">
                <a:extLst>
                  <a:ext uri="{FF2B5EF4-FFF2-40B4-BE49-F238E27FC236}">
                    <a16:creationId xmlns:a16="http://schemas.microsoft.com/office/drawing/2014/main" id="{7DAE03B7-5085-C9DD-6020-76B3B805668B}"/>
                  </a:ext>
                </a:extLst>
              </p14:cNvPr>
              <p14:cNvContentPartPr/>
              <p14:nvPr/>
            </p14:nvContentPartPr>
            <p14:xfrm>
              <a:off x="6522945" y="2854845"/>
              <a:ext cx="625320" cy="714240"/>
            </p14:xfrm>
          </p:contentPart>
        </mc:Choice>
        <mc:Fallback xmlns="">
          <p:pic>
            <p:nvPicPr>
              <p:cNvPr id="1172" name="Freihand 1171">
                <a:extLst>
                  <a:ext uri="{FF2B5EF4-FFF2-40B4-BE49-F238E27FC236}">
                    <a16:creationId xmlns:a16="http://schemas.microsoft.com/office/drawing/2014/main" id="{7DAE03B7-5085-C9DD-6020-76B3B805668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486945" y="2818845"/>
                <a:ext cx="69696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73" name="Freihand 1172">
                <a:extLst>
                  <a:ext uri="{FF2B5EF4-FFF2-40B4-BE49-F238E27FC236}">
                    <a16:creationId xmlns:a16="http://schemas.microsoft.com/office/drawing/2014/main" id="{618D980C-3211-7FDD-525D-D19A99A33442}"/>
                  </a:ext>
                </a:extLst>
              </p14:cNvPr>
              <p14:cNvContentPartPr/>
              <p14:nvPr/>
            </p14:nvContentPartPr>
            <p14:xfrm>
              <a:off x="6464625" y="3149325"/>
              <a:ext cx="220680" cy="387360"/>
            </p14:xfrm>
          </p:contentPart>
        </mc:Choice>
        <mc:Fallback xmlns="">
          <p:pic>
            <p:nvPicPr>
              <p:cNvPr id="1173" name="Freihand 1172">
                <a:extLst>
                  <a:ext uri="{FF2B5EF4-FFF2-40B4-BE49-F238E27FC236}">
                    <a16:creationId xmlns:a16="http://schemas.microsoft.com/office/drawing/2014/main" id="{618D980C-3211-7FDD-525D-D19A99A33442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460305" y="3145005"/>
                <a:ext cx="2293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179" name="Freihand 1178">
                <a:extLst>
                  <a:ext uri="{FF2B5EF4-FFF2-40B4-BE49-F238E27FC236}">
                    <a16:creationId xmlns:a16="http://schemas.microsoft.com/office/drawing/2014/main" id="{2536FA42-6891-820C-93C3-EDAF08C34899}"/>
                  </a:ext>
                </a:extLst>
              </p14:cNvPr>
              <p14:cNvContentPartPr/>
              <p14:nvPr/>
            </p14:nvContentPartPr>
            <p14:xfrm>
              <a:off x="6922185" y="2012445"/>
              <a:ext cx="390960" cy="543600"/>
            </p14:xfrm>
          </p:contentPart>
        </mc:Choice>
        <mc:Fallback xmlns="">
          <p:pic>
            <p:nvPicPr>
              <p:cNvPr id="1179" name="Freihand 1178">
                <a:extLst>
                  <a:ext uri="{FF2B5EF4-FFF2-40B4-BE49-F238E27FC236}">
                    <a16:creationId xmlns:a16="http://schemas.microsoft.com/office/drawing/2014/main" id="{2536FA42-6891-820C-93C3-EDAF08C34899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886185" y="1976805"/>
                <a:ext cx="46260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180" name="Freihand 1179">
                <a:extLst>
                  <a:ext uri="{FF2B5EF4-FFF2-40B4-BE49-F238E27FC236}">
                    <a16:creationId xmlns:a16="http://schemas.microsoft.com/office/drawing/2014/main" id="{8A16065F-A1A5-F797-5D3B-6D5007E4783B}"/>
                  </a:ext>
                </a:extLst>
              </p14:cNvPr>
              <p14:cNvContentPartPr/>
              <p14:nvPr/>
            </p14:nvContentPartPr>
            <p14:xfrm>
              <a:off x="4830585" y="1180485"/>
              <a:ext cx="592560" cy="603360"/>
            </p14:xfrm>
          </p:contentPart>
        </mc:Choice>
        <mc:Fallback xmlns="">
          <p:pic>
            <p:nvPicPr>
              <p:cNvPr id="1180" name="Freihand 1179">
                <a:extLst>
                  <a:ext uri="{FF2B5EF4-FFF2-40B4-BE49-F238E27FC236}">
                    <a16:creationId xmlns:a16="http://schemas.microsoft.com/office/drawing/2014/main" id="{8A16065F-A1A5-F797-5D3B-6D5007E4783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794585" y="1144485"/>
                <a:ext cx="66420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181" name="Freihand 1180">
                <a:extLst>
                  <a:ext uri="{FF2B5EF4-FFF2-40B4-BE49-F238E27FC236}">
                    <a16:creationId xmlns:a16="http://schemas.microsoft.com/office/drawing/2014/main" id="{ECC3465D-D117-F230-392B-7239BFF4251B}"/>
                  </a:ext>
                </a:extLst>
              </p14:cNvPr>
              <p14:cNvContentPartPr/>
              <p14:nvPr/>
            </p14:nvContentPartPr>
            <p14:xfrm>
              <a:off x="2405625" y="2490525"/>
              <a:ext cx="700560" cy="288000"/>
            </p14:xfrm>
          </p:contentPart>
        </mc:Choice>
        <mc:Fallback xmlns="">
          <p:pic>
            <p:nvPicPr>
              <p:cNvPr id="1181" name="Freihand 1180">
                <a:extLst>
                  <a:ext uri="{FF2B5EF4-FFF2-40B4-BE49-F238E27FC236}">
                    <a16:creationId xmlns:a16="http://schemas.microsoft.com/office/drawing/2014/main" id="{ECC3465D-D117-F230-392B-7239BFF4251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369625" y="2454885"/>
                <a:ext cx="77220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182" name="Freihand 1181">
                <a:extLst>
                  <a:ext uri="{FF2B5EF4-FFF2-40B4-BE49-F238E27FC236}">
                    <a16:creationId xmlns:a16="http://schemas.microsoft.com/office/drawing/2014/main" id="{794B9B06-5A81-CFB8-617E-38E4BBD599C2}"/>
                  </a:ext>
                </a:extLst>
              </p14:cNvPr>
              <p14:cNvContentPartPr/>
              <p14:nvPr/>
            </p14:nvContentPartPr>
            <p14:xfrm>
              <a:off x="1769145" y="1183005"/>
              <a:ext cx="569520" cy="706680"/>
            </p14:xfrm>
          </p:contentPart>
        </mc:Choice>
        <mc:Fallback xmlns="">
          <p:pic>
            <p:nvPicPr>
              <p:cNvPr id="1182" name="Freihand 1181">
                <a:extLst>
                  <a:ext uri="{FF2B5EF4-FFF2-40B4-BE49-F238E27FC236}">
                    <a16:creationId xmlns:a16="http://schemas.microsoft.com/office/drawing/2014/main" id="{794B9B06-5A81-CFB8-617E-38E4BBD599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733505" y="1147365"/>
                <a:ext cx="641160" cy="77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4" name="Gruppieren 1183">
            <a:extLst>
              <a:ext uri="{FF2B5EF4-FFF2-40B4-BE49-F238E27FC236}">
                <a16:creationId xmlns:a16="http://schemas.microsoft.com/office/drawing/2014/main" id="{EC4F4889-7999-1DCF-04E5-EED92CA53A56}"/>
              </a:ext>
            </a:extLst>
          </p:cNvPr>
          <p:cNvGrpSpPr/>
          <p:nvPr/>
        </p:nvGrpSpPr>
        <p:grpSpPr>
          <a:xfrm>
            <a:off x="4184385" y="1708605"/>
            <a:ext cx="1127520" cy="1660845"/>
            <a:chOff x="4184385" y="1708605"/>
            <a:chExt cx="1127520" cy="16608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F6C641E3-A010-D9A3-A78B-3D13593C8829}"/>
                    </a:ext>
                  </a:extLst>
                </p14:cNvPr>
                <p14:cNvContentPartPr/>
                <p14:nvPr/>
              </p14:nvContentPartPr>
              <p14:xfrm>
                <a:off x="4205625" y="2810730"/>
                <a:ext cx="794520" cy="55872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F6C641E3-A010-D9A3-A78B-3D13593C882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169985" y="2774730"/>
                  <a:ext cx="86616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8CEA7845-EFA0-E20B-422C-A7F875B5F14A}"/>
                    </a:ext>
                  </a:extLst>
                </p14:cNvPr>
                <p14:cNvContentPartPr/>
                <p14:nvPr/>
              </p14:nvContentPartPr>
              <p14:xfrm>
                <a:off x="4740225" y="2920530"/>
                <a:ext cx="96480" cy="1872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8CEA7845-EFA0-E20B-422C-A7F875B5F14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704585" y="2884530"/>
                  <a:ext cx="168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61" name="Freihand 1160">
                  <a:extLst>
                    <a:ext uri="{FF2B5EF4-FFF2-40B4-BE49-F238E27FC236}">
                      <a16:creationId xmlns:a16="http://schemas.microsoft.com/office/drawing/2014/main" id="{D82A7366-B451-D5D9-4936-19A96D1B5513}"/>
                    </a:ext>
                  </a:extLst>
                </p14:cNvPr>
                <p14:cNvContentPartPr/>
                <p14:nvPr/>
              </p14:nvContentPartPr>
              <p14:xfrm>
                <a:off x="4707105" y="1708605"/>
                <a:ext cx="604800" cy="543240"/>
              </p14:xfrm>
            </p:contentPart>
          </mc:Choice>
          <mc:Fallback xmlns="">
            <p:pic>
              <p:nvPicPr>
                <p:cNvPr id="1161" name="Freihand 1160">
                  <a:extLst>
                    <a:ext uri="{FF2B5EF4-FFF2-40B4-BE49-F238E27FC236}">
                      <a16:creationId xmlns:a16="http://schemas.microsoft.com/office/drawing/2014/main" id="{D82A7366-B451-D5D9-4936-19A96D1B551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671465" y="1672605"/>
                  <a:ext cx="67644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62" name="Freihand 1161">
                  <a:extLst>
                    <a:ext uri="{FF2B5EF4-FFF2-40B4-BE49-F238E27FC236}">
                      <a16:creationId xmlns:a16="http://schemas.microsoft.com/office/drawing/2014/main" id="{8F0101DB-409C-D1B2-1DCC-0E69A6424795}"/>
                    </a:ext>
                  </a:extLst>
                </p14:cNvPr>
                <p14:cNvContentPartPr/>
                <p14:nvPr/>
              </p14:nvContentPartPr>
              <p14:xfrm>
                <a:off x="5218665" y="2138085"/>
                <a:ext cx="55800" cy="106200"/>
              </p14:xfrm>
            </p:contentPart>
          </mc:Choice>
          <mc:Fallback xmlns="">
            <p:pic>
              <p:nvPicPr>
                <p:cNvPr id="1162" name="Freihand 1161">
                  <a:extLst>
                    <a:ext uri="{FF2B5EF4-FFF2-40B4-BE49-F238E27FC236}">
                      <a16:creationId xmlns:a16="http://schemas.microsoft.com/office/drawing/2014/main" id="{8F0101DB-409C-D1B2-1DCC-0E69A64247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182665" y="2102085"/>
                  <a:ext cx="127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83" name="Freihand 1182">
                  <a:extLst>
                    <a:ext uri="{FF2B5EF4-FFF2-40B4-BE49-F238E27FC236}">
                      <a16:creationId xmlns:a16="http://schemas.microsoft.com/office/drawing/2014/main" id="{61DB6874-6876-9784-CAD9-7A648959F689}"/>
                    </a:ext>
                  </a:extLst>
                </p14:cNvPr>
                <p14:cNvContentPartPr/>
                <p14:nvPr/>
              </p14:nvContentPartPr>
              <p14:xfrm>
                <a:off x="4184385" y="2074005"/>
                <a:ext cx="1072800" cy="736920"/>
              </p14:xfrm>
            </p:contentPart>
          </mc:Choice>
          <mc:Fallback xmlns="">
            <p:pic>
              <p:nvPicPr>
                <p:cNvPr id="1183" name="Freihand 1182">
                  <a:extLst>
                    <a:ext uri="{FF2B5EF4-FFF2-40B4-BE49-F238E27FC236}">
                      <a16:creationId xmlns:a16="http://schemas.microsoft.com/office/drawing/2014/main" id="{61DB6874-6876-9784-CAD9-7A648959F68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48745" y="2038365"/>
                  <a:ext cx="1144440" cy="80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85" name="Freihand 1184">
                <a:extLst>
                  <a:ext uri="{FF2B5EF4-FFF2-40B4-BE49-F238E27FC236}">
                    <a16:creationId xmlns:a16="http://schemas.microsoft.com/office/drawing/2014/main" id="{CA8E054A-6BD2-645B-2428-2B733CF1B26E}"/>
                  </a:ext>
                </a:extLst>
              </p14:cNvPr>
              <p14:cNvContentPartPr/>
              <p14:nvPr/>
            </p14:nvContentPartPr>
            <p14:xfrm>
              <a:off x="4185465" y="2026845"/>
              <a:ext cx="914400" cy="783000"/>
            </p14:xfrm>
          </p:contentPart>
        </mc:Choice>
        <mc:Fallback xmlns="">
          <p:pic>
            <p:nvPicPr>
              <p:cNvPr id="1185" name="Freihand 1184">
                <a:extLst>
                  <a:ext uri="{FF2B5EF4-FFF2-40B4-BE49-F238E27FC236}">
                    <a16:creationId xmlns:a16="http://schemas.microsoft.com/office/drawing/2014/main" id="{CA8E054A-6BD2-645B-2428-2B733CF1B26E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181145" y="2022525"/>
                <a:ext cx="923040" cy="79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8" name="Gruppieren 1187">
            <a:extLst>
              <a:ext uri="{FF2B5EF4-FFF2-40B4-BE49-F238E27FC236}">
                <a16:creationId xmlns:a16="http://schemas.microsoft.com/office/drawing/2014/main" id="{8EEAAE82-8A33-F129-0AC2-A507D3FEA590}"/>
              </a:ext>
            </a:extLst>
          </p:cNvPr>
          <p:cNvGrpSpPr/>
          <p:nvPr/>
        </p:nvGrpSpPr>
        <p:grpSpPr>
          <a:xfrm>
            <a:off x="3558705" y="2664765"/>
            <a:ext cx="737280" cy="495360"/>
            <a:chOff x="3558705" y="2664765"/>
            <a:chExt cx="73728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6" name="Freihand 1185">
                  <a:extLst>
                    <a:ext uri="{FF2B5EF4-FFF2-40B4-BE49-F238E27FC236}">
                      <a16:creationId xmlns:a16="http://schemas.microsoft.com/office/drawing/2014/main" id="{882F697F-DF77-C8D0-A4A6-58D06E01618A}"/>
                    </a:ext>
                  </a:extLst>
                </p14:cNvPr>
                <p14:cNvContentPartPr/>
                <p14:nvPr/>
              </p14:nvContentPartPr>
              <p14:xfrm>
                <a:off x="3558705" y="2664765"/>
                <a:ext cx="737280" cy="399240"/>
              </p14:xfrm>
            </p:contentPart>
          </mc:Choice>
          <mc:Fallback xmlns="">
            <p:pic>
              <p:nvPicPr>
                <p:cNvPr id="1186" name="Freihand 1185">
                  <a:extLst>
                    <a:ext uri="{FF2B5EF4-FFF2-40B4-BE49-F238E27FC236}">
                      <a16:creationId xmlns:a16="http://schemas.microsoft.com/office/drawing/2014/main" id="{882F697F-DF77-C8D0-A4A6-58D06E01618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22705" y="2628765"/>
                  <a:ext cx="8089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87" name="Freihand 1186">
                  <a:extLst>
                    <a:ext uri="{FF2B5EF4-FFF2-40B4-BE49-F238E27FC236}">
                      <a16:creationId xmlns:a16="http://schemas.microsoft.com/office/drawing/2014/main" id="{338599FC-BB96-9EFD-9337-9BED38E1CE87}"/>
                    </a:ext>
                  </a:extLst>
                </p14:cNvPr>
                <p14:cNvContentPartPr/>
                <p14:nvPr/>
              </p14:nvContentPartPr>
              <p14:xfrm>
                <a:off x="3617745" y="3034125"/>
                <a:ext cx="586080" cy="126000"/>
              </p14:xfrm>
            </p:contentPart>
          </mc:Choice>
          <mc:Fallback xmlns="">
            <p:pic>
              <p:nvPicPr>
                <p:cNvPr id="1187" name="Freihand 1186">
                  <a:extLst>
                    <a:ext uri="{FF2B5EF4-FFF2-40B4-BE49-F238E27FC236}">
                      <a16:creationId xmlns:a16="http://schemas.microsoft.com/office/drawing/2014/main" id="{338599FC-BB96-9EFD-9337-9BED38E1CE8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581745" y="2998485"/>
                  <a:ext cx="65772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89" name="Freihand 1188">
                <a:extLst>
                  <a:ext uri="{FF2B5EF4-FFF2-40B4-BE49-F238E27FC236}">
                    <a16:creationId xmlns:a16="http://schemas.microsoft.com/office/drawing/2014/main" id="{BDAF6D9A-3296-28E1-34F4-5D0698A475E3}"/>
                  </a:ext>
                </a:extLst>
              </p14:cNvPr>
              <p14:cNvContentPartPr/>
              <p14:nvPr/>
            </p14:nvContentPartPr>
            <p14:xfrm>
              <a:off x="3537105" y="3019725"/>
              <a:ext cx="727920" cy="98640"/>
            </p14:xfrm>
          </p:contentPart>
        </mc:Choice>
        <mc:Fallback xmlns="">
          <p:pic>
            <p:nvPicPr>
              <p:cNvPr id="1189" name="Freihand 1188">
                <a:extLst>
                  <a:ext uri="{FF2B5EF4-FFF2-40B4-BE49-F238E27FC236}">
                    <a16:creationId xmlns:a16="http://schemas.microsoft.com/office/drawing/2014/main" id="{BDAF6D9A-3296-28E1-34F4-5D0698A475E3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532785" y="3015405"/>
                <a:ext cx="736560" cy="10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2" name="Gruppieren 1191">
            <a:extLst>
              <a:ext uri="{FF2B5EF4-FFF2-40B4-BE49-F238E27FC236}">
                <a16:creationId xmlns:a16="http://schemas.microsoft.com/office/drawing/2014/main" id="{4AB92317-73C5-4A55-74E1-F3990A7E8719}"/>
              </a:ext>
            </a:extLst>
          </p:cNvPr>
          <p:cNvGrpSpPr/>
          <p:nvPr/>
        </p:nvGrpSpPr>
        <p:grpSpPr>
          <a:xfrm>
            <a:off x="3246945" y="2715165"/>
            <a:ext cx="376920" cy="361800"/>
            <a:chOff x="3246945" y="2715165"/>
            <a:chExt cx="37692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90" name="Freihand 1189">
                  <a:extLst>
                    <a:ext uri="{FF2B5EF4-FFF2-40B4-BE49-F238E27FC236}">
                      <a16:creationId xmlns:a16="http://schemas.microsoft.com/office/drawing/2014/main" id="{4B643DCE-6D14-ADA2-C758-CC91F7670529}"/>
                    </a:ext>
                  </a:extLst>
                </p14:cNvPr>
                <p14:cNvContentPartPr/>
                <p14:nvPr/>
              </p14:nvContentPartPr>
              <p14:xfrm>
                <a:off x="3246945" y="2715165"/>
                <a:ext cx="376920" cy="361800"/>
              </p14:xfrm>
            </p:contentPart>
          </mc:Choice>
          <mc:Fallback xmlns="">
            <p:pic>
              <p:nvPicPr>
                <p:cNvPr id="1190" name="Freihand 1189">
                  <a:extLst>
                    <a:ext uri="{FF2B5EF4-FFF2-40B4-BE49-F238E27FC236}">
                      <a16:creationId xmlns:a16="http://schemas.microsoft.com/office/drawing/2014/main" id="{4B643DCE-6D14-ADA2-C758-CC91F767052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211305" y="2679525"/>
                  <a:ext cx="4485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91" name="Freihand 1190">
                  <a:extLst>
                    <a:ext uri="{FF2B5EF4-FFF2-40B4-BE49-F238E27FC236}">
                      <a16:creationId xmlns:a16="http://schemas.microsoft.com/office/drawing/2014/main" id="{25A8B71F-5ED0-F845-7F14-EB57034044E6}"/>
                    </a:ext>
                  </a:extLst>
                </p14:cNvPr>
                <p14:cNvContentPartPr/>
                <p14:nvPr/>
              </p14:nvContentPartPr>
              <p14:xfrm>
                <a:off x="3495345" y="2754405"/>
                <a:ext cx="72360" cy="46440"/>
              </p14:xfrm>
            </p:contentPart>
          </mc:Choice>
          <mc:Fallback xmlns="">
            <p:pic>
              <p:nvPicPr>
                <p:cNvPr id="1191" name="Freihand 1190">
                  <a:extLst>
                    <a:ext uri="{FF2B5EF4-FFF2-40B4-BE49-F238E27FC236}">
                      <a16:creationId xmlns:a16="http://schemas.microsoft.com/office/drawing/2014/main" id="{25A8B71F-5ED0-F845-7F14-EB57034044E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459345" y="2718765"/>
                  <a:ext cx="14400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93" name="Freihand 1192">
                <a:extLst>
                  <a:ext uri="{FF2B5EF4-FFF2-40B4-BE49-F238E27FC236}">
                    <a16:creationId xmlns:a16="http://schemas.microsoft.com/office/drawing/2014/main" id="{728663FB-17EE-D647-2180-9C0C215C2A57}"/>
                  </a:ext>
                </a:extLst>
              </p14:cNvPr>
              <p14:cNvContentPartPr/>
              <p14:nvPr/>
            </p14:nvContentPartPr>
            <p14:xfrm>
              <a:off x="3174585" y="2600685"/>
              <a:ext cx="340920" cy="53640"/>
            </p14:xfrm>
          </p:contentPart>
        </mc:Choice>
        <mc:Fallback xmlns="">
          <p:pic>
            <p:nvPicPr>
              <p:cNvPr id="1193" name="Freihand 1192">
                <a:extLst>
                  <a:ext uri="{FF2B5EF4-FFF2-40B4-BE49-F238E27FC236}">
                    <a16:creationId xmlns:a16="http://schemas.microsoft.com/office/drawing/2014/main" id="{728663FB-17EE-D647-2180-9C0C215C2A57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170265" y="2596365"/>
                <a:ext cx="3495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194" name="Freihand 1193">
                <a:extLst>
                  <a:ext uri="{FF2B5EF4-FFF2-40B4-BE49-F238E27FC236}">
                    <a16:creationId xmlns:a16="http://schemas.microsoft.com/office/drawing/2014/main" id="{DB3F4BFB-BCB8-95A9-AC7A-C614FB3A6C19}"/>
                  </a:ext>
                </a:extLst>
              </p14:cNvPr>
              <p14:cNvContentPartPr/>
              <p14:nvPr/>
            </p14:nvContentPartPr>
            <p14:xfrm>
              <a:off x="3471945" y="2590605"/>
              <a:ext cx="141840" cy="45360"/>
            </p14:xfrm>
          </p:contentPart>
        </mc:Choice>
        <mc:Fallback xmlns="">
          <p:pic>
            <p:nvPicPr>
              <p:cNvPr id="1194" name="Freihand 1193">
                <a:extLst>
                  <a:ext uri="{FF2B5EF4-FFF2-40B4-BE49-F238E27FC236}">
                    <a16:creationId xmlns:a16="http://schemas.microsoft.com/office/drawing/2014/main" id="{DB3F4BFB-BCB8-95A9-AC7A-C614FB3A6C19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467625" y="2586285"/>
                <a:ext cx="1504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195" name="Freihand 1194">
                <a:extLst>
                  <a:ext uri="{FF2B5EF4-FFF2-40B4-BE49-F238E27FC236}">
                    <a16:creationId xmlns:a16="http://schemas.microsoft.com/office/drawing/2014/main" id="{BF877CF2-56FD-4BC1-E7E5-1D0BFF8EFF55}"/>
                  </a:ext>
                </a:extLst>
              </p14:cNvPr>
              <p14:cNvContentPartPr/>
              <p14:nvPr/>
            </p14:nvContentPartPr>
            <p14:xfrm>
              <a:off x="7966185" y="2737845"/>
              <a:ext cx="569880" cy="480960"/>
            </p14:xfrm>
          </p:contentPart>
        </mc:Choice>
        <mc:Fallback xmlns="">
          <p:pic>
            <p:nvPicPr>
              <p:cNvPr id="1195" name="Freihand 1194">
                <a:extLst>
                  <a:ext uri="{FF2B5EF4-FFF2-40B4-BE49-F238E27FC236}">
                    <a16:creationId xmlns:a16="http://schemas.microsoft.com/office/drawing/2014/main" id="{BF877CF2-56FD-4BC1-E7E5-1D0BFF8EFF55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930185" y="2701845"/>
                <a:ext cx="641520" cy="55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8" name="Gruppieren 1197">
            <a:extLst>
              <a:ext uri="{FF2B5EF4-FFF2-40B4-BE49-F238E27FC236}">
                <a16:creationId xmlns:a16="http://schemas.microsoft.com/office/drawing/2014/main" id="{9640F93A-D44E-811A-149B-307E4F353E2B}"/>
              </a:ext>
            </a:extLst>
          </p:cNvPr>
          <p:cNvGrpSpPr/>
          <p:nvPr/>
        </p:nvGrpSpPr>
        <p:grpSpPr>
          <a:xfrm>
            <a:off x="7746225" y="2548485"/>
            <a:ext cx="769680" cy="769125"/>
            <a:chOff x="7746225" y="2548485"/>
            <a:chExt cx="769680" cy="7691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A0D0A11A-E6A4-086B-1FB1-79D41814FDE7}"/>
                    </a:ext>
                  </a:extLst>
                </p14:cNvPr>
                <p14:cNvContentPartPr/>
                <p14:nvPr/>
              </p14:nvContentPartPr>
              <p14:xfrm>
                <a:off x="7929465" y="3115650"/>
                <a:ext cx="586440" cy="20196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A0D0A11A-E6A4-086B-1FB1-79D41814FDE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893825" y="3079650"/>
                  <a:ext cx="658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75E08137-67C5-B3E9-2BEA-BBB244F1D2D8}"/>
                    </a:ext>
                  </a:extLst>
                </p14:cNvPr>
                <p14:cNvContentPartPr/>
                <p14:nvPr/>
              </p14:nvContentPartPr>
              <p14:xfrm>
                <a:off x="8054385" y="3166410"/>
                <a:ext cx="246240" cy="8856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75E08137-67C5-B3E9-2BEA-BBB244F1D2D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018745" y="3130410"/>
                  <a:ext cx="317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96" name="Freihand 1195">
                  <a:extLst>
                    <a:ext uri="{FF2B5EF4-FFF2-40B4-BE49-F238E27FC236}">
                      <a16:creationId xmlns:a16="http://schemas.microsoft.com/office/drawing/2014/main" id="{917D5AB8-331D-3AEF-DA50-CB831A8E7210}"/>
                    </a:ext>
                  </a:extLst>
                </p14:cNvPr>
                <p14:cNvContentPartPr/>
                <p14:nvPr/>
              </p14:nvContentPartPr>
              <p14:xfrm>
                <a:off x="7746225" y="2548485"/>
                <a:ext cx="479520" cy="428760"/>
              </p14:xfrm>
            </p:contentPart>
          </mc:Choice>
          <mc:Fallback xmlns="">
            <p:pic>
              <p:nvPicPr>
                <p:cNvPr id="1196" name="Freihand 1195">
                  <a:extLst>
                    <a:ext uri="{FF2B5EF4-FFF2-40B4-BE49-F238E27FC236}">
                      <a16:creationId xmlns:a16="http://schemas.microsoft.com/office/drawing/2014/main" id="{917D5AB8-331D-3AEF-DA50-CB831A8E721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710225" y="2512485"/>
                  <a:ext cx="5511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97" name="Freihand 1196">
                  <a:extLst>
                    <a:ext uri="{FF2B5EF4-FFF2-40B4-BE49-F238E27FC236}">
                      <a16:creationId xmlns:a16="http://schemas.microsoft.com/office/drawing/2014/main" id="{BF33B939-AEFC-02A4-F4D6-3E0A097F76E7}"/>
                    </a:ext>
                  </a:extLst>
                </p14:cNvPr>
                <p14:cNvContentPartPr/>
                <p14:nvPr/>
              </p14:nvContentPartPr>
              <p14:xfrm>
                <a:off x="7834065" y="2735685"/>
                <a:ext cx="90360" cy="44280"/>
              </p14:xfrm>
            </p:contentPart>
          </mc:Choice>
          <mc:Fallback xmlns="">
            <p:pic>
              <p:nvPicPr>
                <p:cNvPr id="1197" name="Freihand 1196">
                  <a:extLst>
                    <a:ext uri="{FF2B5EF4-FFF2-40B4-BE49-F238E27FC236}">
                      <a16:creationId xmlns:a16="http://schemas.microsoft.com/office/drawing/2014/main" id="{BF33B939-AEFC-02A4-F4D6-3E0A097F76E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798065" y="2699685"/>
                  <a:ext cx="16200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199" name="Freihand 1198">
                <a:extLst>
                  <a:ext uri="{FF2B5EF4-FFF2-40B4-BE49-F238E27FC236}">
                    <a16:creationId xmlns:a16="http://schemas.microsoft.com/office/drawing/2014/main" id="{52F78117-4160-19D1-C4B1-3E232436E689}"/>
                  </a:ext>
                </a:extLst>
              </p14:cNvPr>
              <p14:cNvContentPartPr/>
              <p14:nvPr/>
            </p14:nvContentPartPr>
            <p14:xfrm>
              <a:off x="741345" y="951885"/>
              <a:ext cx="992880" cy="331200"/>
            </p14:xfrm>
          </p:contentPart>
        </mc:Choice>
        <mc:Fallback xmlns="">
          <p:pic>
            <p:nvPicPr>
              <p:cNvPr id="1199" name="Freihand 1198">
                <a:extLst>
                  <a:ext uri="{FF2B5EF4-FFF2-40B4-BE49-F238E27FC236}">
                    <a16:creationId xmlns:a16="http://schemas.microsoft.com/office/drawing/2014/main" id="{52F78117-4160-19D1-C4B1-3E232436E68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05345" y="915885"/>
                <a:ext cx="106452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200" name="Freihand 1199">
                <a:extLst>
                  <a:ext uri="{FF2B5EF4-FFF2-40B4-BE49-F238E27FC236}">
                    <a16:creationId xmlns:a16="http://schemas.microsoft.com/office/drawing/2014/main" id="{06525712-17C0-36EC-A0EC-CA1197758A19}"/>
                  </a:ext>
                </a:extLst>
              </p14:cNvPr>
              <p14:cNvContentPartPr/>
              <p14:nvPr/>
            </p14:nvContentPartPr>
            <p14:xfrm>
              <a:off x="1710105" y="1239885"/>
              <a:ext cx="8640" cy="68760"/>
            </p14:xfrm>
          </p:contentPart>
        </mc:Choice>
        <mc:Fallback xmlns="">
          <p:pic>
            <p:nvPicPr>
              <p:cNvPr id="1200" name="Freihand 1199">
                <a:extLst>
                  <a:ext uri="{FF2B5EF4-FFF2-40B4-BE49-F238E27FC236}">
                    <a16:creationId xmlns:a16="http://schemas.microsoft.com/office/drawing/2014/main" id="{06525712-17C0-36EC-A0EC-CA1197758A1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705785" y="1235565"/>
                <a:ext cx="172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201" name="Freihand 1200">
                <a:extLst>
                  <a:ext uri="{FF2B5EF4-FFF2-40B4-BE49-F238E27FC236}">
                    <a16:creationId xmlns:a16="http://schemas.microsoft.com/office/drawing/2014/main" id="{693B1A56-42D9-7E3F-EC65-E5486EC9411C}"/>
                  </a:ext>
                </a:extLst>
              </p14:cNvPr>
              <p14:cNvContentPartPr/>
              <p14:nvPr/>
            </p14:nvContentPartPr>
            <p14:xfrm>
              <a:off x="1725585" y="1193805"/>
              <a:ext cx="37080" cy="104040"/>
            </p14:xfrm>
          </p:contentPart>
        </mc:Choice>
        <mc:Fallback xmlns="">
          <p:pic>
            <p:nvPicPr>
              <p:cNvPr id="1201" name="Freihand 1200">
                <a:extLst>
                  <a:ext uri="{FF2B5EF4-FFF2-40B4-BE49-F238E27FC236}">
                    <a16:creationId xmlns:a16="http://schemas.microsoft.com/office/drawing/2014/main" id="{693B1A56-42D9-7E3F-EC65-E5486EC9411C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721265" y="1189485"/>
                <a:ext cx="45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202" name="Freihand 1201">
                <a:extLst>
                  <a:ext uri="{FF2B5EF4-FFF2-40B4-BE49-F238E27FC236}">
                    <a16:creationId xmlns:a16="http://schemas.microsoft.com/office/drawing/2014/main" id="{63955A31-7923-F9ED-D313-44EDDAF6DEBD}"/>
                  </a:ext>
                </a:extLst>
              </p14:cNvPr>
              <p14:cNvContentPartPr/>
              <p14:nvPr/>
            </p14:nvContentPartPr>
            <p14:xfrm>
              <a:off x="959145" y="1237365"/>
              <a:ext cx="807120" cy="542520"/>
            </p14:xfrm>
          </p:contentPart>
        </mc:Choice>
        <mc:Fallback xmlns="">
          <p:pic>
            <p:nvPicPr>
              <p:cNvPr id="1202" name="Freihand 1201">
                <a:extLst>
                  <a:ext uri="{FF2B5EF4-FFF2-40B4-BE49-F238E27FC236}">
                    <a16:creationId xmlns:a16="http://schemas.microsoft.com/office/drawing/2014/main" id="{63955A31-7923-F9ED-D313-44EDDAF6DEBD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23145" y="1201365"/>
                <a:ext cx="878760" cy="61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4" name="Gruppieren 1203">
            <a:extLst>
              <a:ext uri="{FF2B5EF4-FFF2-40B4-BE49-F238E27FC236}">
                <a16:creationId xmlns:a16="http://schemas.microsoft.com/office/drawing/2014/main" id="{11F96D89-4BE8-E7D5-6722-5EA8EB563D6A}"/>
              </a:ext>
            </a:extLst>
          </p:cNvPr>
          <p:cNvGrpSpPr/>
          <p:nvPr/>
        </p:nvGrpSpPr>
        <p:grpSpPr>
          <a:xfrm>
            <a:off x="3109785" y="3371445"/>
            <a:ext cx="1165680" cy="1335240"/>
            <a:chOff x="3109785" y="3371445"/>
            <a:chExt cx="1165680" cy="13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174" name="Freihand 1173">
                  <a:extLst>
                    <a:ext uri="{FF2B5EF4-FFF2-40B4-BE49-F238E27FC236}">
                      <a16:creationId xmlns:a16="http://schemas.microsoft.com/office/drawing/2014/main" id="{C39C47E6-65D7-AA9E-F191-99E72DCC7719}"/>
                    </a:ext>
                  </a:extLst>
                </p14:cNvPr>
                <p14:cNvContentPartPr/>
                <p14:nvPr/>
              </p14:nvContentPartPr>
              <p14:xfrm>
                <a:off x="3770745" y="4255245"/>
                <a:ext cx="504720" cy="451440"/>
              </p14:xfrm>
            </p:contentPart>
          </mc:Choice>
          <mc:Fallback xmlns="">
            <p:pic>
              <p:nvPicPr>
                <p:cNvPr id="1174" name="Freihand 1173">
                  <a:extLst>
                    <a:ext uri="{FF2B5EF4-FFF2-40B4-BE49-F238E27FC236}">
                      <a16:creationId xmlns:a16="http://schemas.microsoft.com/office/drawing/2014/main" id="{C39C47E6-65D7-AA9E-F191-99E72DCC771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735105" y="4219605"/>
                  <a:ext cx="576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75" name="Freihand 1174">
                  <a:extLst>
                    <a:ext uri="{FF2B5EF4-FFF2-40B4-BE49-F238E27FC236}">
                      <a16:creationId xmlns:a16="http://schemas.microsoft.com/office/drawing/2014/main" id="{D7396A7C-0D28-785B-553C-1AF77508EA82}"/>
                    </a:ext>
                  </a:extLst>
                </p14:cNvPr>
                <p14:cNvContentPartPr/>
                <p14:nvPr/>
              </p14:nvContentPartPr>
              <p14:xfrm>
                <a:off x="4056945" y="4237965"/>
                <a:ext cx="113400" cy="63360"/>
              </p14:xfrm>
            </p:contentPart>
          </mc:Choice>
          <mc:Fallback xmlns="">
            <p:pic>
              <p:nvPicPr>
                <p:cNvPr id="1175" name="Freihand 1174">
                  <a:extLst>
                    <a:ext uri="{FF2B5EF4-FFF2-40B4-BE49-F238E27FC236}">
                      <a16:creationId xmlns:a16="http://schemas.microsoft.com/office/drawing/2014/main" id="{D7396A7C-0D28-785B-553C-1AF77508EA8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021305" y="4201965"/>
                  <a:ext cx="185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03" name="Freihand 1202">
                  <a:extLst>
                    <a:ext uri="{FF2B5EF4-FFF2-40B4-BE49-F238E27FC236}">
                      <a16:creationId xmlns:a16="http://schemas.microsoft.com/office/drawing/2014/main" id="{437800BC-6FAA-5B6D-401D-60869014B672}"/>
                    </a:ext>
                  </a:extLst>
                </p14:cNvPr>
                <p14:cNvContentPartPr/>
                <p14:nvPr/>
              </p14:nvContentPartPr>
              <p14:xfrm>
                <a:off x="3109785" y="3371445"/>
                <a:ext cx="351360" cy="624240"/>
              </p14:xfrm>
            </p:contentPart>
          </mc:Choice>
          <mc:Fallback xmlns="">
            <p:pic>
              <p:nvPicPr>
                <p:cNvPr id="1203" name="Freihand 1202">
                  <a:extLst>
                    <a:ext uri="{FF2B5EF4-FFF2-40B4-BE49-F238E27FC236}">
                      <a16:creationId xmlns:a16="http://schemas.microsoft.com/office/drawing/2014/main" id="{437800BC-6FAA-5B6D-401D-60869014B67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074145" y="3335445"/>
                  <a:ext cx="423000" cy="69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205" name="Freihand 1204">
                <a:extLst>
                  <a:ext uri="{FF2B5EF4-FFF2-40B4-BE49-F238E27FC236}">
                    <a16:creationId xmlns:a16="http://schemas.microsoft.com/office/drawing/2014/main" id="{BA04A299-BE8F-4802-015C-BDBF4B4490EB}"/>
                  </a:ext>
                </a:extLst>
              </p14:cNvPr>
              <p14:cNvContentPartPr/>
              <p14:nvPr/>
            </p14:nvContentPartPr>
            <p14:xfrm>
              <a:off x="2872185" y="3596085"/>
              <a:ext cx="264600" cy="208800"/>
            </p14:xfrm>
          </p:contentPart>
        </mc:Choice>
        <mc:Fallback xmlns="">
          <p:pic>
            <p:nvPicPr>
              <p:cNvPr id="1205" name="Freihand 1204">
                <a:extLst>
                  <a:ext uri="{FF2B5EF4-FFF2-40B4-BE49-F238E27FC236}">
                    <a16:creationId xmlns:a16="http://schemas.microsoft.com/office/drawing/2014/main" id="{BA04A299-BE8F-4802-015C-BDBF4B4490EB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2836545" y="3560085"/>
                <a:ext cx="3362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206" name="Freihand 1205">
                <a:extLst>
                  <a:ext uri="{FF2B5EF4-FFF2-40B4-BE49-F238E27FC236}">
                    <a16:creationId xmlns:a16="http://schemas.microsoft.com/office/drawing/2014/main" id="{3E4FEFCB-46D2-7431-D11F-1FE7CBFE15D1}"/>
                  </a:ext>
                </a:extLst>
              </p14:cNvPr>
              <p14:cNvContentPartPr/>
              <p14:nvPr/>
            </p14:nvContentPartPr>
            <p14:xfrm>
              <a:off x="3381225" y="3436965"/>
              <a:ext cx="39960" cy="53640"/>
            </p14:xfrm>
          </p:contentPart>
        </mc:Choice>
        <mc:Fallback xmlns="">
          <p:pic>
            <p:nvPicPr>
              <p:cNvPr id="1206" name="Freihand 1205">
                <a:extLst>
                  <a:ext uri="{FF2B5EF4-FFF2-40B4-BE49-F238E27FC236}">
                    <a16:creationId xmlns:a16="http://schemas.microsoft.com/office/drawing/2014/main" id="{3E4FEFCB-46D2-7431-D11F-1FE7CBFE15D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345225" y="3400965"/>
                <a:ext cx="1116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207" name="Freihand 1206">
                <a:extLst>
                  <a:ext uri="{FF2B5EF4-FFF2-40B4-BE49-F238E27FC236}">
                    <a16:creationId xmlns:a16="http://schemas.microsoft.com/office/drawing/2014/main" id="{E18D7906-7D18-51DF-8557-7B1145514553}"/>
                  </a:ext>
                </a:extLst>
              </p14:cNvPr>
              <p14:cNvContentPartPr/>
              <p14:nvPr/>
            </p14:nvContentPartPr>
            <p14:xfrm>
              <a:off x="3429105" y="3526245"/>
              <a:ext cx="468720" cy="414720"/>
            </p14:xfrm>
          </p:contentPart>
        </mc:Choice>
        <mc:Fallback xmlns="">
          <p:pic>
            <p:nvPicPr>
              <p:cNvPr id="1207" name="Freihand 1206">
                <a:extLst>
                  <a:ext uri="{FF2B5EF4-FFF2-40B4-BE49-F238E27FC236}">
                    <a16:creationId xmlns:a16="http://schemas.microsoft.com/office/drawing/2014/main" id="{E18D7906-7D18-51DF-8557-7B1145514553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3393105" y="3490605"/>
                <a:ext cx="54036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208" name="Freihand 1207">
                <a:extLst>
                  <a:ext uri="{FF2B5EF4-FFF2-40B4-BE49-F238E27FC236}">
                    <a16:creationId xmlns:a16="http://schemas.microsoft.com/office/drawing/2014/main" id="{0EF9F458-0240-8AB0-AFFF-448A9E7BDE8F}"/>
                  </a:ext>
                </a:extLst>
              </p14:cNvPr>
              <p14:cNvContentPartPr/>
              <p14:nvPr/>
            </p14:nvContentPartPr>
            <p14:xfrm>
              <a:off x="3784785" y="3667725"/>
              <a:ext cx="122040" cy="234720"/>
            </p14:xfrm>
          </p:contentPart>
        </mc:Choice>
        <mc:Fallback xmlns="">
          <p:pic>
            <p:nvPicPr>
              <p:cNvPr id="1208" name="Freihand 1207">
                <a:extLst>
                  <a:ext uri="{FF2B5EF4-FFF2-40B4-BE49-F238E27FC236}">
                    <a16:creationId xmlns:a16="http://schemas.microsoft.com/office/drawing/2014/main" id="{0EF9F458-0240-8AB0-AFFF-448A9E7BDE8F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780465" y="3663405"/>
                <a:ext cx="1306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209" name="Freihand 1208">
                <a:extLst>
                  <a:ext uri="{FF2B5EF4-FFF2-40B4-BE49-F238E27FC236}">
                    <a16:creationId xmlns:a16="http://schemas.microsoft.com/office/drawing/2014/main" id="{A95E11F6-CAE0-EE23-6299-178F214348CC}"/>
                  </a:ext>
                </a:extLst>
              </p14:cNvPr>
              <p14:cNvContentPartPr/>
              <p14:nvPr/>
            </p14:nvContentPartPr>
            <p14:xfrm>
              <a:off x="3644745" y="3648645"/>
              <a:ext cx="390600" cy="233640"/>
            </p14:xfrm>
          </p:contentPart>
        </mc:Choice>
        <mc:Fallback xmlns="">
          <p:pic>
            <p:nvPicPr>
              <p:cNvPr id="1209" name="Freihand 1208">
                <a:extLst>
                  <a:ext uri="{FF2B5EF4-FFF2-40B4-BE49-F238E27FC236}">
                    <a16:creationId xmlns:a16="http://schemas.microsoft.com/office/drawing/2014/main" id="{A95E11F6-CAE0-EE23-6299-178F214348CC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608745" y="3613005"/>
                <a:ext cx="4622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210" name="Freihand 1209">
                <a:extLst>
                  <a:ext uri="{FF2B5EF4-FFF2-40B4-BE49-F238E27FC236}">
                    <a16:creationId xmlns:a16="http://schemas.microsoft.com/office/drawing/2014/main" id="{C562A8D2-4B0A-3210-63F5-1876AD1DBF71}"/>
                  </a:ext>
                </a:extLst>
              </p14:cNvPr>
              <p14:cNvContentPartPr/>
              <p14:nvPr/>
            </p14:nvContentPartPr>
            <p14:xfrm>
              <a:off x="3739065" y="3618765"/>
              <a:ext cx="310320" cy="351360"/>
            </p14:xfrm>
          </p:contentPart>
        </mc:Choice>
        <mc:Fallback xmlns="">
          <p:pic>
            <p:nvPicPr>
              <p:cNvPr id="1210" name="Freihand 1209">
                <a:extLst>
                  <a:ext uri="{FF2B5EF4-FFF2-40B4-BE49-F238E27FC236}">
                    <a16:creationId xmlns:a16="http://schemas.microsoft.com/office/drawing/2014/main" id="{C562A8D2-4B0A-3210-63F5-1876AD1DBF71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734745" y="3614445"/>
                <a:ext cx="318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211" name="Freihand 1210">
                <a:extLst>
                  <a:ext uri="{FF2B5EF4-FFF2-40B4-BE49-F238E27FC236}">
                    <a16:creationId xmlns:a16="http://schemas.microsoft.com/office/drawing/2014/main" id="{A4AA4E72-839F-6DF0-45C3-C0E5A97B3E7D}"/>
                  </a:ext>
                </a:extLst>
              </p14:cNvPr>
              <p14:cNvContentPartPr/>
              <p14:nvPr/>
            </p14:nvContentPartPr>
            <p14:xfrm>
              <a:off x="3009345" y="4802445"/>
              <a:ext cx="560880" cy="434520"/>
            </p14:xfrm>
          </p:contentPart>
        </mc:Choice>
        <mc:Fallback xmlns="">
          <p:pic>
            <p:nvPicPr>
              <p:cNvPr id="1211" name="Freihand 1210">
                <a:extLst>
                  <a:ext uri="{FF2B5EF4-FFF2-40B4-BE49-F238E27FC236}">
                    <a16:creationId xmlns:a16="http://schemas.microsoft.com/office/drawing/2014/main" id="{A4AA4E72-839F-6DF0-45C3-C0E5A97B3E7D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973345" y="4766445"/>
                <a:ext cx="632520" cy="50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4" name="Gruppieren 1213">
            <a:extLst>
              <a:ext uri="{FF2B5EF4-FFF2-40B4-BE49-F238E27FC236}">
                <a16:creationId xmlns:a16="http://schemas.microsoft.com/office/drawing/2014/main" id="{0FB52D4C-7446-3C12-146B-02D7590A28D6}"/>
              </a:ext>
            </a:extLst>
          </p:cNvPr>
          <p:cNvGrpSpPr/>
          <p:nvPr/>
        </p:nvGrpSpPr>
        <p:grpSpPr>
          <a:xfrm>
            <a:off x="7439145" y="3858885"/>
            <a:ext cx="356760" cy="266760"/>
            <a:chOff x="7439145" y="3858885"/>
            <a:chExt cx="3567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212" name="Freihand 1211">
                  <a:extLst>
                    <a:ext uri="{FF2B5EF4-FFF2-40B4-BE49-F238E27FC236}">
                      <a16:creationId xmlns:a16="http://schemas.microsoft.com/office/drawing/2014/main" id="{73776ED6-11AC-0F04-F666-6CE9DE4E20E2}"/>
                    </a:ext>
                  </a:extLst>
                </p14:cNvPr>
                <p14:cNvContentPartPr/>
                <p14:nvPr/>
              </p14:nvContentPartPr>
              <p14:xfrm>
                <a:off x="7439145" y="3858885"/>
                <a:ext cx="356760" cy="266760"/>
              </p14:xfrm>
            </p:contentPart>
          </mc:Choice>
          <mc:Fallback xmlns="">
            <p:pic>
              <p:nvPicPr>
                <p:cNvPr id="1212" name="Freihand 1211">
                  <a:extLst>
                    <a:ext uri="{FF2B5EF4-FFF2-40B4-BE49-F238E27FC236}">
                      <a16:creationId xmlns:a16="http://schemas.microsoft.com/office/drawing/2014/main" id="{73776ED6-11AC-0F04-F666-6CE9DE4E20E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403145" y="3823245"/>
                  <a:ext cx="428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213" name="Freihand 1212">
                  <a:extLst>
                    <a:ext uri="{FF2B5EF4-FFF2-40B4-BE49-F238E27FC236}">
                      <a16:creationId xmlns:a16="http://schemas.microsoft.com/office/drawing/2014/main" id="{6EBBD723-B830-F7DC-C8FF-381DB4EE084C}"/>
                    </a:ext>
                  </a:extLst>
                </p14:cNvPr>
                <p14:cNvContentPartPr/>
                <p14:nvPr/>
              </p14:nvContentPartPr>
              <p14:xfrm>
                <a:off x="7568745" y="3978405"/>
                <a:ext cx="82440" cy="54720"/>
              </p14:xfrm>
            </p:contentPart>
          </mc:Choice>
          <mc:Fallback xmlns="">
            <p:pic>
              <p:nvPicPr>
                <p:cNvPr id="1213" name="Freihand 1212">
                  <a:extLst>
                    <a:ext uri="{FF2B5EF4-FFF2-40B4-BE49-F238E27FC236}">
                      <a16:creationId xmlns:a16="http://schemas.microsoft.com/office/drawing/2014/main" id="{6EBBD723-B830-F7DC-C8FF-381DB4EE084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532745" y="3942405"/>
                  <a:ext cx="1540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215" name="Freihand 1214">
                <a:extLst>
                  <a:ext uri="{FF2B5EF4-FFF2-40B4-BE49-F238E27FC236}">
                    <a16:creationId xmlns:a16="http://schemas.microsoft.com/office/drawing/2014/main" id="{EE1EFA9D-02B5-4B78-6C2C-B0A424023009}"/>
                  </a:ext>
                </a:extLst>
              </p14:cNvPr>
              <p14:cNvContentPartPr/>
              <p14:nvPr/>
            </p14:nvContentPartPr>
            <p14:xfrm>
              <a:off x="6995985" y="4038525"/>
              <a:ext cx="850320" cy="440280"/>
            </p14:xfrm>
          </p:contentPart>
        </mc:Choice>
        <mc:Fallback xmlns="">
          <p:pic>
            <p:nvPicPr>
              <p:cNvPr id="1215" name="Freihand 1214">
                <a:extLst>
                  <a:ext uri="{FF2B5EF4-FFF2-40B4-BE49-F238E27FC236}">
                    <a16:creationId xmlns:a16="http://schemas.microsoft.com/office/drawing/2014/main" id="{EE1EFA9D-02B5-4B78-6C2C-B0A424023009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959985" y="4002885"/>
                <a:ext cx="921960" cy="51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7" name="Gruppieren 1216">
            <a:extLst>
              <a:ext uri="{FF2B5EF4-FFF2-40B4-BE49-F238E27FC236}">
                <a16:creationId xmlns:a16="http://schemas.microsoft.com/office/drawing/2014/main" id="{2D705452-D8EA-1E10-9EEA-F9CE6248FB06}"/>
              </a:ext>
            </a:extLst>
          </p:cNvPr>
          <p:cNvGrpSpPr/>
          <p:nvPr/>
        </p:nvGrpSpPr>
        <p:grpSpPr>
          <a:xfrm>
            <a:off x="6491985" y="3422010"/>
            <a:ext cx="582120" cy="703995"/>
            <a:chOff x="6491985" y="3422010"/>
            <a:chExt cx="582120" cy="7039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0A88A242-3148-1D22-46D7-E37CEF01AA1A}"/>
                    </a:ext>
                  </a:extLst>
                </p14:cNvPr>
                <p14:cNvContentPartPr/>
                <p14:nvPr/>
              </p14:nvContentPartPr>
              <p14:xfrm>
                <a:off x="7053585" y="3422010"/>
                <a:ext cx="20520" cy="9324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0A88A242-3148-1D22-46D7-E37CEF01AA1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17945" y="3386370"/>
                  <a:ext cx="92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216" name="Freihand 1215">
                  <a:extLst>
                    <a:ext uri="{FF2B5EF4-FFF2-40B4-BE49-F238E27FC236}">
                      <a16:creationId xmlns:a16="http://schemas.microsoft.com/office/drawing/2014/main" id="{3D76D39F-7977-BE3C-5E69-6D34AE00E3FF}"/>
                    </a:ext>
                  </a:extLst>
                </p14:cNvPr>
                <p14:cNvContentPartPr/>
                <p14:nvPr/>
              </p14:nvContentPartPr>
              <p14:xfrm>
                <a:off x="6491985" y="3559725"/>
                <a:ext cx="426240" cy="566280"/>
              </p14:xfrm>
            </p:contentPart>
          </mc:Choice>
          <mc:Fallback xmlns="">
            <p:pic>
              <p:nvPicPr>
                <p:cNvPr id="1216" name="Freihand 1215">
                  <a:extLst>
                    <a:ext uri="{FF2B5EF4-FFF2-40B4-BE49-F238E27FC236}">
                      <a16:creationId xmlns:a16="http://schemas.microsoft.com/office/drawing/2014/main" id="{3D76D39F-7977-BE3C-5E69-6D34AE00E3F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456345" y="3523725"/>
                  <a:ext cx="497880" cy="63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218" name="Freihand 1217">
                <a:extLst>
                  <a:ext uri="{FF2B5EF4-FFF2-40B4-BE49-F238E27FC236}">
                    <a16:creationId xmlns:a16="http://schemas.microsoft.com/office/drawing/2014/main" id="{75F513A7-69C8-6E3D-9B18-DA7E26B3834E}"/>
                  </a:ext>
                </a:extLst>
              </p14:cNvPr>
              <p14:cNvContentPartPr/>
              <p14:nvPr/>
            </p14:nvContentPartPr>
            <p14:xfrm>
              <a:off x="6468585" y="3644685"/>
              <a:ext cx="74880" cy="228600"/>
            </p14:xfrm>
          </p:contentPart>
        </mc:Choice>
        <mc:Fallback xmlns="">
          <p:pic>
            <p:nvPicPr>
              <p:cNvPr id="1218" name="Freihand 1217">
                <a:extLst>
                  <a:ext uri="{FF2B5EF4-FFF2-40B4-BE49-F238E27FC236}">
                    <a16:creationId xmlns:a16="http://schemas.microsoft.com/office/drawing/2014/main" id="{75F513A7-69C8-6E3D-9B18-DA7E26B3834E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464265" y="3640365"/>
                <a:ext cx="8352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2" name="Gruppieren 1221">
            <a:extLst>
              <a:ext uri="{FF2B5EF4-FFF2-40B4-BE49-F238E27FC236}">
                <a16:creationId xmlns:a16="http://schemas.microsoft.com/office/drawing/2014/main" id="{CEB108F3-2EDD-7F05-DF06-2DDE18A1BE28}"/>
              </a:ext>
            </a:extLst>
          </p:cNvPr>
          <p:cNvGrpSpPr/>
          <p:nvPr/>
        </p:nvGrpSpPr>
        <p:grpSpPr>
          <a:xfrm>
            <a:off x="6949545" y="3527685"/>
            <a:ext cx="498960" cy="460080"/>
            <a:chOff x="6949545" y="3527685"/>
            <a:chExt cx="49896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220" name="Freihand 1219">
                  <a:extLst>
                    <a:ext uri="{FF2B5EF4-FFF2-40B4-BE49-F238E27FC236}">
                      <a16:creationId xmlns:a16="http://schemas.microsoft.com/office/drawing/2014/main" id="{EAD29F6C-63EE-1874-D96B-1741DA3C371E}"/>
                    </a:ext>
                  </a:extLst>
                </p14:cNvPr>
                <p14:cNvContentPartPr/>
                <p14:nvPr/>
              </p14:nvContentPartPr>
              <p14:xfrm>
                <a:off x="6949545" y="3527685"/>
                <a:ext cx="473760" cy="460080"/>
              </p14:xfrm>
            </p:contentPart>
          </mc:Choice>
          <mc:Fallback xmlns="">
            <p:pic>
              <p:nvPicPr>
                <p:cNvPr id="1220" name="Freihand 1219">
                  <a:extLst>
                    <a:ext uri="{FF2B5EF4-FFF2-40B4-BE49-F238E27FC236}">
                      <a16:creationId xmlns:a16="http://schemas.microsoft.com/office/drawing/2014/main" id="{EAD29F6C-63EE-1874-D96B-1741DA3C371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913905" y="3491685"/>
                  <a:ext cx="54540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221" name="Freihand 1220">
                  <a:extLst>
                    <a:ext uri="{FF2B5EF4-FFF2-40B4-BE49-F238E27FC236}">
                      <a16:creationId xmlns:a16="http://schemas.microsoft.com/office/drawing/2014/main" id="{3DF9BD78-EE05-BC9F-371F-98E905EF2E3D}"/>
                    </a:ext>
                  </a:extLst>
                </p14:cNvPr>
                <p14:cNvContentPartPr/>
                <p14:nvPr/>
              </p14:nvContentPartPr>
              <p14:xfrm>
                <a:off x="7012905" y="3610485"/>
                <a:ext cx="435600" cy="306360"/>
              </p14:xfrm>
            </p:contentPart>
          </mc:Choice>
          <mc:Fallback xmlns="">
            <p:pic>
              <p:nvPicPr>
                <p:cNvPr id="1221" name="Freihand 1220">
                  <a:extLst>
                    <a:ext uri="{FF2B5EF4-FFF2-40B4-BE49-F238E27FC236}">
                      <a16:creationId xmlns:a16="http://schemas.microsoft.com/office/drawing/2014/main" id="{3DF9BD78-EE05-BC9F-371F-98E905EF2E3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76905" y="3574845"/>
                  <a:ext cx="507240" cy="37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223" name="Freihand 1222">
                <a:extLst>
                  <a:ext uri="{FF2B5EF4-FFF2-40B4-BE49-F238E27FC236}">
                    <a16:creationId xmlns:a16="http://schemas.microsoft.com/office/drawing/2014/main" id="{A6B28136-0254-78B2-89D7-486A5E18434E}"/>
                  </a:ext>
                </a:extLst>
              </p14:cNvPr>
              <p14:cNvContentPartPr/>
              <p14:nvPr/>
            </p14:nvContentPartPr>
            <p14:xfrm>
              <a:off x="7031625" y="3001365"/>
              <a:ext cx="971280" cy="655920"/>
            </p14:xfrm>
          </p:contentPart>
        </mc:Choice>
        <mc:Fallback xmlns="">
          <p:pic>
            <p:nvPicPr>
              <p:cNvPr id="1223" name="Freihand 1222">
                <a:extLst>
                  <a:ext uri="{FF2B5EF4-FFF2-40B4-BE49-F238E27FC236}">
                    <a16:creationId xmlns:a16="http://schemas.microsoft.com/office/drawing/2014/main" id="{A6B28136-0254-78B2-89D7-486A5E18434E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995625" y="2965725"/>
                <a:ext cx="104292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224" name="Freihand 1223">
                <a:extLst>
                  <a:ext uri="{FF2B5EF4-FFF2-40B4-BE49-F238E27FC236}">
                    <a16:creationId xmlns:a16="http://schemas.microsoft.com/office/drawing/2014/main" id="{8D61CAB1-5F4A-0124-1C64-DE3749A99CA9}"/>
                  </a:ext>
                </a:extLst>
              </p14:cNvPr>
              <p14:cNvContentPartPr/>
              <p14:nvPr/>
            </p14:nvContentPartPr>
            <p14:xfrm>
              <a:off x="7015065" y="3033045"/>
              <a:ext cx="938520" cy="554760"/>
            </p14:xfrm>
          </p:contentPart>
        </mc:Choice>
        <mc:Fallback xmlns="">
          <p:pic>
            <p:nvPicPr>
              <p:cNvPr id="1224" name="Freihand 1223">
                <a:extLst>
                  <a:ext uri="{FF2B5EF4-FFF2-40B4-BE49-F238E27FC236}">
                    <a16:creationId xmlns:a16="http://schemas.microsoft.com/office/drawing/2014/main" id="{8D61CAB1-5F4A-0124-1C64-DE3749A99CA9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979425" y="2997405"/>
                <a:ext cx="101016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225" name="Freihand 1224">
                <a:extLst>
                  <a:ext uri="{FF2B5EF4-FFF2-40B4-BE49-F238E27FC236}">
                    <a16:creationId xmlns:a16="http://schemas.microsoft.com/office/drawing/2014/main" id="{4910E53C-02AF-CCD3-B090-BB5328706C3C}"/>
                  </a:ext>
                </a:extLst>
              </p14:cNvPr>
              <p14:cNvContentPartPr/>
              <p14:nvPr/>
            </p14:nvContentPartPr>
            <p14:xfrm>
              <a:off x="6946665" y="3321405"/>
              <a:ext cx="218520" cy="249480"/>
            </p14:xfrm>
          </p:contentPart>
        </mc:Choice>
        <mc:Fallback xmlns="">
          <p:pic>
            <p:nvPicPr>
              <p:cNvPr id="1225" name="Freihand 1224">
                <a:extLst>
                  <a:ext uri="{FF2B5EF4-FFF2-40B4-BE49-F238E27FC236}">
                    <a16:creationId xmlns:a16="http://schemas.microsoft.com/office/drawing/2014/main" id="{4910E53C-02AF-CCD3-B090-BB5328706C3C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911025" y="3285405"/>
                <a:ext cx="2901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226" name="Freihand 1225">
                <a:extLst>
                  <a:ext uri="{FF2B5EF4-FFF2-40B4-BE49-F238E27FC236}">
                    <a16:creationId xmlns:a16="http://schemas.microsoft.com/office/drawing/2014/main" id="{80BD188F-1BE1-089A-DDEF-1F01ACB41398}"/>
                  </a:ext>
                </a:extLst>
              </p14:cNvPr>
              <p14:cNvContentPartPr/>
              <p14:nvPr/>
            </p14:nvContentPartPr>
            <p14:xfrm>
              <a:off x="3872985" y="4650645"/>
              <a:ext cx="610560" cy="618120"/>
            </p14:xfrm>
          </p:contentPart>
        </mc:Choice>
        <mc:Fallback xmlns="">
          <p:pic>
            <p:nvPicPr>
              <p:cNvPr id="1226" name="Freihand 1225">
                <a:extLst>
                  <a:ext uri="{FF2B5EF4-FFF2-40B4-BE49-F238E27FC236}">
                    <a16:creationId xmlns:a16="http://schemas.microsoft.com/office/drawing/2014/main" id="{80BD188F-1BE1-089A-DDEF-1F01ACB41398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836985" y="4615005"/>
                <a:ext cx="68220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227" name="Freihand 1226">
                <a:extLst>
                  <a:ext uri="{FF2B5EF4-FFF2-40B4-BE49-F238E27FC236}">
                    <a16:creationId xmlns:a16="http://schemas.microsoft.com/office/drawing/2014/main" id="{4B2FAF76-0E6C-499E-0B5E-1F8BB22886B3}"/>
                  </a:ext>
                </a:extLst>
              </p14:cNvPr>
              <p14:cNvContentPartPr/>
              <p14:nvPr/>
            </p14:nvContentPartPr>
            <p14:xfrm>
              <a:off x="3871905" y="5067885"/>
              <a:ext cx="300600" cy="227520"/>
            </p14:xfrm>
          </p:contentPart>
        </mc:Choice>
        <mc:Fallback xmlns="">
          <p:pic>
            <p:nvPicPr>
              <p:cNvPr id="1227" name="Freihand 1226">
                <a:extLst>
                  <a:ext uri="{FF2B5EF4-FFF2-40B4-BE49-F238E27FC236}">
                    <a16:creationId xmlns:a16="http://schemas.microsoft.com/office/drawing/2014/main" id="{4B2FAF76-0E6C-499E-0B5E-1F8BB22886B3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867585" y="5063565"/>
                <a:ext cx="3092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228" name="Freihand 1227">
                <a:extLst>
                  <a:ext uri="{FF2B5EF4-FFF2-40B4-BE49-F238E27FC236}">
                    <a16:creationId xmlns:a16="http://schemas.microsoft.com/office/drawing/2014/main" id="{37DC1659-D168-5985-9F72-818D5507D6CE}"/>
                  </a:ext>
                </a:extLst>
              </p14:cNvPr>
              <p14:cNvContentPartPr/>
              <p14:nvPr/>
            </p14:nvContentPartPr>
            <p14:xfrm>
              <a:off x="1851945" y="2423325"/>
              <a:ext cx="694440" cy="541440"/>
            </p14:xfrm>
          </p:contentPart>
        </mc:Choice>
        <mc:Fallback xmlns="">
          <p:pic>
            <p:nvPicPr>
              <p:cNvPr id="1228" name="Freihand 1227">
                <a:extLst>
                  <a:ext uri="{FF2B5EF4-FFF2-40B4-BE49-F238E27FC236}">
                    <a16:creationId xmlns:a16="http://schemas.microsoft.com/office/drawing/2014/main" id="{37DC1659-D168-5985-9F72-818D5507D6CE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815945" y="2387685"/>
                <a:ext cx="7660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229" name="Freihand 1228">
                <a:extLst>
                  <a:ext uri="{FF2B5EF4-FFF2-40B4-BE49-F238E27FC236}">
                    <a16:creationId xmlns:a16="http://schemas.microsoft.com/office/drawing/2014/main" id="{1A216278-69EE-4DB3-ABED-982C6C8BF72D}"/>
                  </a:ext>
                </a:extLst>
              </p14:cNvPr>
              <p14:cNvContentPartPr/>
              <p14:nvPr/>
            </p14:nvContentPartPr>
            <p14:xfrm>
              <a:off x="2432985" y="2485245"/>
              <a:ext cx="32760" cy="273600"/>
            </p14:xfrm>
          </p:contentPart>
        </mc:Choice>
        <mc:Fallback xmlns="">
          <p:pic>
            <p:nvPicPr>
              <p:cNvPr id="1229" name="Freihand 1228">
                <a:extLst>
                  <a:ext uri="{FF2B5EF4-FFF2-40B4-BE49-F238E27FC236}">
                    <a16:creationId xmlns:a16="http://schemas.microsoft.com/office/drawing/2014/main" id="{1A216278-69EE-4DB3-ABED-982C6C8BF72D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428665" y="2480925"/>
                <a:ext cx="414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230" name="Freihand 1229">
                <a:extLst>
                  <a:ext uri="{FF2B5EF4-FFF2-40B4-BE49-F238E27FC236}">
                    <a16:creationId xmlns:a16="http://schemas.microsoft.com/office/drawing/2014/main" id="{EB1D48DB-AE04-4B09-EB5F-5A82D401B8D6}"/>
                  </a:ext>
                </a:extLst>
              </p14:cNvPr>
              <p14:cNvContentPartPr/>
              <p14:nvPr/>
            </p14:nvContentPartPr>
            <p14:xfrm>
              <a:off x="2848785" y="1935165"/>
              <a:ext cx="219960" cy="501120"/>
            </p14:xfrm>
          </p:contentPart>
        </mc:Choice>
        <mc:Fallback xmlns="">
          <p:pic>
            <p:nvPicPr>
              <p:cNvPr id="1230" name="Freihand 1229">
                <a:extLst>
                  <a:ext uri="{FF2B5EF4-FFF2-40B4-BE49-F238E27FC236}">
                    <a16:creationId xmlns:a16="http://schemas.microsoft.com/office/drawing/2014/main" id="{EB1D48DB-AE04-4B09-EB5F-5A82D401B8D6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2844105" y="1930845"/>
                <a:ext cx="228600" cy="50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4" name="Gruppieren 1233">
            <a:extLst>
              <a:ext uri="{FF2B5EF4-FFF2-40B4-BE49-F238E27FC236}">
                <a16:creationId xmlns:a16="http://schemas.microsoft.com/office/drawing/2014/main" id="{60BB1006-B986-9BC1-E228-005D2D9668CC}"/>
              </a:ext>
            </a:extLst>
          </p:cNvPr>
          <p:cNvGrpSpPr/>
          <p:nvPr/>
        </p:nvGrpSpPr>
        <p:grpSpPr>
          <a:xfrm>
            <a:off x="1854465" y="1876125"/>
            <a:ext cx="1748520" cy="665325"/>
            <a:chOff x="1854465" y="1876125"/>
            <a:chExt cx="1748520" cy="6653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5FBADFFE-8009-3BD3-3FE6-35776874E2E9}"/>
                    </a:ext>
                  </a:extLst>
                </p14:cNvPr>
                <p14:cNvContentPartPr/>
                <p14:nvPr/>
              </p14:nvContentPartPr>
              <p14:xfrm>
                <a:off x="1854465" y="1938090"/>
                <a:ext cx="1222560" cy="6033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5FBADFFE-8009-3BD3-3FE6-35776874E2E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818825" y="1902450"/>
                  <a:ext cx="129420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110" name="Freihand 1109">
                  <a:extLst>
                    <a:ext uri="{FF2B5EF4-FFF2-40B4-BE49-F238E27FC236}">
                      <a16:creationId xmlns:a16="http://schemas.microsoft.com/office/drawing/2014/main" id="{84F38071-47A5-04E3-6310-C68A53234596}"/>
                    </a:ext>
                  </a:extLst>
                </p14:cNvPr>
                <p14:cNvContentPartPr/>
                <p14:nvPr/>
              </p14:nvContentPartPr>
              <p14:xfrm>
                <a:off x="2987745" y="2028090"/>
                <a:ext cx="10440" cy="4680"/>
              </p14:xfrm>
            </p:contentPart>
          </mc:Choice>
          <mc:Fallback xmlns="">
            <p:pic>
              <p:nvPicPr>
                <p:cNvPr id="1110" name="Freihand 1109">
                  <a:extLst>
                    <a:ext uri="{FF2B5EF4-FFF2-40B4-BE49-F238E27FC236}">
                      <a16:creationId xmlns:a16="http://schemas.microsoft.com/office/drawing/2014/main" id="{84F38071-47A5-04E3-6310-C68A5323459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952105" y="1992450"/>
                  <a:ext cx="82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231" name="Freihand 1230">
                  <a:extLst>
                    <a:ext uri="{FF2B5EF4-FFF2-40B4-BE49-F238E27FC236}">
                      <a16:creationId xmlns:a16="http://schemas.microsoft.com/office/drawing/2014/main" id="{89DC904E-A110-A695-8D95-BB4CA6A4CFFE}"/>
                    </a:ext>
                  </a:extLst>
                </p14:cNvPr>
                <p14:cNvContentPartPr/>
                <p14:nvPr/>
              </p14:nvContentPartPr>
              <p14:xfrm>
                <a:off x="2903865" y="1876125"/>
                <a:ext cx="699120" cy="661680"/>
              </p14:xfrm>
            </p:contentPart>
          </mc:Choice>
          <mc:Fallback xmlns="">
            <p:pic>
              <p:nvPicPr>
                <p:cNvPr id="1231" name="Freihand 1230">
                  <a:extLst>
                    <a:ext uri="{FF2B5EF4-FFF2-40B4-BE49-F238E27FC236}">
                      <a16:creationId xmlns:a16="http://schemas.microsoft.com/office/drawing/2014/main" id="{89DC904E-A110-A695-8D95-BB4CA6A4CFF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67865" y="1840125"/>
                  <a:ext cx="7707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233" name="Freihand 1232">
                  <a:extLst>
                    <a:ext uri="{FF2B5EF4-FFF2-40B4-BE49-F238E27FC236}">
                      <a16:creationId xmlns:a16="http://schemas.microsoft.com/office/drawing/2014/main" id="{C7FE1F96-46F2-4B38-A7C9-1334F95BFB49}"/>
                    </a:ext>
                  </a:extLst>
                </p14:cNvPr>
                <p14:cNvContentPartPr/>
                <p14:nvPr/>
              </p14:nvContentPartPr>
              <p14:xfrm>
                <a:off x="3087825" y="2065125"/>
                <a:ext cx="497880" cy="459720"/>
              </p14:xfrm>
            </p:contentPart>
          </mc:Choice>
          <mc:Fallback xmlns="">
            <p:pic>
              <p:nvPicPr>
                <p:cNvPr id="1233" name="Freihand 1232">
                  <a:extLst>
                    <a:ext uri="{FF2B5EF4-FFF2-40B4-BE49-F238E27FC236}">
                      <a16:creationId xmlns:a16="http://schemas.microsoft.com/office/drawing/2014/main" id="{C7FE1F96-46F2-4B38-A7C9-1334F95BFB4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052185" y="2029125"/>
                  <a:ext cx="569520" cy="53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235" name="Freihand 1234">
                <a:extLst>
                  <a:ext uri="{FF2B5EF4-FFF2-40B4-BE49-F238E27FC236}">
                    <a16:creationId xmlns:a16="http://schemas.microsoft.com/office/drawing/2014/main" id="{A4533205-32C0-299F-E80A-63BB487EDC01}"/>
                  </a:ext>
                </a:extLst>
              </p14:cNvPr>
              <p14:cNvContentPartPr/>
              <p14:nvPr/>
            </p14:nvContentPartPr>
            <p14:xfrm>
              <a:off x="2834025" y="1926165"/>
              <a:ext cx="233280" cy="511200"/>
            </p14:xfrm>
          </p:contentPart>
        </mc:Choice>
        <mc:Fallback xmlns="">
          <p:pic>
            <p:nvPicPr>
              <p:cNvPr id="1235" name="Freihand 1234">
                <a:extLst>
                  <a:ext uri="{FF2B5EF4-FFF2-40B4-BE49-F238E27FC236}">
                    <a16:creationId xmlns:a16="http://schemas.microsoft.com/office/drawing/2014/main" id="{A4533205-32C0-299F-E80A-63BB487EDC01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2829705" y="1921845"/>
                <a:ext cx="2419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236" name="Freihand 1235">
                <a:extLst>
                  <a:ext uri="{FF2B5EF4-FFF2-40B4-BE49-F238E27FC236}">
                    <a16:creationId xmlns:a16="http://schemas.microsoft.com/office/drawing/2014/main" id="{BF05EB15-675C-ED8A-CD9D-775B30C61F42}"/>
                  </a:ext>
                </a:extLst>
              </p14:cNvPr>
              <p14:cNvContentPartPr/>
              <p14:nvPr/>
            </p14:nvContentPartPr>
            <p14:xfrm>
              <a:off x="2797305" y="1659045"/>
              <a:ext cx="122400" cy="284400"/>
            </p14:xfrm>
          </p:contentPart>
        </mc:Choice>
        <mc:Fallback xmlns="">
          <p:pic>
            <p:nvPicPr>
              <p:cNvPr id="1236" name="Freihand 1235">
                <a:extLst>
                  <a:ext uri="{FF2B5EF4-FFF2-40B4-BE49-F238E27FC236}">
                    <a16:creationId xmlns:a16="http://schemas.microsoft.com/office/drawing/2014/main" id="{BF05EB15-675C-ED8A-CD9D-775B30C61F42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792985" y="1654725"/>
                <a:ext cx="131040" cy="2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8" name="Gruppieren 1237">
            <a:extLst>
              <a:ext uri="{FF2B5EF4-FFF2-40B4-BE49-F238E27FC236}">
                <a16:creationId xmlns:a16="http://schemas.microsoft.com/office/drawing/2014/main" id="{304863CF-BFA1-ED4C-1DCE-27AA10A21456}"/>
              </a:ext>
            </a:extLst>
          </p:cNvPr>
          <p:cNvGrpSpPr/>
          <p:nvPr/>
        </p:nvGrpSpPr>
        <p:grpSpPr>
          <a:xfrm>
            <a:off x="2210865" y="1566045"/>
            <a:ext cx="1244520" cy="548640"/>
            <a:chOff x="2210865" y="1566045"/>
            <a:chExt cx="124452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168" name="Freihand 1167">
                  <a:extLst>
                    <a:ext uri="{FF2B5EF4-FFF2-40B4-BE49-F238E27FC236}">
                      <a16:creationId xmlns:a16="http://schemas.microsoft.com/office/drawing/2014/main" id="{451C2995-904B-CDDD-B396-8F4587AE6AF9}"/>
                    </a:ext>
                  </a:extLst>
                </p14:cNvPr>
                <p14:cNvContentPartPr/>
                <p14:nvPr/>
              </p14:nvContentPartPr>
              <p14:xfrm>
                <a:off x="2210865" y="1566045"/>
                <a:ext cx="650520" cy="548640"/>
              </p14:xfrm>
            </p:contentPart>
          </mc:Choice>
          <mc:Fallback xmlns="">
            <p:pic>
              <p:nvPicPr>
                <p:cNvPr id="1168" name="Freihand 1167">
                  <a:extLst>
                    <a:ext uri="{FF2B5EF4-FFF2-40B4-BE49-F238E27FC236}">
                      <a16:creationId xmlns:a16="http://schemas.microsoft.com/office/drawing/2014/main" id="{451C2995-904B-CDDD-B396-8F4587AE6AF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174865" y="1530045"/>
                  <a:ext cx="72216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169" name="Freihand 1168">
                  <a:extLst>
                    <a:ext uri="{FF2B5EF4-FFF2-40B4-BE49-F238E27FC236}">
                      <a16:creationId xmlns:a16="http://schemas.microsoft.com/office/drawing/2014/main" id="{644B5B25-B433-3012-D4BA-8E3A686122D5}"/>
                    </a:ext>
                  </a:extLst>
                </p14:cNvPr>
                <p14:cNvContentPartPr/>
                <p14:nvPr/>
              </p14:nvContentPartPr>
              <p14:xfrm>
                <a:off x="2355945" y="1629405"/>
                <a:ext cx="126720" cy="103680"/>
              </p14:xfrm>
            </p:contentPart>
          </mc:Choice>
          <mc:Fallback xmlns="">
            <p:pic>
              <p:nvPicPr>
                <p:cNvPr id="1169" name="Freihand 1168">
                  <a:extLst>
                    <a:ext uri="{FF2B5EF4-FFF2-40B4-BE49-F238E27FC236}">
                      <a16:creationId xmlns:a16="http://schemas.microsoft.com/office/drawing/2014/main" id="{644B5B25-B433-3012-D4BA-8E3A686122D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319945" y="1593405"/>
                  <a:ext cx="198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237" name="Freihand 1236">
                  <a:extLst>
                    <a:ext uri="{FF2B5EF4-FFF2-40B4-BE49-F238E27FC236}">
                      <a16:creationId xmlns:a16="http://schemas.microsoft.com/office/drawing/2014/main" id="{E32635AA-9CAA-B834-B5A1-0F28F694313E}"/>
                    </a:ext>
                  </a:extLst>
                </p14:cNvPr>
                <p14:cNvContentPartPr/>
                <p14:nvPr/>
              </p14:nvContentPartPr>
              <p14:xfrm>
                <a:off x="2884785" y="1566165"/>
                <a:ext cx="570600" cy="359280"/>
              </p14:xfrm>
            </p:contentPart>
          </mc:Choice>
          <mc:Fallback xmlns="">
            <p:pic>
              <p:nvPicPr>
                <p:cNvPr id="1237" name="Freihand 1236">
                  <a:extLst>
                    <a:ext uri="{FF2B5EF4-FFF2-40B4-BE49-F238E27FC236}">
                      <a16:creationId xmlns:a16="http://schemas.microsoft.com/office/drawing/2014/main" id="{E32635AA-9CAA-B834-B5A1-0F28F694313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849145" y="1530525"/>
                  <a:ext cx="642240" cy="43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239" name="Freihand 1238">
                <a:extLst>
                  <a:ext uri="{FF2B5EF4-FFF2-40B4-BE49-F238E27FC236}">
                    <a16:creationId xmlns:a16="http://schemas.microsoft.com/office/drawing/2014/main" id="{5FAAEE84-C4EA-1898-0D5E-EE1D01770509}"/>
                  </a:ext>
                </a:extLst>
              </p14:cNvPr>
              <p14:cNvContentPartPr/>
              <p14:nvPr/>
            </p14:nvContentPartPr>
            <p14:xfrm>
              <a:off x="4141185" y="1160445"/>
              <a:ext cx="445680" cy="331920"/>
            </p14:xfrm>
          </p:contentPart>
        </mc:Choice>
        <mc:Fallback xmlns="">
          <p:pic>
            <p:nvPicPr>
              <p:cNvPr id="1239" name="Freihand 1238">
                <a:extLst>
                  <a:ext uri="{FF2B5EF4-FFF2-40B4-BE49-F238E27FC236}">
                    <a16:creationId xmlns:a16="http://schemas.microsoft.com/office/drawing/2014/main" id="{5FAAEE84-C4EA-1898-0D5E-EE1D01770509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105185" y="1124445"/>
                <a:ext cx="51732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1240" name="Freihand 1239">
                <a:extLst>
                  <a:ext uri="{FF2B5EF4-FFF2-40B4-BE49-F238E27FC236}">
                    <a16:creationId xmlns:a16="http://schemas.microsoft.com/office/drawing/2014/main" id="{FA968EF0-467F-F93A-512C-1F9F1EFF6984}"/>
                  </a:ext>
                </a:extLst>
              </p14:cNvPr>
              <p14:cNvContentPartPr/>
              <p14:nvPr/>
            </p14:nvContentPartPr>
            <p14:xfrm>
              <a:off x="4571745" y="1196445"/>
              <a:ext cx="335160" cy="420480"/>
            </p14:xfrm>
          </p:contentPart>
        </mc:Choice>
        <mc:Fallback xmlns="">
          <p:pic>
            <p:nvPicPr>
              <p:cNvPr id="1240" name="Freihand 1239">
                <a:extLst>
                  <a:ext uri="{FF2B5EF4-FFF2-40B4-BE49-F238E27FC236}">
                    <a16:creationId xmlns:a16="http://schemas.microsoft.com/office/drawing/2014/main" id="{FA968EF0-467F-F93A-512C-1F9F1EFF6984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4535745" y="1160445"/>
                <a:ext cx="40680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241" name="Freihand 1240">
                <a:extLst>
                  <a:ext uri="{FF2B5EF4-FFF2-40B4-BE49-F238E27FC236}">
                    <a16:creationId xmlns:a16="http://schemas.microsoft.com/office/drawing/2014/main" id="{ABD1EE36-679A-1002-ADE7-3325FFC4DB15}"/>
                  </a:ext>
                </a:extLst>
              </p14:cNvPr>
              <p14:cNvContentPartPr/>
              <p14:nvPr/>
            </p14:nvContentPartPr>
            <p14:xfrm>
              <a:off x="3524145" y="1202925"/>
              <a:ext cx="869400" cy="401400"/>
            </p14:xfrm>
          </p:contentPart>
        </mc:Choice>
        <mc:Fallback xmlns="">
          <p:pic>
            <p:nvPicPr>
              <p:cNvPr id="1241" name="Freihand 1240">
                <a:extLst>
                  <a:ext uri="{FF2B5EF4-FFF2-40B4-BE49-F238E27FC236}">
                    <a16:creationId xmlns:a16="http://schemas.microsoft.com/office/drawing/2014/main" id="{ABD1EE36-679A-1002-ADE7-3325FFC4DB15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488505" y="1167285"/>
                <a:ext cx="94104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243" name="Freihand 1242">
                <a:extLst>
                  <a:ext uri="{FF2B5EF4-FFF2-40B4-BE49-F238E27FC236}">
                    <a16:creationId xmlns:a16="http://schemas.microsoft.com/office/drawing/2014/main" id="{FEA4C7A3-09AA-99BA-EF83-0D8716AA4A84}"/>
                  </a:ext>
                </a:extLst>
              </p14:cNvPr>
              <p14:cNvContentPartPr/>
              <p14:nvPr/>
            </p14:nvContentPartPr>
            <p14:xfrm>
              <a:off x="2658345" y="4546605"/>
              <a:ext cx="344520" cy="692640"/>
            </p14:xfrm>
          </p:contentPart>
        </mc:Choice>
        <mc:Fallback xmlns="">
          <p:pic>
            <p:nvPicPr>
              <p:cNvPr id="1243" name="Freihand 1242">
                <a:extLst>
                  <a:ext uri="{FF2B5EF4-FFF2-40B4-BE49-F238E27FC236}">
                    <a16:creationId xmlns:a16="http://schemas.microsoft.com/office/drawing/2014/main" id="{FEA4C7A3-09AA-99BA-EF83-0D8716AA4A84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2622345" y="4510605"/>
                <a:ext cx="41616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1244" name="Freihand 1243">
                <a:extLst>
                  <a:ext uri="{FF2B5EF4-FFF2-40B4-BE49-F238E27FC236}">
                    <a16:creationId xmlns:a16="http://schemas.microsoft.com/office/drawing/2014/main" id="{EA3F4D63-32E3-5D35-07ED-6AAE41070139}"/>
                  </a:ext>
                </a:extLst>
              </p14:cNvPr>
              <p14:cNvContentPartPr/>
              <p14:nvPr/>
            </p14:nvContentPartPr>
            <p14:xfrm>
              <a:off x="1752945" y="1449165"/>
              <a:ext cx="24840" cy="86040"/>
            </p14:xfrm>
          </p:contentPart>
        </mc:Choice>
        <mc:Fallback xmlns="">
          <p:pic>
            <p:nvPicPr>
              <p:cNvPr id="1244" name="Freihand 1243">
                <a:extLst>
                  <a:ext uri="{FF2B5EF4-FFF2-40B4-BE49-F238E27FC236}">
                    <a16:creationId xmlns:a16="http://schemas.microsoft.com/office/drawing/2014/main" id="{EA3F4D63-32E3-5D35-07ED-6AAE41070139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717305" y="1413525"/>
                <a:ext cx="9648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8" name="Gruppieren 1247">
            <a:extLst>
              <a:ext uri="{FF2B5EF4-FFF2-40B4-BE49-F238E27FC236}">
                <a16:creationId xmlns:a16="http://schemas.microsoft.com/office/drawing/2014/main" id="{EC5B8DA5-8FFB-D1B9-C3B7-D8B1D0E9C9A5}"/>
              </a:ext>
            </a:extLst>
          </p:cNvPr>
          <p:cNvGrpSpPr/>
          <p:nvPr/>
        </p:nvGrpSpPr>
        <p:grpSpPr>
          <a:xfrm>
            <a:off x="3516945" y="1089525"/>
            <a:ext cx="1042920" cy="341640"/>
            <a:chOff x="3516945" y="1089525"/>
            <a:chExt cx="104292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246" name="Freihand 1245">
                  <a:extLst>
                    <a:ext uri="{FF2B5EF4-FFF2-40B4-BE49-F238E27FC236}">
                      <a16:creationId xmlns:a16="http://schemas.microsoft.com/office/drawing/2014/main" id="{7E3AA851-9A68-7FD0-2D80-CD474608195D}"/>
                    </a:ext>
                  </a:extLst>
                </p14:cNvPr>
                <p14:cNvContentPartPr/>
                <p14:nvPr/>
              </p14:nvContentPartPr>
              <p14:xfrm>
                <a:off x="3777945" y="1089525"/>
                <a:ext cx="781920" cy="105840"/>
              </p14:xfrm>
            </p:contentPart>
          </mc:Choice>
          <mc:Fallback xmlns="">
            <p:pic>
              <p:nvPicPr>
                <p:cNvPr id="1246" name="Freihand 1245">
                  <a:extLst>
                    <a:ext uri="{FF2B5EF4-FFF2-40B4-BE49-F238E27FC236}">
                      <a16:creationId xmlns:a16="http://schemas.microsoft.com/office/drawing/2014/main" id="{7E3AA851-9A68-7FD0-2D80-CD474608195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741945" y="1053885"/>
                  <a:ext cx="853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247" name="Freihand 1246">
                  <a:extLst>
                    <a:ext uri="{FF2B5EF4-FFF2-40B4-BE49-F238E27FC236}">
                      <a16:creationId xmlns:a16="http://schemas.microsoft.com/office/drawing/2014/main" id="{51790064-CE26-EE7C-25A8-4770E13C3020}"/>
                    </a:ext>
                  </a:extLst>
                </p14:cNvPr>
                <p14:cNvContentPartPr/>
                <p14:nvPr/>
              </p14:nvContentPartPr>
              <p14:xfrm>
                <a:off x="3516945" y="1317765"/>
                <a:ext cx="112320" cy="113400"/>
              </p14:xfrm>
            </p:contentPart>
          </mc:Choice>
          <mc:Fallback xmlns="">
            <p:pic>
              <p:nvPicPr>
                <p:cNvPr id="1247" name="Freihand 1246">
                  <a:extLst>
                    <a:ext uri="{FF2B5EF4-FFF2-40B4-BE49-F238E27FC236}">
                      <a16:creationId xmlns:a16="http://schemas.microsoft.com/office/drawing/2014/main" id="{51790064-CE26-EE7C-25A8-4770E13C302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481305" y="1282125"/>
                  <a:ext cx="18396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1249" name="Freihand 1248">
                <a:extLst>
                  <a:ext uri="{FF2B5EF4-FFF2-40B4-BE49-F238E27FC236}">
                    <a16:creationId xmlns:a16="http://schemas.microsoft.com/office/drawing/2014/main" id="{30C932EE-7279-1AF5-E2B8-11FEE6A06F4B}"/>
                  </a:ext>
                </a:extLst>
              </p14:cNvPr>
              <p14:cNvContentPartPr/>
              <p14:nvPr/>
            </p14:nvContentPartPr>
            <p14:xfrm>
              <a:off x="5386065" y="1153605"/>
              <a:ext cx="564840" cy="76680"/>
            </p14:xfrm>
          </p:contentPart>
        </mc:Choice>
        <mc:Fallback xmlns="">
          <p:pic>
            <p:nvPicPr>
              <p:cNvPr id="1249" name="Freihand 1248">
                <a:extLst>
                  <a:ext uri="{FF2B5EF4-FFF2-40B4-BE49-F238E27FC236}">
                    <a16:creationId xmlns:a16="http://schemas.microsoft.com/office/drawing/2014/main" id="{30C932EE-7279-1AF5-E2B8-11FEE6A06F4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5350425" y="1117965"/>
                <a:ext cx="63648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2" name="Gruppieren 1251">
            <a:extLst>
              <a:ext uri="{FF2B5EF4-FFF2-40B4-BE49-F238E27FC236}">
                <a16:creationId xmlns:a16="http://schemas.microsoft.com/office/drawing/2014/main" id="{1DBA74ED-B193-66F2-B1F6-AA5B1FAFD483}"/>
              </a:ext>
            </a:extLst>
          </p:cNvPr>
          <p:cNvGrpSpPr/>
          <p:nvPr/>
        </p:nvGrpSpPr>
        <p:grpSpPr>
          <a:xfrm>
            <a:off x="6521865" y="1591365"/>
            <a:ext cx="1032480" cy="366840"/>
            <a:chOff x="6521865" y="1591365"/>
            <a:chExt cx="10324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250" name="Freihand 1249">
                  <a:extLst>
                    <a:ext uri="{FF2B5EF4-FFF2-40B4-BE49-F238E27FC236}">
                      <a16:creationId xmlns:a16="http://schemas.microsoft.com/office/drawing/2014/main" id="{EAE4F102-78EA-F93F-EC3F-A19CE8ACCBAF}"/>
                    </a:ext>
                  </a:extLst>
                </p14:cNvPr>
                <p14:cNvContentPartPr/>
                <p14:nvPr/>
              </p14:nvContentPartPr>
              <p14:xfrm>
                <a:off x="6542745" y="1599285"/>
                <a:ext cx="1011600" cy="358920"/>
              </p14:xfrm>
            </p:contentPart>
          </mc:Choice>
          <mc:Fallback xmlns="">
            <p:pic>
              <p:nvPicPr>
                <p:cNvPr id="1250" name="Freihand 1249">
                  <a:extLst>
                    <a:ext uri="{FF2B5EF4-FFF2-40B4-BE49-F238E27FC236}">
                      <a16:creationId xmlns:a16="http://schemas.microsoft.com/office/drawing/2014/main" id="{EAE4F102-78EA-F93F-EC3F-A19CE8ACCBA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507105" y="1563285"/>
                  <a:ext cx="10832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251" name="Freihand 1250">
                  <a:extLst>
                    <a:ext uri="{FF2B5EF4-FFF2-40B4-BE49-F238E27FC236}">
                      <a16:creationId xmlns:a16="http://schemas.microsoft.com/office/drawing/2014/main" id="{C11BDE12-B4FC-4FF0-6729-741C232D23A3}"/>
                    </a:ext>
                  </a:extLst>
                </p14:cNvPr>
                <p14:cNvContentPartPr/>
                <p14:nvPr/>
              </p14:nvContentPartPr>
              <p14:xfrm>
                <a:off x="6521865" y="1591365"/>
                <a:ext cx="176040" cy="99720"/>
              </p14:xfrm>
            </p:contentPart>
          </mc:Choice>
          <mc:Fallback xmlns="">
            <p:pic>
              <p:nvPicPr>
                <p:cNvPr id="1251" name="Freihand 1250">
                  <a:extLst>
                    <a:ext uri="{FF2B5EF4-FFF2-40B4-BE49-F238E27FC236}">
                      <a16:creationId xmlns:a16="http://schemas.microsoft.com/office/drawing/2014/main" id="{C11BDE12-B4FC-4FF0-6729-741C232D23A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485865" y="1555365"/>
                  <a:ext cx="24768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1253" name="Freihand 1252">
                <a:extLst>
                  <a:ext uri="{FF2B5EF4-FFF2-40B4-BE49-F238E27FC236}">
                    <a16:creationId xmlns:a16="http://schemas.microsoft.com/office/drawing/2014/main" id="{951D9DD8-A0B2-CDB9-2A7F-E3937F3B250B}"/>
                  </a:ext>
                </a:extLst>
              </p14:cNvPr>
              <p14:cNvContentPartPr/>
              <p14:nvPr/>
            </p14:nvContentPartPr>
            <p14:xfrm>
              <a:off x="7595385" y="2110485"/>
              <a:ext cx="1328400" cy="879840"/>
            </p14:xfrm>
          </p:contentPart>
        </mc:Choice>
        <mc:Fallback xmlns="">
          <p:pic>
            <p:nvPicPr>
              <p:cNvPr id="1253" name="Freihand 1252">
                <a:extLst>
                  <a:ext uri="{FF2B5EF4-FFF2-40B4-BE49-F238E27FC236}">
                    <a16:creationId xmlns:a16="http://schemas.microsoft.com/office/drawing/2014/main" id="{951D9DD8-A0B2-CDB9-2A7F-E3937F3B250B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7559385" y="2074845"/>
                <a:ext cx="1400040" cy="9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1254" name="Freihand 1253">
                <a:extLst>
                  <a:ext uri="{FF2B5EF4-FFF2-40B4-BE49-F238E27FC236}">
                    <a16:creationId xmlns:a16="http://schemas.microsoft.com/office/drawing/2014/main" id="{0201E05F-D3A3-5817-7B06-4634D7DF876E}"/>
                  </a:ext>
                </a:extLst>
              </p14:cNvPr>
              <p14:cNvContentPartPr/>
              <p14:nvPr/>
            </p14:nvContentPartPr>
            <p14:xfrm>
              <a:off x="7512945" y="3738405"/>
              <a:ext cx="185400" cy="111600"/>
            </p14:xfrm>
          </p:contentPart>
        </mc:Choice>
        <mc:Fallback xmlns="">
          <p:pic>
            <p:nvPicPr>
              <p:cNvPr id="1254" name="Freihand 1253">
                <a:extLst>
                  <a:ext uri="{FF2B5EF4-FFF2-40B4-BE49-F238E27FC236}">
                    <a16:creationId xmlns:a16="http://schemas.microsoft.com/office/drawing/2014/main" id="{0201E05F-D3A3-5817-7B06-4634D7DF876E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7476945" y="3702765"/>
                <a:ext cx="2570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1255" name="Freihand 1254">
                <a:extLst>
                  <a:ext uri="{FF2B5EF4-FFF2-40B4-BE49-F238E27FC236}">
                    <a16:creationId xmlns:a16="http://schemas.microsoft.com/office/drawing/2014/main" id="{66B22080-4BAD-D9CE-FE31-4A000A6D1D60}"/>
                  </a:ext>
                </a:extLst>
              </p14:cNvPr>
              <p14:cNvContentPartPr/>
              <p14:nvPr/>
            </p14:nvContentPartPr>
            <p14:xfrm>
              <a:off x="5905185" y="2790885"/>
              <a:ext cx="302400" cy="7920"/>
            </p14:xfrm>
          </p:contentPart>
        </mc:Choice>
        <mc:Fallback xmlns="">
          <p:pic>
            <p:nvPicPr>
              <p:cNvPr id="1255" name="Freihand 1254">
                <a:extLst>
                  <a:ext uri="{FF2B5EF4-FFF2-40B4-BE49-F238E27FC236}">
                    <a16:creationId xmlns:a16="http://schemas.microsoft.com/office/drawing/2014/main" id="{66B22080-4BAD-D9CE-FE31-4A000A6D1D60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5869545" y="2755245"/>
                <a:ext cx="374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1256" name="Freihand 1255">
                <a:extLst>
                  <a:ext uri="{FF2B5EF4-FFF2-40B4-BE49-F238E27FC236}">
                    <a16:creationId xmlns:a16="http://schemas.microsoft.com/office/drawing/2014/main" id="{A4A7C479-78E9-4BA2-D720-07635E9F4B63}"/>
                  </a:ext>
                </a:extLst>
              </p14:cNvPr>
              <p14:cNvContentPartPr/>
              <p14:nvPr/>
            </p14:nvContentPartPr>
            <p14:xfrm>
              <a:off x="5778105" y="2360685"/>
              <a:ext cx="658800" cy="691920"/>
            </p14:xfrm>
          </p:contentPart>
        </mc:Choice>
        <mc:Fallback xmlns="">
          <p:pic>
            <p:nvPicPr>
              <p:cNvPr id="1256" name="Freihand 1255">
                <a:extLst>
                  <a:ext uri="{FF2B5EF4-FFF2-40B4-BE49-F238E27FC236}">
                    <a16:creationId xmlns:a16="http://schemas.microsoft.com/office/drawing/2014/main" id="{A4A7C479-78E9-4BA2-D720-07635E9F4B63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5742105" y="2325045"/>
                <a:ext cx="73044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1257" name="Freihand 1256">
                <a:extLst>
                  <a:ext uri="{FF2B5EF4-FFF2-40B4-BE49-F238E27FC236}">
                    <a16:creationId xmlns:a16="http://schemas.microsoft.com/office/drawing/2014/main" id="{00E0569A-19B5-4221-DE64-4D8320712DE9}"/>
                  </a:ext>
                </a:extLst>
              </p14:cNvPr>
              <p14:cNvContentPartPr/>
              <p14:nvPr/>
            </p14:nvContentPartPr>
            <p14:xfrm>
              <a:off x="6256185" y="2333325"/>
              <a:ext cx="135720" cy="110880"/>
            </p14:xfrm>
          </p:contentPart>
        </mc:Choice>
        <mc:Fallback xmlns="">
          <p:pic>
            <p:nvPicPr>
              <p:cNvPr id="1257" name="Freihand 1256">
                <a:extLst>
                  <a:ext uri="{FF2B5EF4-FFF2-40B4-BE49-F238E27FC236}">
                    <a16:creationId xmlns:a16="http://schemas.microsoft.com/office/drawing/2014/main" id="{00E0569A-19B5-4221-DE64-4D8320712DE9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6251865" y="2329005"/>
                <a:ext cx="1443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1258" name="Freihand 1257">
                <a:extLst>
                  <a:ext uri="{FF2B5EF4-FFF2-40B4-BE49-F238E27FC236}">
                    <a16:creationId xmlns:a16="http://schemas.microsoft.com/office/drawing/2014/main" id="{2D41EE81-8861-60E9-D23C-E85B7057C11E}"/>
                  </a:ext>
                </a:extLst>
              </p14:cNvPr>
              <p14:cNvContentPartPr/>
              <p14:nvPr/>
            </p14:nvContentPartPr>
            <p14:xfrm>
              <a:off x="6313785" y="2485245"/>
              <a:ext cx="619560" cy="628200"/>
            </p14:xfrm>
          </p:contentPart>
        </mc:Choice>
        <mc:Fallback xmlns="">
          <p:pic>
            <p:nvPicPr>
              <p:cNvPr id="1258" name="Freihand 1257">
                <a:extLst>
                  <a:ext uri="{FF2B5EF4-FFF2-40B4-BE49-F238E27FC236}">
                    <a16:creationId xmlns:a16="http://schemas.microsoft.com/office/drawing/2014/main" id="{2D41EE81-8861-60E9-D23C-E85B7057C11E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6277785" y="2449245"/>
                <a:ext cx="69120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1259" name="Freihand 1258">
                <a:extLst>
                  <a:ext uri="{FF2B5EF4-FFF2-40B4-BE49-F238E27FC236}">
                    <a16:creationId xmlns:a16="http://schemas.microsoft.com/office/drawing/2014/main" id="{029A445E-8BF6-8E6C-1221-0FC0CD9DE75E}"/>
                  </a:ext>
                </a:extLst>
              </p14:cNvPr>
              <p14:cNvContentPartPr/>
              <p14:nvPr/>
            </p14:nvContentPartPr>
            <p14:xfrm>
              <a:off x="5332065" y="1328205"/>
              <a:ext cx="508680" cy="608040"/>
            </p14:xfrm>
          </p:contentPart>
        </mc:Choice>
        <mc:Fallback xmlns="">
          <p:pic>
            <p:nvPicPr>
              <p:cNvPr id="1259" name="Freihand 1258">
                <a:extLst>
                  <a:ext uri="{FF2B5EF4-FFF2-40B4-BE49-F238E27FC236}">
                    <a16:creationId xmlns:a16="http://schemas.microsoft.com/office/drawing/2014/main" id="{029A445E-8BF6-8E6C-1221-0FC0CD9DE75E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5296065" y="1292205"/>
                <a:ext cx="58032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1260" name="Freihand 1259">
                <a:extLst>
                  <a:ext uri="{FF2B5EF4-FFF2-40B4-BE49-F238E27FC236}">
                    <a16:creationId xmlns:a16="http://schemas.microsoft.com/office/drawing/2014/main" id="{A6E46665-A5EF-53F2-7780-07C8D56F9D53}"/>
                  </a:ext>
                </a:extLst>
              </p14:cNvPr>
              <p14:cNvContentPartPr/>
              <p14:nvPr/>
            </p14:nvContentPartPr>
            <p14:xfrm>
              <a:off x="5751105" y="1409565"/>
              <a:ext cx="822960" cy="602640"/>
            </p14:xfrm>
          </p:contentPart>
        </mc:Choice>
        <mc:Fallback xmlns="">
          <p:pic>
            <p:nvPicPr>
              <p:cNvPr id="1260" name="Freihand 1259">
                <a:extLst>
                  <a:ext uri="{FF2B5EF4-FFF2-40B4-BE49-F238E27FC236}">
                    <a16:creationId xmlns:a16="http://schemas.microsoft.com/office/drawing/2014/main" id="{A6E46665-A5EF-53F2-7780-07C8D56F9D53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5715465" y="1373925"/>
                <a:ext cx="89460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1261" name="Freihand 1260">
                <a:extLst>
                  <a:ext uri="{FF2B5EF4-FFF2-40B4-BE49-F238E27FC236}">
                    <a16:creationId xmlns:a16="http://schemas.microsoft.com/office/drawing/2014/main" id="{C27CEE07-45F8-F206-3235-CD95BC9BF415}"/>
                  </a:ext>
                </a:extLst>
              </p14:cNvPr>
              <p14:cNvContentPartPr/>
              <p14:nvPr/>
            </p14:nvContentPartPr>
            <p14:xfrm>
              <a:off x="5752545" y="1328925"/>
              <a:ext cx="162720" cy="120240"/>
            </p14:xfrm>
          </p:contentPart>
        </mc:Choice>
        <mc:Fallback xmlns="">
          <p:pic>
            <p:nvPicPr>
              <p:cNvPr id="1261" name="Freihand 1260">
                <a:extLst>
                  <a:ext uri="{FF2B5EF4-FFF2-40B4-BE49-F238E27FC236}">
                    <a16:creationId xmlns:a16="http://schemas.microsoft.com/office/drawing/2014/main" id="{C27CEE07-45F8-F206-3235-CD95BC9BF415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5716545" y="1293285"/>
                <a:ext cx="2343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1262" name="Freihand 1261">
                <a:extLst>
                  <a:ext uri="{FF2B5EF4-FFF2-40B4-BE49-F238E27FC236}">
                    <a16:creationId xmlns:a16="http://schemas.microsoft.com/office/drawing/2014/main" id="{1BF96D5B-5540-9E20-64D4-D6ABCE2C5520}"/>
                  </a:ext>
                </a:extLst>
              </p14:cNvPr>
              <p14:cNvContentPartPr/>
              <p14:nvPr/>
            </p14:nvContentPartPr>
            <p14:xfrm>
              <a:off x="6629865" y="2138925"/>
              <a:ext cx="645480" cy="698400"/>
            </p14:xfrm>
          </p:contentPart>
        </mc:Choice>
        <mc:Fallback xmlns="">
          <p:pic>
            <p:nvPicPr>
              <p:cNvPr id="1262" name="Freihand 1261">
                <a:extLst>
                  <a:ext uri="{FF2B5EF4-FFF2-40B4-BE49-F238E27FC236}">
                    <a16:creationId xmlns:a16="http://schemas.microsoft.com/office/drawing/2014/main" id="{1BF96D5B-5540-9E20-64D4-D6ABCE2C5520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593865" y="2103285"/>
                <a:ext cx="71712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1263" name="Freihand 1262">
                <a:extLst>
                  <a:ext uri="{FF2B5EF4-FFF2-40B4-BE49-F238E27FC236}">
                    <a16:creationId xmlns:a16="http://schemas.microsoft.com/office/drawing/2014/main" id="{7674766C-A621-9A8E-7DE8-F9CCCEDCFF57}"/>
                  </a:ext>
                </a:extLst>
              </p14:cNvPr>
              <p14:cNvContentPartPr/>
              <p14:nvPr/>
            </p14:nvContentPartPr>
            <p14:xfrm>
              <a:off x="6911745" y="2150805"/>
              <a:ext cx="212040" cy="472320"/>
            </p14:xfrm>
          </p:contentPart>
        </mc:Choice>
        <mc:Fallback xmlns="">
          <p:pic>
            <p:nvPicPr>
              <p:cNvPr id="1263" name="Freihand 1262">
                <a:extLst>
                  <a:ext uri="{FF2B5EF4-FFF2-40B4-BE49-F238E27FC236}">
                    <a16:creationId xmlns:a16="http://schemas.microsoft.com/office/drawing/2014/main" id="{7674766C-A621-9A8E-7DE8-F9CCCEDCFF57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6907425" y="2146485"/>
                <a:ext cx="2206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1264" name="Freihand 1263">
                <a:extLst>
                  <a:ext uri="{FF2B5EF4-FFF2-40B4-BE49-F238E27FC236}">
                    <a16:creationId xmlns:a16="http://schemas.microsoft.com/office/drawing/2014/main" id="{D023B088-1317-17FD-0508-CC6C3A6CA00C}"/>
                  </a:ext>
                </a:extLst>
              </p14:cNvPr>
              <p14:cNvContentPartPr/>
              <p14:nvPr/>
            </p14:nvContentPartPr>
            <p14:xfrm>
              <a:off x="7612305" y="2383005"/>
              <a:ext cx="300960" cy="395640"/>
            </p14:xfrm>
          </p:contentPart>
        </mc:Choice>
        <mc:Fallback xmlns="">
          <p:pic>
            <p:nvPicPr>
              <p:cNvPr id="1264" name="Freihand 1263">
                <a:extLst>
                  <a:ext uri="{FF2B5EF4-FFF2-40B4-BE49-F238E27FC236}">
                    <a16:creationId xmlns:a16="http://schemas.microsoft.com/office/drawing/2014/main" id="{D023B088-1317-17FD-0508-CC6C3A6CA00C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7576305" y="2347365"/>
                <a:ext cx="37260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1265" name="Freihand 1264">
                <a:extLst>
                  <a:ext uri="{FF2B5EF4-FFF2-40B4-BE49-F238E27FC236}">
                    <a16:creationId xmlns:a16="http://schemas.microsoft.com/office/drawing/2014/main" id="{902A781A-C25F-3881-ADC0-4D6EA802751F}"/>
                  </a:ext>
                </a:extLst>
              </p14:cNvPr>
              <p14:cNvContentPartPr/>
              <p14:nvPr/>
            </p14:nvContentPartPr>
            <p14:xfrm>
              <a:off x="4945785" y="3081765"/>
              <a:ext cx="71280" cy="386280"/>
            </p14:xfrm>
          </p:contentPart>
        </mc:Choice>
        <mc:Fallback xmlns="">
          <p:pic>
            <p:nvPicPr>
              <p:cNvPr id="1265" name="Freihand 1264">
                <a:extLst>
                  <a:ext uri="{FF2B5EF4-FFF2-40B4-BE49-F238E27FC236}">
                    <a16:creationId xmlns:a16="http://schemas.microsoft.com/office/drawing/2014/main" id="{902A781A-C25F-3881-ADC0-4D6EA802751F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4941465" y="3077445"/>
                <a:ext cx="799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1277" name="Freihand 1276">
                <a:extLst>
                  <a:ext uri="{FF2B5EF4-FFF2-40B4-BE49-F238E27FC236}">
                    <a16:creationId xmlns:a16="http://schemas.microsoft.com/office/drawing/2014/main" id="{24F4706A-0836-8C12-91AD-86D8BC1F331E}"/>
                  </a:ext>
                </a:extLst>
              </p14:cNvPr>
              <p14:cNvContentPartPr/>
              <p14:nvPr/>
            </p14:nvContentPartPr>
            <p14:xfrm>
              <a:off x="2810916" y="3822769"/>
              <a:ext cx="672480" cy="1017360"/>
            </p14:xfrm>
          </p:contentPart>
        </mc:Choice>
        <mc:Fallback xmlns="">
          <p:pic>
            <p:nvPicPr>
              <p:cNvPr id="1277" name="Freihand 1276">
                <a:extLst>
                  <a:ext uri="{FF2B5EF4-FFF2-40B4-BE49-F238E27FC236}">
                    <a16:creationId xmlns:a16="http://schemas.microsoft.com/office/drawing/2014/main" id="{24F4706A-0836-8C12-91AD-86D8BC1F331E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2806596" y="3818449"/>
                <a:ext cx="68112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1279" name="Freihand 1278">
                <a:extLst>
                  <a:ext uri="{FF2B5EF4-FFF2-40B4-BE49-F238E27FC236}">
                    <a16:creationId xmlns:a16="http://schemas.microsoft.com/office/drawing/2014/main" id="{0CFB2C88-E714-AE9B-912F-533E9A57F502}"/>
                  </a:ext>
                </a:extLst>
              </p14:cNvPr>
              <p14:cNvContentPartPr/>
              <p14:nvPr/>
            </p14:nvContentPartPr>
            <p14:xfrm>
              <a:off x="2909196" y="4727449"/>
              <a:ext cx="745920" cy="537480"/>
            </p14:xfrm>
          </p:contentPart>
        </mc:Choice>
        <mc:Fallback xmlns="">
          <p:pic>
            <p:nvPicPr>
              <p:cNvPr id="1279" name="Freihand 1278">
                <a:extLst>
                  <a:ext uri="{FF2B5EF4-FFF2-40B4-BE49-F238E27FC236}">
                    <a16:creationId xmlns:a16="http://schemas.microsoft.com/office/drawing/2014/main" id="{0CFB2C88-E714-AE9B-912F-533E9A57F502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2904876" y="4723129"/>
                <a:ext cx="75456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1289" name="Freihand 1288">
                <a:extLst>
                  <a:ext uri="{FF2B5EF4-FFF2-40B4-BE49-F238E27FC236}">
                    <a16:creationId xmlns:a16="http://schemas.microsoft.com/office/drawing/2014/main" id="{474492F4-EAB7-5303-0DD0-3F5414DD9D5F}"/>
                  </a:ext>
                </a:extLst>
              </p14:cNvPr>
              <p14:cNvContentPartPr/>
              <p14:nvPr/>
            </p14:nvContentPartPr>
            <p14:xfrm>
              <a:off x="3457116" y="3467449"/>
              <a:ext cx="907560" cy="581400"/>
            </p14:xfrm>
          </p:contentPart>
        </mc:Choice>
        <mc:Fallback xmlns="">
          <p:pic>
            <p:nvPicPr>
              <p:cNvPr id="1289" name="Freihand 1288">
                <a:extLst>
                  <a:ext uri="{FF2B5EF4-FFF2-40B4-BE49-F238E27FC236}">
                    <a16:creationId xmlns:a16="http://schemas.microsoft.com/office/drawing/2014/main" id="{474492F4-EAB7-5303-0DD0-3F5414DD9D5F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3452796" y="3463129"/>
                <a:ext cx="91620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1294" name="Freihand 1293">
                <a:extLst>
                  <a:ext uri="{FF2B5EF4-FFF2-40B4-BE49-F238E27FC236}">
                    <a16:creationId xmlns:a16="http://schemas.microsoft.com/office/drawing/2014/main" id="{8AC02F0D-0108-78FC-1590-6AE57E5F9480}"/>
                  </a:ext>
                </a:extLst>
              </p14:cNvPr>
              <p14:cNvContentPartPr/>
              <p14:nvPr/>
            </p14:nvContentPartPr>
            <p14:xfrm>
              <a:off x="4671396" y="3827809"/>
              <a:ext cx="1300320" cy="530640"/>
            </p14:xfrm>
          </p:contentPart>
        </mc:Choice>
        <mc:Fallback xmlns="">
          <p:pic>
            <p:nvPicPr>
              <p:cNvPr id="1294" name="Freihand 1293">
                <a:extLst>
                  <a:ext uri="{FF2B5EF4-FFF2-40B4-BE49-F238E27FC236}">
                    <a16:creationId xmlns:a16="http://schemas.microsoft.com/office/drawing/2014/main" id="{8AC02F0D-0108-78FC-1590-6AE57E5F9480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667076" y="3823489"/>
                <a:ext cx="130896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1296" name="Freihand 1295">
                <a:extLst>
                  <a:ext uri="{FF2B5EF4-FFF2-40B4-BE49-F238E27FC236}">
                    <a16:creationId xmlns:a16="http://schemas.microsoft.com/office/drawing/2014/main" id="{FB1CE0EA-46EC-8CB4-42B4-2EF7A7CBB116}"/>
                  </a:ext>
                </a:extLst>
              </p14:cNvPr>
              <p14:cNvContentPartPr/>
              <p14:nvPr/>
            </p14:nvContentPartPr>
            <p14:xfrm>
              <a:off x="5675436" y="3428929"/>
              <a:ext cx="338400" cy="195480"/>
            </p14:xfrm>
          </p:contentPart>
        </mc:Choice>
        <mc:Fallback xmlns="">
          <p:pic>
            <p:nvPicPr>
              <p:cNvPr id="1296" name="Freihand 1295">
                <a:extLst>
                  <a:ext uri="{FF2B5EF4-FFF2-40B4-BE49-F238E27FC236}">
                    <a16:creationId xmlns:a16="http://schemas.microsoft.com/office/drawing/2014/main" id="{FB1CE0EA-46EC-8CB4-42B4-2EF7A7CBB116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5671116" y="3424609"/>
                <a:ext cx="3470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1326" name="Freihand 1325">
                <a:extLst>
                  <a:ext uri="{FF2B5EF4-FFF2-40B4-BE49-F238E27FC236}">
                    <a16:creationId xmlns:a16="http://schemas.microsoft.com/office/drawing/2014/main" id="{9FD8B3B1-4DA5-60B7-3DC8-EC277A7B8A1F}"/>
                  </a:ext>
                </a:extLst>
              </p14:cNvPr>
              <p14:cNvContentPartPr/>
              <p14:nvPr/>
            </p14:nvContentPartPr>
            <p14:xfrm>
              <a:off x="3116330" y="1858668"/>
              <a:ext cx="537120" cy="720000"/>
            </p14:xfrm>
          </p:contentPart>
        </mc:Choice>
        <mc:Fallback xmlns="">
          <p:pic>
            <p:nvPicPr>
              <p:cNvPr id="1326" name="Freihand 1325">
                <a:extLst>
                  <a:ext uri="{FF2B5EF4-FFF2-40B4-BE49-F238E27FC236}">
                    <a16:creationId xmlns:a16="http://schemas.microsoft.com/office/drawing/2014/main" id="{9FD8B3B1-4DA5-60B7-3DC8-EC277A7B8A1F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3112010" y="1854348"/>
                <a:ext cx="54576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1328" name="Freihand 1327">
                <a:extLst>
                  <a:ext uri="{FF2B5EF4-FFF2-40B4-BE49-F238E27FC236}">
                    <a16:creationId xmlns:a16="http://schemas.microsoft.com/office/drawing/2014/main" id="{A8D8D144-3C2B-E082-5E87-BAD3B4CD9DA1}"/>
                  </a:ext>
                </a:extLst>
              </p14:cNvPr>
              <p14:cNvContentPartPr/>
              <p14:nvPr/>
            </p14:nvContentPartPr>
            <p14:xfrm>
              <a:off x="3489290" y="1505508"/>
              <a:ext cx="1033920" cy="738000"/>
            </p14:xfrm>
          </p:contentPart>
        </mc:Choice>
        <mc:Fallback xmlns="">
          <p:pic>
            <p:nvPicPr>
              <p:cNvPr id="1328" name="Freihand 1327">
                <a:extLst>
                  <a:ext uri="{FF2B5EF4-FFF2-40B4-BE49-F238E27FC236}">
                    <a16:creationId xmlns:a16="http://schemas.microsoft.com/office/drawing/2014/main" id="{A8D8D144-3C2B-E082-5E87-BAD3B4CD9DA1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3484970" y="1501188"/>
                <a:ext cx="10425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1329" name="Freihand 1328">
                <a:extLst>
                  <a:ext uri="{FF2B5EF4-FFF2-40B4-BE49-F238E27FC236}">
                    <a16:creationId xmlns:a16="http://schemas.microsoft.com/office/drawing/2014/main" id="{FF703CB4-E9E6-5313-472C-F7D7CB12C33C}"/>
                  </a:ext>
                </a:extLst>
              </p14:cNvPr>
              <p14:cNvContentPartPr/>
              <p14:nvPr/>
            </p14:nvContentPartPr>
            <p14:xfrm>
              <a:off x="3507290" y="1162428"/>
              <a:ext cx="959760" cy="408960"/>
            </p14:xfrm>
          </p:contentPart>
        </mc:Choice>
        <mc:Fallback xmlns="">
          <p:pic>
            <p:nvPicPr>
              <p:cNvPr id="1329" name="Freihand 1328">
                <a:extLst>
                  <a:ext uri="{FF2B5EF4-FFF2-40B4-BE49-F238E27FC236}">
                    <a16:creationId xmlns:a16="http://schemas.microsoft.com/office/drawing/2014/main" id="{FF703CB4-E9E6-5313-472C-F7D7CB12C33C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3502970" y="1158108"/>
                <a:ext cx="9684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1350" name="Freihand 1349">
                <a:extLst>
                  <a:ext uri="{FF2B5EF4-FFF2-40B4-BE49-F238E27FC236}">
                    <a16:creationId xmlns:a16="http://schemas.microsoft.com/office/drawing/2014/main" id="{8F36C602-D47B-19A5-5194-F410BF1DA723}"/>
                  </a:ext>
                </a:extLst>
              </p14:cNvPr>
              <p14:cNvContentPartPr/>
              <p14:nvPr/>
            </p14:nvContentPartPr>
            <p14:xfrm>
              <a:off x="5682050" y="1864068"/>
              <a:ext cx="519120" cy="849600"/>
            </p14:xfrm>
          </p:contentPart>
        </mc:Choice>
        <mc:Fallback xmlns="">
          <p:pic>
            <p:nvPicPr>
              <p:cNvPr id="1350" name="Freihand 1349">
                <a:extLst>
                  <a:ext uri="{FF2B5EF4-FFF2-40B4-BE49-F238E27FC236}">
                    <a16:creationId xmlns:a16="http://schemas.microsoft.com/office/drawing/2014/main" id="{8F36C602-D47B-19A5-5194-F410BF1DA723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5677730" y="1859748"/>
                <a:ext cx="52776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1396" name="Freihand 1395">
                <a:extLst>
                  <a:ext uri="{FF2B5EF4-FFF2-40B4-BE49-F238E27FC236}">
                    <a16:creationId xmlns:a16="http://schemas.microsoft.com/office/drawing/2014/main" id="{7A834B69-2F7E-2666-9526-B3CAC420A223}"/>
                  </a:ext>
                </a:extLst>
              </p14:cNvPr>
              <p14:cNvContentPartPr/>
              <p14:nvPr/>
            </p14:nvContentPartPr>
            <p14:xfrm>
              <a:off x="4960836" y="3446268"/>
              <a:ext cx="165960" cy="414000"/>
            </p14:xfrm>
          </p:contentPart>
        </mc:Choice>
        <mc:Fallback xmlns="">
          <p:pic>
            <p:nvPicPr>
              <p:cNvPr id="1396" name="Freihand 1395">
                <a:extLst>
                  <a:ext uri="{FF2B5EF4-FFF2-40B4-BE49-F238E27FC236}">
                    <a16:creationId xmlns:a16="http://schemas.microsoft.com/office/drawing/2014/main" id="{7A834B69-2F7E-2666-9526-B3CAC420A223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4943196" y="3428268"/>
                <a:ext cx="20160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1397" name="Freihand 1396">
                <a:extLst>
                  <a:ext uri="{FF2B5EF4-FFF2-40B4-BE49-F238E27FC236}">
                    <a16:creationId xmlns:a16="http://schemas.microsoft.com/office/drawing/2014/main" id="{A61A59D3-BDA0-66BE-4758-E54F71BD6A4D}"/>
                  </a:ext>
                </a:extLst>
              </p14:cNvPr>
              <p14:cNvContentPartPr/>
              <p14:nvPr/>
            </p14:nvContentPartPr>
            <p14:xfrm>
              <a:off x="5055516" y="3068628"/>
              <a:ext cx="546480" cy="692280"/>
            </p14:xfrm>
          </p:contentPart>
        </mc:Choice>
        <mc:Fallback xmlns="">
          <p:pic>
            <p:nvPicPr>
              <p:cNvPr id="1397" name="Freihand 1396">
                <a:extLst>
                  <a:ext uri="{FF2B5EF4-FFF2-40B4-BE49-F238E27FC236}">
                    <a16:creationId xmlns:a16="http://schemas.microsoft.com/office/drawing/2014/main" id="{A61A59D3-BDA0-66BE-4758-E54F71BD6A4D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037876" y="3050628"/>
                <a:ext cx="58212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1400" name="Freihand 1399">
                <a:extLst>
                  <a:ext uri="{FF2B5EF4-FFF2-40B4-BE49-F238E27FC236}">
                    <a16:creationId xmlns:a16="http://schemas.microsoft.com/office/drawing/2014/main" id="{48490576-DB57-A509-6FC4-DFED7E3A749B}"/>
                  </a:ext>
                </a:extLst>
              </p14:cNvPr>
              <p14:cNvContentPartPr/>
              <p14:nvPr/>
            </p14:nvContentPartPr>
            <p14:xfrm>
              <a:off x="5086116" y="2648148"/>
              <a:ext cx="700560" cy="677880"/>
            </p14:xfrm>
          </p:contentPart>
        </mc:Choice>
        <mc:Fallback xmlns="">
          <p:pic>
            <p:nvPicPr>
              <p:cNvPr id="1400" name="Freihand 1399">
                <a:extLst>
                  <a:ext uri="{FF2B5EF4-FFF2-40B4-BE49-F238E27FC236}">
                    <a16:creationId xmlns:a16="http://schemas.microsoft.com/office/drawing/2014/main" id="{48490576-DB57-A509-6FC4-DFED7E3A749B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068476" y="2630508"/>
                <a:ext cx="73620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1402" name="Freihand 1401">
                <a:extLst>
                  <a:ext uri="{FF2B5EF4-FFF2-40B4-BE49-F238E27FC236}">
                    <a16:creationId xmlns:a16="http://schemas.microsoft.com/office/drawing/2014/main" id="{EE75C369-ADC5-1F2D-C149-9E766F8612FB}"/>
                  </a:ext>
                </a:extLst>
              </p14:cNvPr>
              <p14:cNvContentPartPr/>
              <p14:nvPr/>
            </p14:nvContentPartPr>
            <p14:xfrm>
              <a:off x="4678123" y="3845148"/>
              <a:ext cx="421200" cy="497520"/>
            </p14:xfrm>
          </p:contentPart>
        </mc:Choice>
        <mc:Fallback xmlns="">
          <p:pic>
            <p:nvPicPr>
              <p:cNvPr id="1402" name="Freihand 1401">
                <a:extLst>
                  <a:ext uri="{FF2B5EF4-FFF2-40B4-BE49-F238E27FC236}">
                    <a16:creationId xmlns:a16="http://schemas.microsoft.com/office/drawing/2014/main" id="{EE75C369-ADC5-1F2D-C149-9E766F8612FB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4660123" y="3827148"/>
                <a:ext cx="4568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1404" name="Freihand 1403">
                <a:extLst>
                  <a:ext uri="{FF2B5EF4-FFF2-40B4-BE49-F238E27FC236}">
                    <a16:creationId xmlns:a16="http://schemas.microsoft.com/office/drawing/2014/main" id="{83659F0F-284E-449A-E03F-2FC252343C55}"/>
                  </a:ext>
                </a:extLst>
              </p14:cNvPr>
              <p14:cNvContentPartPr/>
              <p14:nvPr/>
            </p14:nvContentPartPr>
            <p14:xfrm>
              <a:off x="4287883" y="3382548"/>
              <a:ext cx="822960" cy="471600"/>
            </p14:xfrm>
          </p:contentPart>
        </mc:Choice>
        <mc:Fallback xmlns="">
          <p:pic>
            <p:nvPicPr>
              <p:cNvPr id="1404" name="Freihand 1403">
                <a:extLst>
                  <a:ext uri="{FF2B5EF4-FFF2-40B4-BE49-F238E27FC236}">
                    <a16:creationId xmlns:a16="http://schemas.microsoft.com/office/drawing/2014/main" id="{83659F0F-284E-449A-E03F-2FC252343C55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4270243" y="3364908"/>
                <a:ext cx="8586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1406" name="Freihand 1405">
                <a:extLst>
                  <a:ext uri="{FF2B5EF4-FFF2-40B4-BE49-F238E27FC236}">
                    <a16:creationId xmlns:a16="http://schemas.microsoft.com/office/drawing/2014/main" id="{37F51BA3-DD09-5FAB-2D9C-74195CE805BC}"/>
                  </a:ext>
                </a:extLst>
              </p14:cNvPr>
              <p14:cNvContentPartPr/>
              <p14:nvPr/>
            </p14:nvContentPartPr>
            <p14:xfrm>
              <a:off x="2971003" y="3539148"/>
              <a:ext cx="1319760" cy="1335600"/>
            </p14:xfrm>
          </p:contentPart>
        </mc:Choice>
        <mc:Fallback xmlns="">
          <p:pic>
            <p:nvPicPr>
              <p:cNvPr id="1406" name="Freihand 1405">
                <a:extLst>
                  <a:ext uri="{FF2B5EF4-FFF2-40B4-BE49-F238E27FC236}">
                    <a16:creationId xmlns:a16="http://schemas.microsoft.com/office/drawing/2014/main" id="{37F51BA3-DD09-5FAB-2D9C-74195CE805BC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2953003" y="3521508"/>
                <a:ext cx="1355400" cy="13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1408" name="Freihand 1407">
                <a:extLst>
                  <a:ext uri="{FF2B5EF4-FFF2-40B4-BE49-F238E27FC236}">
                    <a16:creationId xmlns:a16="http://schemas.microsoft.com/office/drawing/2014/main" id="{B4CD5316-F3A2-3F83-AE22-32483C12DBF7}"/>
                  </a:ext>
                </a:extLst>
              </p14:cNvPr>
              <p14:cNvContentPartPr/>
              <p14:nvPr/>
            </p14:nvContentPartPr>
            <p14:xfrm>
              <a:off x="3039763" y="4880148"/>
              <a:ext cx="1808640" cy="1406880"/>
            </p14:xfrm>
          </p:contentPart>
        </mc:Choice>
        <mc:Fallback xmlns="">
          <p:pic>
            <p:nvPicPr>
              <p:cNvPr id="1408" name="Freihand 1407">
                <a:extLst>
                  <a:ext uri="{FF2B5EF4-FFF2-40B4-BE49-F238E27FC236}">
                    <a16:creationId xmlns:a16="http://schemas.microsoft.com/office/drawing/2014/main" id="{B4CD5316-F3A2-3F83-AE22-32483C12DBF7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3021763" y="4862148"/>
                <a:ext cx="1844280" cy="14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1410" name="Freihand 1409">
                <a:extLst>
                  <a:ext uri="{FF2B5EF4-FFF2-40B4-BE49-F238E27FC236}">
                    <a16:creationId xmlns:a16="http://schemas.microsoft.com/office/drawing/2014/main" id="{FC3CAD49-7A96-B9DA-F584-AE24EC03F5BA}"/>
                  </a:ext>
                </a:extLst>
              </p14:cNvPr>
              <p14:cNvContentPartPr/>
              <p14:nvPr/>
            </p14:nvContentPartPr>
            <p14:xfrm>
              <a:off x="3883603" y="4614468"/>
              <a:ext cx="646920" cy="729000"/>
            </p14:xfrm>
          </p:contentPart>
        </mc:Choice>
        <mc:Fallback xmlns="">
          <p:pic>
            <p:nvPicPr>
              <p:cNvPr id="1410" name="Freihand 1409">
                <a:extLst>
                  <a:ext uri="{FF2B5EF4-FFF2-40B4-BE49-F238E27FC236}">
                    <a16:creationId xmlns:a16="http://schemas.microsoft.com/office/drawing/2014/main" id="{FC3CAD49-7A96-B9DA-F584-AE24EC03F5BA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3865603" y="4596468"/>
                <a:ext cx="682560" cy="7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1412" name="Freihand 1411">
                <a:extLst>
                  <a:ext uri="{FF2B5EF4-FFF2-40B4-BE49-F238E27FC236}">
                    <a16:creationId xmlns:a16="http://schemas.microsoft.com/office/drawing/2014/main" id="{DCD3D223-F981-D84F-52CF-A57F4ED258F8}"/>
                  </a:ext>
                </a:extLst>
              </p14:cNvPr>
              <p14:cNvContentPartPr/>
              <p14:nvPr/>
            </p14:nvContentPartPr>
            <p14:xfrm>
              <a:off x="3122203" y="4780068"/>
              <a:ext cx="488520" cy="504720"/>
            </p14:xfrm>
          </p:contentPart>
        </mc:Choice>
        <mc:Fallback xmlns="">
          <p:pic>
            <p:nvPicPr>
              <p:cNvPr id="1412" name="Freihand 1411">
                <a:extLst>
                  <a:ext uri="{FF2B5EF4-FFF2-40B4-BE49-F238E27FC236}">
                    <a16:creationId xmlns:a16="http://schemas.microsoft.com/office/drawing/2014/main" id="{DCD3D223-F981-D84F-52CF-A57F4ED258F8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3104203" y="4762068"/>
                <a:ext cx="52416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1414" name="Freihand 1413">
                <a:extLst>
                  <a:ext uri="{FF2B5EF4-FFF2-40B4-BE49-F238E27FC236}">
                    <a16:creationId xmlns:a16="http://schemas.microsoft.com/office/drawing/2014/main" id="{66B67508-F273-5877-435B-40DE40E6DEF4}"/>
                  </a:ext>
                </a:extLst>
              </p14:cNvPr>
              <p14:cNvContentPartPr/>
              <p14:nvPr/>
            </p14:nvContentPartPr>
            <p14:xfrm>
              <a:off x="2820883" y="3815988"/>
              <a:ext cx="307080" cy="1519560"/>
            </p14:xfrm>
          </p:contentPart>
        </mc:Choice>
        <mc:Fallback xmlns="">
          <p:pic>
            <p:nvPicPr>
              <p:cNvPr id="1414" name="Freihand 1413">
                <a:extLst>
                  <a:ext uri="{FF2B5EF4-FFF2-40B4-BE49-F238E27FC236}">
                    <a16:creationId xmlns:a16="http://schemas.microsoft.com/office/drawing/2014/main" id="{66B67508-F273-5877-435B-40DE40E6DEF4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2802883" y="3798348"/>
                <a:ext cx="342720" cy="15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1416" name="Freihand 1415">
                <a:extLst>
                  <a:ext uri="{FF2B5EF4-FFF2-40B4-BE49-F238E27FC236}">
                    <a16:creationId xmlns:a16="http://schemas.microsoft.com/office/drawing/2014/main" id="{C97EE600-10AB-0BFF-9061-FC1F004B2612}"/>
                  </a:ext>
                </a:extLst>
              </p14:cNvPr>
              <p14:cNvContentPartPr/>
              <p14:nvPr/>
            </p14:nvContentPartPr>
            <p14:xfrm>
              <a:off x="2896123" y="3821028"/>
              <a:ext cx="606240" cy="943560"/>
            </p14:xfrm>
          </p:contentPart>
        </mc:Choice>
        <mc:Fallback xmlns="">
          <p:pic>
            <p:nvPicPr>
              <p:cNvPr id="1416" name="Freihand 1415">
                <a:extLst>
                  <a:ext uri="{FF2B5EF4-FFF2-40B4-BE49-F238E27FC236}">
                    <a16:creationId xmlns:a16="http://schemas.microsoft.com/office/drawing/2014/main" id="{C97EE600-10AB-0BFF-9061-FC1F004B2612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2878123" y="3803388"/>
                <a:ext cx="641880" cy="9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1418" name="Freihand 1417">
                <a:extLst>
                  <a:ext uri="{FF2B5EF4-FFF2-40B4-BE49-F238E27FC236}">
                    <a16:creationId xmlns:a16="http://schemas.microsoft.com/office/drawing/2014/main" id="{A76E6368-5FDA-F367-A971-17BE6A07F45C}"/>
                  </a:ext>
                </a:extLst>
              </p14:cNvPr>
              <p14:cNvContentPartPr/>
              <p14:nvPr/>
            </p14:nvContentPartPr>
            <p14:xfrm>
              <a:off x="2866603" y="3528708"/>
              <a:ext cx="340920" cy="323640"/>
            </p14:xfrm>
          </p:contentPart>
        </mc:Choice>
        <mc:Fallback xmlns="">
          <p:pic>
            <p:nvPicPr>
              <p:cNvPr id="1418" name="Freihand 1417">
                <a:extLst>
                  <a:ext uri="{FF2B5EF4-FFF2-40B4-BE49-F238E27FC236}">
                    <a16:creationId xmlns:a16="http://schemas.microsoft.com/office/drawing/2014/main" id="{A76E6368-5FDA-F367-A971-17BE6A07F45C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2848963" y="3510708"/>
                <a:ext cx="3765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1420" name="Freihand 1419">
                <a:extLst>
                  <a:ext uri="{FF2B5EF4-FFF2-40B4-BE49-F238E27FC236}">
                    <a16:creationId xmlns:a16="http://schemas.microsoft.com/office/drawing/2014/main" id="{6C0E2953-F7EB-68E9-F5BE-E748438D056A}"/>
                  </a:ext>
                </a:extLst>
              </p14:cNvPr>
              <p14:cNvContentPartPr/>
              <p14:nvPr/>
            </p14:nvContentPartPr>
            <p14:xfrm>
              <a:off x="3244243" y="3349788"/>
              <a:ext cx="230760" cy="715680"/>
            </p14:xfrm>
          </p:contentPart>
        </mc:Choice>
        <mc:Fallback xmlns="">
          <p:pic>
            <p:nvPicPr>
              <p:cNvPr id="1420" name="Freihand 1419">
                <a:extLst>
                  <a:ext uri="{FF2B5EF4-FFF2-40B4-BE49-F238E27FC236}">
                    <a16:creationId xmlns:a16="http://schemas.microsoft.com/office/drawing/2014/main" id="{6C0E2953-F7EB-68E9-F5BE-E748438D056A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3226603" y="3331788"/>
                <a:ext cx="26640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1422" name="Freihand 1421">
                <a:extLst>
                  <a:ext uri="{FF2B5EF4-FFF2-40B4-BE49-F238E27FC236}">
                    <a16:creationId xmlns:a16="http://schemas.microsoft.com/office/drawing/2014/main" id="{2C48B64B-4167-329E-A725-51F5B4264D1D}"/>
                  </a:ext>
                </a:extLst>
              </p14:cNvPr>
              <p14:cNvContentPartPr/>
              <p14:nvPr/>
            </p14:nvContentPartPr>
            <p14:xfrm>
              <a:off x="4149643" y="4209828"/>
              <a:ext cx="182160" cy="388080"/>
            </p14:xfrm>
          </p:contentPart>
        </mc:Choice>
        <mc:Fallback xmlns="">
          <p:pic>
            <p:nvPicPr>
              <p:cNvPr id="1422" name="Freihand 1421">
                <a:extLst>
                  <a:ext uri="{FF2B5EF4-FFF2-40B4-BE49-F238E27FC236}">
                    <a16:creationId xmlns:a16="http://schemas.microsoft.com/office/drawing/2014/main" id="{2C48B64B-4167-329E-A725-51F5B4264D1D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4131643" y="4192188"/>
                <a:ext cx="21780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1424" name="Freihand 1423">
                <a:extLst>
                  <a:ext uri="{FF2B5EF4-FFF2-40B4-BE49-F238E27FC236}">
                    <a16:creationId xmlns:a16="http://schemas.microsoft.com/office/drawing/2014/main" id="{50CB2CC5-DC0A-FDB0-6D70-2579DDDD4BBE}"/>
                  </a:ext>
                </a:extLst>
              </p14:cNvPr>
              <p14:cNvContentPartPr/>
              <p14:nvPr/>
            </p14:nvContentPartPr>
            <p14:xfrm>
              <a:off x="3553483" y="5037468"/>
              <a:ext cx="345240" cy="90720"/>
            </p14:xfrm>
          </p:contentPart>
        </mc:Choice>
        <mc:Fallback xmlns="">
          <p:pic>
            <p:nvPicPr>
              <p:cNvPr id="1424" name="Freihand 1423">
                <a:extLst>
                  <a:ext uri="{FF2B5EF4-FFF2-40B4-BE49-F238E27FC236}">
                    <a16:creationId xmlns:a16="http://schemas.microsoft.com/office/drawing/2014/main" id="{50CB2CC5-DC0A-FDB0-6D70-2579DDDD4BBE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3535843" y="5019828"/>
                <a:ext cx="3808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1426" name="Freihand 1425">
                <a:extLst>
                  <a:ext uri="{FF2B5EF4-FFF2-40B4-BE49-F238E27FC236}">
                    <a16:creationId xmlns:a16="http://schemas.microsoft.com/office/drawing/2014/main" id="{3BDAB976-27E1-931D-7B42-737BBE459FFF}"/>
                  </a:ext>
                </a:extLst>
              </p14:cNvPr>
              <p14:cNvContentPartPr/>
              <p14:nvPr/>
            </p14:nvContentPartPr>
            <p14:xfrm>
              <a:off x="3731683" y="4640388"/>
              <a:ext cx="325440" cy="29160"/>
            </p14:xfrm>
          </p:contentPart>
        </mc:Choice>
        <mc:Fallback xmlns="">
          <p:pic>
            <p:nvPicPr>
              <p:cNvPr id="1426" name="Freihand 1425">
                <a:extLst>
                  <a:ext uri="{FF2B5EF4-FFF2-40B4-BE49-F238E27FC236}">
                    <a16:creationId xmlns:a16="http://schemas.microsoft.com/office/drawing/2014/main" id="{3BDAB976-27E1-931D-7B42-737BBE459FFF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3714043" y="4622748"/>
                <a:ext cx="3610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1428" name="Freihand 1427">
                <a:extLst>
                  <a:ext uri="{FF2B5EF4-FFF2-40B4-BE49-F238E27FC236}">
                    <a16:creationId xmlns:a16="http://schemas.microsoft.com/office/drawing/2014/main" id="{1E899459-7D56-8668-2E72-8971255EE464}"/>
                  </a:ext>
                </a:extLst>
              </p14:cNvPr>
              <p14:cNvContentPartPr/>
              <p14:nvPr/>
            </p14:nvContentPartPr>
            <p14:xfrm>
              <a:off x="3438283" y="3934568"/>
              <a:ext cx="497880" cy="102960"/>
            </p14:xfrm>
          </p:contentPart>
        </mc:Choice>
        <mc:Fallback xmlns="">
          <p:pic>
            <p:nvPicPr>
              <p:cNvPr id="1428" name="Freihand 1427">
                <a:extLst>
                  <a:ext uri="{FF2B5EF4-FFF2-40B4-BE49-F238E27FC236}">
                    <a16:creationId xmlns:a16="http://schemas.microsoft.com/office/drawing/2014/main" id="{1E899459-7D56-8668-2E72-8971255EE464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420643" y="3916928"/>
                <a:ext cx="5335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1432" name="Freihand 1431">
                <a:extLst>
                  <a:ext uri="{FF2B5EF4-FFF2-40B4-BE49-F238E27FC236}">
                    <a16:creationId xmlns:a16="http://schemas.microsoft.com/office/drawing/2014/main" id="{55498398-B826-4544-42E3-9561819A5274}"/>
                  </a:ext>
                </a:extLst>
              </p14:cNvPr>
              <p14:cNvContentPartPr/>
              <p14:nvPr/>
            </p14:nvContentPartPr>
            <p14:xfrm>
              <a:off x="2142643" y="3112736"/>
              <a:ext cx="812160" cy="611280"/>
            </p14:xfrm>
          </p:contentPart>
        </mc:Choice>
        <mc:Fallback xmlns="">
          <p:pic>
            <p:nvPicPr>
              <p:cNvPr id="1432" name="Freihand 1431">
                <a:extLst>
                  <a:ext uri="{FF2B5EF4-FFF2-40B4-BE49-F238E27FC236}">
                    <a16:creationId xmlns:a16="http://schemas.microsoft.com/office/drawing/2014/main" id="{55498398-B826-4544-42E3-9561819A5274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2125003" y="3095096"/>
                <a:ext cx="84780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1434" name="Freihand 1433">
                <a:extLst>
                  <a:ext uri="{FF2B5EF4-FFF2-40B4-BE49-F238E27FC236}">
                    <a16:creationId xmlns:a16="http://schemas.microsoft.com/office/drawing/2014/main" id="{B86FC70B-376C-BDC3-291F-B2ABC13484BF}"/>
                  </a:ext>
                </a:extLst>
              </p14:cNvPr>
              <p14:cNvContentPartPr/>
              <p14:nvPr/>
            </p14:nvContentPartPr>
            <p14:xfrm>
              <a:off x="2273683" y="2649776"/>
              <a:ext cx="1212480" cy="693000"/>
            </p14:xfrm>
          </p:contentPart>
        </mc:Choice>
        <mc:Fallback xmlns="">
          <p:pic>
            <p:nvPicPr>
              <p:cNvPr id="1434" name="Freihand 1433">
                <a:extLst>
                  <a:ext uri="{FF2B5EF4-FFF2-40B4-BE49-F238E27FC236}">
                    <a16:creationId xmlns:a16="http://schemas.microsoft.com/office/drawing/2014/main" id="{B86FC70B-376C-BDC3-291F-B2ABC13484BF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2255683" y="2631776"/>
                <a:ext cx="124812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1450" name="Freihand 1449">
                <a:extLst>
                  <a:ext uri="{FF2B5EF4-FFF2-40B4-BE49-F238E27FC236}">
                    <a16:creationId xmlns:a16="http://schemas.microsoft.com/office/drawing/2014/main" id="{9C797742-0C6F-EF16-A12E-37EF4A2A0CCD}"/>
                  </a:ext>
                </a:extLst>
              </p14:cNvPr>
              <p14:cNvContentPartPr/>
              <p14:nvPr/>
            </p14:nvContentPartPr>
            <p14:xfrm>
              <a:off x="6315902" y="2462379"/>
              <a:ext cx="646920" cy="693720"/>
            </p14:xfrm>
          </p:contentPart>
        </mc:Choice>
        <mc:Fallback xmlns="">
          <p:pic>
            <p:nvPicPr>
              <p:cNvPr id="1450" name="Freihand 1449">
                <a:extLst>
                  <a:ext uri="{FF2B5EF4-FFF2-40B4-BE49-F238E27FC236}">
                    <a16:creationId xmlns:a16="http://schemas.microsoft.com/office/drawing/2014/main" id="{9C797742-0C6F-EF16-A12E-37EF4A2A0CCD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6297902" y="2444739"/>
                <a:ext cx="68256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1469" name="Freihand 1468">
                <a:extLst>
                  <a:ext uri="{FF2B5EF4-FFF2-40B4-BE49-F238E27FC236}">
                    <a16:creationId xmlns:a16="http://schemas.microsoft.com/office/drawing/2014/main" id="{00D3A12D-8F13-1E83-C83A-447262E33467}"/>
                  </a:ext>
                </a:extLst>
              </p14:cNvPr>
              <p14:cNvContentPartPr/>
              <p14:nvPr/>
            </p14:nvContentPartPr>
            <p14:xfrm>
              <a:off x="6977942" y="3575139"/>
              <a:ext cx="510840" cy="443880"/>
            </p14:xfrm>
          </p:contentPart>
        </mc:Choice>
        <mc:Fallback xmlns="">
          <p:pic>
            <p:nvPicPr>
              <p:cNvPr id="1469" name="Freihand 1468">
                <a:extLst>
                  <a:ext uri="{FF2B5EF4-FFF2-40B4-BE49-F238E27FC236}">
                    <a16:creationId xmlns:a16="http://schemas.microsoft.com/office/drawing/2014/main" id="{00D3A12D-8F13-1E83-C83A-447262E33467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6959942" y="3557499"/>
                <a:ext cx="5464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1474" name="Freihand 1473">
                <a:extLst>
                  <a:ext uri="{FF2B5EF4-FFF2-40B4-BE49-F238E27FC236}">
                    <a16:creationId xmlns:a16="http://schemas.microsoft.com/office/drawing/2014/main" id="{304C9F0F-85CE-F71C-5023-5AB0284238A5}"/>
                  </a:ext>
                </a:extLst>
              </p14:cNvPr>
              <p14:cNvContentPartPr/>
              <p14:nvPr/>
            </p14:nvContentPartPr>
            <p14:xfrm>
              <a:off x="6921062" y="2938299"/>
              <a:ext cx="1059840" cy="757440"/>
            </p14:xfrm>
          </p:contentPart>
        </mc:Choice>
        <mc:Fallback xmlns="">
          <p:pic>
            <p:nvPicPr>
              <p:cNvPr id="1474" name="Freihand 1473">
                <a:extLst>
                  <a:ext uri="{FF2B5EF4-FFF2-40B4-BE49-F238E27FC236}">
                    <a16:creationId xmlns:a16="http://schemas.microsoft.com/office/drawing/2014/main" id="{304C9F0F-85CE-F71C-5023-5AB0284238A5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6903062" y="2920299"/>
                <a:ext cx="109548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1491" name="Freihand 1490">
                <a:extLst>
                  <a:ext uri="{FF2B5EF4-FFF2-40B4-BE49-F238E27FC236}">
                    <a16:creationId xmlns:a16="http://schemas.microsoft.com/office/drawing/2014/main" id="{ECAF0DFE-4504-8BD6-CF21-9778AFCDB34E}"/>
                  </a:ext>
                </a:extLst>
              </p14:cNvPr>
              <p14:cNvContentPartPr/>
              <p14:nvPr/>
            </p14:nvContentPartPr>
            <p14:xfrm>
              <a:off x="7635939" y="2333438"/>
              <a:ext cx="622800" cy="665640"/>
            </p14:xfrm>
          </p:contentPart>
        </mc:Choice>
        <mc:Fallback xmlns="">
          <p:pic>
            <p:nvPicPr>
              <p:cNvPr id="1491" name="Freihand 1490">
                <a:extLst>
                  <a:ext uri="{FF2B5EF4-FFF2-40B4-BE49-F238E27FC236}">
                    <a16:creationId xmlns:a16="http://schemas.microsoft.com/office/drawing/2014/main" id="{ECAF0DFE-4504-8BD6-CF21-9778AFCDB34E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7617939" y="2315438"/>
                <a:ext cx="65844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1499" name="Freihand 1498">
                <a:extLst>
                  <a:ext uri="{FF2B5EF4-FFF2-40B4-BE49-F238E27FC236}">
                    <a16:creationId xmlns:a16="http://schemas.microsoft.com/office/drawing/2014/main" id="{8389CEEE-7FE7-6A35-56DD-DA29373821A2}"/>
                  </a:ext>
                </a:extLst>
              </p14:cNvPr>
              <p14:cNvContentPartPr/>
              <p14:nvPr/>
            </p14:nvContentPartPr>
            <p14:xfrm>
              <a:off x="6588339" y="1694438"/>
              <a:ext cx="581400" cy="442440"/>
            </p14:xfrm>
          </p:contentPart>
        </mc:Choice>
        <mc:Fallback xmlns="">
          <p:pic>
            <p:nvPicPr>
              <p:cNvPr id="1499" name="Freihand 1498">
                <a:extLst>
                  <a:ext uri="{FF2B5EF4-FFF2-40B4-BE49-F238E27FC236}">
                    <a16:creationId xmlns:a16="http://schemas.microsoft.com/office/drawing/2014/main" id="{8389CEEE-7FE7-6A35-56DD-DA29373821A2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570699" y="1676798"/>
                <a:ext cx="61704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1501" name="Freihand 1500">
                <a:extLst>
                  <a:ext uri="{FF2B5EF4-FFF2-40B4-BE49-F238E27FC236}">
                    <a16:creationId xmlns:a16="http://schemas.microsoft.com/office/drawing/2014/main" id="{A0CBA071-1B8F-3074-573E-B6837910DDFC}"/>
                  </a:ext>
                </a:extLst>
              </p14:cNvPr>
              <p14:cNvContentPartPr/>
              <p14:nvPr/>
            </p14:nvContentPartPr>
            <p14:xfrm>
              <a:off x="3497760" y="3020462"/>
              <a:ext cx="163080" cy="151560"/>
            </p14:xfrm>
          </p:contentPart>
        </mc:Choice>
        <mc:Fallback xmlns="">
          <p:pic>
            <p:nvPicPr>
              <p:cNvPr id="1501" name="Freihand 1500">
                <a:extLst>
                  <a:ext uri="{FF2B5EF4-FFF2-40B4-BE49-F238E27FC236}">
                    <a16:creationId xmlns:a16="http://schemas.microsoft.com/office/drawing/2014/main" id="{A0CBA071-1B8F-3074-573E-B6837910DDFC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3480120" y="3002822"/>
                <a:ext cx="1987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1503" name="Freihand 1502">
                <a:extLst>
                  <a:ext uri="{FF2B5EF4-FFF2-40B4-BE49-F238E27FC236}">
                    <a16:creationId xmlns:a16="http://schemas.microsoft.com/office/drawing/2014/main" id="{386E5ADF-13FD-01D9-746D-DB90BE752710}"/>
                  </a:ext>
                </a:extLst>
              </p14:cNvPr>
              <p14:cNvContentPartPr/>
              <p14:nvPr/>
            </p14:nvContentPartPr>
            <p14:xfrm>
              <a:off x="4321375" y="4263022"/>
              <a:ext cx="363600" cy="93240"/>
            </p14:xfrm>
          </p:contentPart>
        </mc:Choice>
        <mc:Fallback xmlns="">
          <p:pic>
            <p:nvPicPr>
              <p:cNvPr id="1503" name="Freihand 1502">
                <a:extLst>
                  <a:ext uri="{FF2B5EF4-FFF2-40B4-BE49-F238E27FC236}">
                    <a16:creationId xmlns:a16="http://schemas.microsoft.com/office/drawing/2014/main" id="{386E5ADF-13FD-01D9-746D-DB90BE752710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303375" y="4245022"/>
                <a:ext cx="3992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1505" name="Freihand 1504">
                <a:extLst>
                  <a:ext uri="{FF2B5EF4-FFF2-40B4-BE49-F238E27FC236}">
                    <a16:creationId xmlns:a16="http://schemas.microsoft.com/office/drawing/2014/main" id="{54CDF035-FDF3-763D-AA8E-3419C2376EF8}"/>
                  </a:ext>
                </a:extLst>
              </p14:cNvPr>
              <p14:cNvContentPartPr/>
              <p14:nvPr/>
            </p14:nvContentPartPr>
            <p14:xfrm>
              <a:off x="4240375" y="4034422"/>
              <a:ext cx="501840" cy="77760"/>
            </p14:xfrm>
          </p:contentPart>
        </mc:Choice>
        <mc:Fallback xmlns="">
          <p:pic>
            <p:nvPicPr>
              <p:cNvPr id="1505" name="Freihand 1504">
                <a:extLst>
                  <a:ext uri="{FF2B5EF4-FFF2-40B4-BE49-F238E27FC236}">
                    <a16:creationId xmlns:a16="http://schemas.microsoft.com/office/drawing/2014/main" id="{54CDF035-FDF3-763D-AA8E-3419C2376EF8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4222735" y="4016422"/>
                <a:ext cx="5374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1507" name="Freihand 1506">
                <a:extLst>
                  <a:ext uri="{FF2B5EF4-FFF2-40B4-BE49-F238E27FC236}">
                    <a16:creationId xmlns:a16="http://schemas.microsoft.com/office/drawing/2014/main" id="{63F79870-5DBD-21D7-B0CD-7CD81089E1D8}"/>
                  </a:ext>
                </a:extLst>
              </p14:cNvPr>
              <p14:cNvContentPartPr/>
              <p14:nvPr/>
            </p14:nvContentPartPr>
            <p14:xfrm>
              <a:off x="4592095" y="2366182"/>
              <a:ext cx="817200" cy="478080"/>
            </p14:xfrm>
          </p:contentPart>
        </mc:Choice>
        <mc:Fallback xmlns="">
          <p:pic>
            <p:nvPicPr>
              <p:cNvPr id="1507" name="Freihand 1506">
                <a:extLst>
                  <a:ext uri="{FF2B5EF4-FFF2-40B4-BE49-F238E27FC236}">
                    <a16:creationId xmlns:a16="http://schemas.microsoft.com/office/drawing/2014/main" id="{63F79870-5DBD-21D7-B0CD-7CD81089E1D8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4574095" y="2348542"/>
                <a:ext cx="85284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1508" name="Freihand 1507">
                <a:extLst>
                  <a:ext uri="{FF2B5EF4-FFF2-40B4-BE49-F238E27FC236}">
                    <a16:creationId xmlns:a16="http://schemas.microsoft.com/office/drawing/2014/main" id="{48FE8A42-A208-91B9-15D0-549DA2A47CBF}"/>
                  </a:ext>
                </a:extLst>
              </p14:cNvPr>
              <p14:cNvContentPartPr/>
              <p14:nvPr/>
            </p14:nvContentPartPr>
            <p14:xfrm>
              <a:off x="5220295" y="1854262"/>
              <a:ext cx="937440" cy="498240"/>
            </p14:xfrm>
          </p:contentPart>
        </mc:Choice>
        <mc:Fallback xmlns="">
          <p:pic>
            <p:nvPicPr>
              <p:cNvPr id="1508" name="Freihand 1507">
                <a:extLst>
                  <a:ext uri="{FF2B5EF4-FFF2-40B4-BE49-F238E27FC236}">
                    <a16:creationId xmlns:a16="http://schemas.microsoft.com/office/drawing/2014/main" id="{48FE8A42-A208-91B9-15D0-549DA2A47CBF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5202655" y="1836622"/>
                <a:ext cx="97308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1534" name="Freihand 1533">
                <a:extLst>
                  <a:ext uri="{FF2B5EF4-FFF2-40B4-BE49-F238E27FC236}">
                    <a16:creationId xmlns:a16="http://schemas.microsoft.com/office/drawing/2014/main" id="{2AFDECD3-418F-926A-7CC3-D9F4DB68D91F}"/>
                  </a:ext>
                </a:extLst>
              </p14:cNvPr>
              <p14:cNvContentPartPr/>
              <p14:nvPr/>
            </p14:nvContentPartPr>
            <p14:xfrm>
              <a:off x="2267935" y="1573822"/>
              <a:ext cx="660960" cy="546120"/>
            </p14:xfrm>
          </p:contentPart>
        </mc:Choice>
        <mc:Fallback xmlns="">
          <p:pic>
            <p:nvPicPr>
              <p:cNvPr id="1534" name="Freihand 1533">
                <a:extLst>
                  <a:ext uri="{FF2B5EF4-FFF2-40B4-BE49-F238E27FC236}">
                    <a16:creationId xmlns:a16="http://schemas.microsoft.com/office/drawing/2014/main" id="{2AFDECD3-418F-926A-7CC3-D9F4DB68D91F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2250295" y="1555822"/>
                <a:ext cx="69660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1557" name="Freihand 1556">
                <a:extLst>
                  <a:ext uri="{FF2B5EF4-FFF2-40B4-BE49-F238E27FC236}">
                    <a16:creationId xmlns:a16="http://schemas.microsoft.com/office/drawing/2014/main" id="{4219C021-A9A7-0813-5977-49F7EC479C24}"/>
                  </a:ext>
                </a:extLst>
              </p14:cNvPr>
              <p14:cNvContentPartPr/>
              <p14:nvPr/>
            </p14:nvContentPartPr>
            <p14:xfrm>
              <a:off x="936295" y="1221022"/>
              <a:ext cx="852840" cy="628560"/>
            </p14:xfrm>
          </p:contentPart>
        </mc:Choice>
        <mc:Fallback xmlns="">
          <p:pic>
            <p:nvPicPr>
              <p:cNvPr id="1557" name="Freihand 1556">
                <a:extLst>
                  <a:ext uri="{FF2B5EF4-FFF2-40B4-BE49-F238E27FC236}">
                    <a16:creationId xmlns:a16="http://schemas.microsoft.com/office/drawing/2014/main" id="{4219C021-A9A7-0813-5977-49F7EC479C2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918295" y="1203382"/>
                <a:ext cx="88848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1563" name="Freihand 1562">
                <a:extLst>
                  <a:ext uri="{FF2B5EF4-FFF2-40B4-BE49-F238E27FC236}">
                    <a16:creationId xmlns:a16="http://schemas.microsoft.com/office/drawing/2014/main" id="{DDBD282C-EA92-BC11-0831-0631F48F78EA}"/>
                  </a:ext>
                </a:extLst>
              </p14:cNvPr>
              <p14:cNvContentPartPr/>
              <p14:nvPr/>
            </p14:nvContentPartPr>
            <p14:xfrm>
              <a:off x="6234156" y="1622520"/>
              <a:ext cx="290520" cy="126720"/>
            </p14:xfrm>
          </p:contentPart>
        </mc:Choice>
        <mc:Fallback xmlns="">
          <p:pic>
            <p:nvPicPr>
              <p:cNvPr id="1563" name="Freihand 1562">
                <a:extLst>
                  <a:ext uri="{FF2B5EF4-FFF2-40B4-BE49-F238E27FC236}">
                    <a16:creationId xmlns:a16="http://schemas.microsoft.com/office/drawing/2014/main" id="{DDBD282C-EA92-BC11-0831-0631F48F78EA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229836" y="1618200"/>
                <a:ext cx="2991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1565" name="Freihand 1564">
                <a:extLst>
                  <a:ext uri="{FF2B5EF4-FFF2-40B4-BE49-F238E27FC236}">
                    <a16:creationId xmlns:a16="http://schemas.microsoft.com/office/drawing/2014/main" id="{FC6E74C2-DA32-CB65-24DA-CFF18BDB01D0}"/>
                  </a:ext>
                </a:extLst>
              </p14:cNvPr>
              <p14:cNvContentPartPr/>
              <p14:nvPr/>
            </p14:nvContentPartPr>
            <p14:xfrm>
              <a:off x="6305058" y="1663255"/>
              <a:ext cx="194400" cy="100440"/>
            </p14:xfrm>
          </p:contentPart>
        </mc:Choice>
        <mc:Fallback xmlns="">
          <p:pic>
            <p:nvPicPr>
              <p:cNvPr id="1565" name="Freihand 1564">
                <a:extLst>
                  <a:ext uri="{FF2B5EF4-FFF2-40B4-BE49-F238E27FC236}">
                    <a16:creationId xmlns:a16="http://schemas.microsoft.com/office/drawing/2014/main" id="{FC6E74C2-DA32-CB65-24DA-CFF18BDB01D0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6242058" y="1600615"/>
                <a:ext cx="3200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1567" name="Freihand 1566">
                <a:extLst>
                  <a:ext uri="{FF2B5EF4-FFF2-40B4-BE49-F238E27FC236}">
                    <a16:creationId xmlns:a16="http://schemas.microsoft.com/office/drawing/2014/main" id="{73A7722E-E459-4DE2-C28C-4801D74BFF5D}"/>
                  </a:ext>
                </a:extLst>
              </p14:cNvPr>
              <p14:cNvContentPartPr/>
              <p14:nvPr/>
            </p14:nvContentPartPr>
            <p14:xfrm>
              <a:off x="3498769" y="3464379"/>
              <a:ext cx="460440" cy="137520"/>
            </p14:xfrm>
          </p:contentPart>
        </mc:Choice>
        <mc:Fallback xmlns="">
          <p:pic>
            <p:nvPicPr>
              <p:cNvPr id="1567" name="Freihand 1566">
                <a:extLst>
                  <a:ext uri="{FF2B5EF4-FFF2-40B4-BE49-F238E27FC236}">
                    <a16:creationId xmlns:a16="http://schemas.microsoft.com/office/drawing/2014/main" id="{73A7722E-E459-4DE2-C28C-4801D74BFF5D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3481129" y="3446739"/>
                <a:ext cx="496080" cy="17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1" name="Gruppieren 1570">
            <a:extLst>
              <a:ext uri="{FF2B5EF4-FFF2-40B4-BE49-F238E27FC236}">
                <a16:creationId xmlns:a16="http://schemas.microsoft.com/office/drawing/2014/main" id="{9CF53EC8-3F08-5173-656F-36FA889FFD4B}"/>
              </a:ext>
            </a:extLst>
          </p:cNvPr>
          <p:cNvGrpSpPr/>
          <p:nvPr/>
        </p:nvGrpSpPr>
        <p:grpSpPr>
          <a:xfrm>
            <a:off x="226970" y="855348"/>
            <a:ext cx="9437699" cy="5457181"/>
            <a:chOff x="226970" y="855348"/>
            <a:chExt cx="9437699" cy="54571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177" name="Freihand 1176">
                  <a:extLst>
                    <a:ext uri="{FF2B5EF4-FFF2-40B4-BE49-F238E27FC236}">
                      <a16:creationId xmlns:a16="http://schemas.microsoft.com/office/drawing/2014/main" id="{A12CCF6D-2A53-8EE7-B6CB-98D9DA067FB1}"/>
                    </a:ext>
                  </a:extLst>
                </p14:cNvPr>
                <p14:cNvContentPartPr/>
                <p14:nvPr/>
              </p14:nvContentPartPr>
              <p14:xfrm>
                <a:off x="4167825" y="4205565"/>
                <a:ext cx="204120" cy="146160"/>
              </p14:xfrm>
            </p:contentPart>
          </mc:Choice>
          <mc:Fallback xmlns="">
            <p:pic>
              <p:nvPicPr>
                <p:cNvPr id="1177" name="Freihand 1176">
                  <a:extLst>
                    <a:ext uri="{FF2B5EF4-FFF2-40B4-BE49-F238E27FC236}">
                      <a16:creationId xmlns:a16="http://schemas.microsoft.com/office/drawing/2014/main" id="{A12CCF6D-2A53-8EE7-B6CB-98D9DA067FB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163505" y="4201245"/>
                  <a:ext cx="212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178" name="Freihand 1177">
                  <a:extLst>
                    <a:ext uri="{FF2B5EF4-FFF2-40B4-BE49-F238E27FC236}">
                      <a16:creationId xmlns:a16="http://schemas.microsoft.com/office/drawing/2014/main" id="{C5866C9F-42C1-7566-FAC4-161196FBFA15}"/>
                    </a:ext>
                  </a:extLst>
                </p14:cNvPr>
                <p14:cNvContentPartPr/>
                <p14:nvPr/>
              </p14:nvContentPartPr>
              <p14:xfrm>
                <a:off x="3804945" y="4634685"/>
                <a:ext cx="188280" cy="12600"/>
              </p14:xfrm>
            </p:contentPart>
          </mc:Choice>
          <mc:Fallback xmlns="">
            <p:pic>
              <p:nvPicPr>
                <p:cNvPr id="1178" name="Freihand 1177">
                  <a:extLst>
                    <a:ext uri="{FF2B5EF4-FFF2-40B4-BE49-F238E27FC236}">
                      <a16:creationId xmlns:a16="http://schemas.microsoft.com/office/drawing/2014/main" id="{C5866C9F-42C1-7566-FAC4-161196FBFA15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800625" y="4630365"/>
                  <a:ext cx="196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268" name="Freihand 1267">
                  <a:extLst>
                    <a:ext uri="{FF2B5EF4-FFF2-40B4-BE49-F238E27FC236}">
                      <a16:creationId xmlns:a16="http://schemas.microsoft.com/office/drawing/2014/main" id="{1FBB8FE4-ECA7-FC19-A1EC-137A1E1B990C}"/>
                    </a:ext>
                  </a:extLst>
                </p14:cNvPr>
                <p14:cNvContentPartPr/>
                <p14:nvPr/>
              </p14:nvContentPartPr>
              <p14:xfrm>
                <a:off x="2261916" y="2642689"/>
                <a:ext cx="1222920" cy="1094760"/>
              </p14:xfrm>
            </p:contentPart>
          </mc:Choice>
          <mc:Fallback xmlns="">
            <p:pic>
              <p:nvPicPr>
                <p:cNvPr id="1268" name="Freihand 1267">
                  <a:extLst>
                    <a:ext uri="{FF2B5EF4-FFF2-40B4-BE49-F238E27FC236}">
                      <a16:creationId xmlns:a16="http://schemas.microsoft.com/office/drawing/2014/main" id="{1FBB8FE4-ECA7-FC19-A1EC-137A1E1B990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257596" y="2638369"/>
                  <a:ext cx="123156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269" name="Freihand 1268">
                  <a:extLst>
                    <a:ext uri="{FF2B5EF4-FFF2-40B4-BE49-F238E27FC236}">
                      <a16:creationId xmlns:a16="http://schemas.microsoft.com/office/drawing/2014/main" id="{63007129-1048-3C2F-6939-93B53E65B496}"/>
                    </a:ext>
                  </a:extLst>
                </p14:cNvPr>
                <p14:cNvContentPartPr/>
                <p14:nvPr/>
              </p14:nvContentPartPr>
              <p14:xfrm>
                <a:off x="1802556" y="2392129"/>
                <a:ext cx="657360" cy="611280"/>
              </p14:xfrm>
            </p:contentPart>
          </mc:Choice>
          <mc:Fallback xmlns="">
            <p:pic>
              <p:nvPicPr>
                <p:cNvPr id="1269" name="Freihand 1268">
                  <a:extLst>
                    <a:ext uri="{FF2B5EF4-FFF2-40B4-BE49-F238E27FC236}">
                      <a16:creationId xmlns:a16="http://schemas.microsoft.com/office/drawing/2014/main" id="{63007129-1048-3C2F-6939-93B53E65B49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798236" y="2387809"/>
                  <a:ext cx="6660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270" name="Freihand 1269">
                  <a:extLst>
                    <a:ext uri="{FF2B5EF4-FFF2-40B4-BE49-F238E27FC236}">
                      <a16:creationId xmlns:a16="http://schemas.microsoft.com/office/drawing/2014/main" id="{1B714570-EB9C-633F-F969-C857D1A30589}"/>
                    </a:ext>
                  </a:extLst>
                </p14:cNvPr>
                <p14:cNvContentPartPr/>
                <p14:nvPr/>
              </p14:nvContentPartPr>
              <p14:xfrm>
                <a:off x="2458116" y="2434249"/>
                <a:ext cx="642240" cy="164880"/>
              </p14:xfrm>
            </p:contentPart>
          </mc:Choice>
          <mc:Fallback xmlns="">
            <p:pic>
              <p:nvPicPr>
                <p:cNvPr id="1270" name="Freihand 1269">
                  <a:extLst>
                    <a:ext uri="{FF2B5EF4-FFF2-40B4-BE49-F238E27FC236}">
                      <a16:creationId xmlns:a16="http://schemas.microsoft.com/office/drawing/2014/main" id="{1B714570-EB9C-633F-F969-C857D1A3058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53796" y="2429929"/>
                  <a:ext cx="650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272" name="Freihand 1271">
                  <a:extLst>
                    <a:ext uri="{FF2B5EF4-FFF2-40B4-BE49-F238E27FC236}">
                      <a16:creationId xmlns:a16="http://schemas.microsoft.com/office/drawing/2014/main" id="{08D19EA4-49A7-0132-5B45-D691DE0746F9}"/>
                    </a:ext>
                  </a:extLst>
                </p14:cNvPr>
                <p14:cNvContentPartPr/>
                <p14:nvPr/>
              </p14:nvContentPartPr>
              <p14:xfrm>
                <a:off x="2106756" y="3123289"/>
                <a:ext cx="545040" cy="603360"/>
              </p14:xfrm>
            </p:contentPart>
          </mc:Choice>
          <mc:Fallback xmlns="">
            <p:pic>
              <p:nvPicPr>
                <p:cNvPr id="1272" name="Freihand 1271">
                  <a:extLst>
                    <a:ext uri="{FF2B5EF4-FFF2-40B4-BE49-F238E27FC236}">
                      <a16:creationId xmlns:a16="http://schemas.microsoft.com/office/drawing/2014/main" id="{08D19EA4-49A7-0132-5B45-D691DE0746F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102436" y="3118969"/>
                  <a:ext cx="5536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274" name="Freihand 1273">
                  <a:extLst>
                    <a:ext uri="{FF2B5EF4-FFF2-40B4-BE49-F238E27FC236}">
                      <a16:creationId xmlns:a16="http://schemas.microsoft.com/office/drawing/2014/main" id="{451CDB49-8694-4827-68C1-6D08299B1DCC}"/>
                    </a:ext>
                  </a:extLst>
                </p14:cNvPr>
                <p14:cNvContentPartPr/>
                <p14:nvPr/>
              </p14:nvContentPartPr>
              <p14:xfrm>
                <a:off x="2827836" y="3626569"/>
                <a:ext cx="305640" cy="227520"/>
              </p14:xfrm>
            </p:contentPart>
          </mc:Choice>
          <mc:Fallback xmlns="">
            <p:pic>
              <p:nvPicPr>
                <p:cNvPr id="1274" name="Freihand 1273">
                  <a:extLst>
                    <a:ext uri="{FF2B5EF4-FFF2-40B4-BE49-F238E27FC236}">
                      <a16:creationId xmlns:a16="http://schemas.microsoft.com/office/drawing/2014/main" id="{451CDB49-8694-4827-68C1-6D08299B1DC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823516" y="3622249"/>
                  <a:ext cx="314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276" name="Freihand 1275">
                  <a:extLst>
                    <a:ext uri="{FF2B5EF4-FFF2-40B4-BE49-F238E27FC236}">
                      <a16:creationId xmlns:a16="http://schemas.microsoft.com/office/drawing/2014/main" id="{108AE8A9-89C0-037F-13AA-88E31A4EEF25}"/>
                    </a:ext>
                  </a:extLst>
                </p14:cNvPr>
                <p14:cNvContentPartPr/>
                <p14:nvPr/>
              </p14:nvContentPartPr>
              <p14:xfrm>
                <a:off x="3071556" y="3364849"/>
                <a:ext cx="395280" cy="680400"/>
              </p14:xfrm>
            </p:contentPart>
          </mc:Choice>
          <mc:Fallback xmlns="">
            <p:pic>
              <p:nvPicPr>
                <p:cNvPr id="1276" name="Freihand 1275">
                  <a:extLst>
                    <a:ext uri="{FF2B5EF4-FFF2-40B4-BE49-F238E27FC236}">
                      <a16:creationId xmlns:a16="http://schemas.microsoft.com/office/drawing/2014/main" id="{108AE8A9-89C0-037F-13AA-88E31A4EEF2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067236" y="3360529"/>
                  <a:ext cx="40392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286" name="Freihand 1285">
                  <a:extLst>
                    <a:ext uri="{FF2B5EF4-FFF2-40B4-BE49-F238E27FC236}">
                      <a16:creationId xmlns:a16="http://schemas.microsoft.com/office/drawing/2014/main" id="{CE5E02AE-377A-3A7F-82BE-2EF137A00FDF}"/>
                    </a:ext>
                  </a:extLst>
                </p14:cNvPr>
                <p14:cNvContentPartPr/>
                <p14:nvPr/>
              </p14:nvContentPartPr>
              <p14:xfrm>
                <a:off x="3628836" y="4046329"/>
                <a:ext cx="1073880" cy="714600"/>
              </p14:xfrm>
            </p:contentPart>
          </mc:Choice>
          <mc:Fallback xmlns="">
            <p:pic>
              <p:nvPicPr>
                <p:cNvPr id="1286" name="Freihand 1285">
                  <a:extLst>
                    <a:ext uri="{FF2B5EF4-FFF2-40B4-BE49-F238E27FC236}">
                      <a16:creationId xmlns:a16="http://schemas.microsoft.com/office/drawing/2014/main" id="{CE5E02AE-377A-3A7F-82BE-2EF137A00FD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624516" y="4042009"/>
                  <a:ext cx="108252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287" name="Freihand 1286">
                  <a:extLst>
                    <a:ext uri="{FF2B5EF4-FFF2-40B4-BE49-F238E27FC236}">
                      <a16:creationId xmlns:a16="http://schemas.microsoft.com/office/drawing/2014/main" id="{530FF7C5-F0C2-C421-6D6B-4C44838A9E6B}"/>
                    </a:ext>
                  </a:extLst>
                </p14:cNvPr>
                <p14:cNvContentPartPr/>
                <p14:nvPr/>
              </p14:nvContentPartPr>
              <p14:xfrm>
                <a:off x="3437316" y="3939049"/>
                <a:ext cx="720360" cy="231480"/>
              </p14:xfrm>
            </p:contentPart>
          </mc:Choice>
          <mc:Fallback xmlns="">
            <p:pic>
              <p:nvPicPr>
                <p:cNvPr id="1287" name="Freihand 1286">
                  <a:extLst>
                    <a:ext uri="{FF2B5EF4-FFF2-40B4-BE49-F238E27FC236}">
                      <a16:creationId xmlns:a16="http://schemas.microsoft.com/office/drawing/2014/main" id="{530FF7C5-F0C2-C421-6D6B-4C44838A9E6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432996" y="3934729"/>
                  <a:ext cx="729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291" name="Freihand 1290">
                  <a:extLst>
                    <a:ext uri="{FF2B5EF4-FFF2-40B4-BE49-F238E27FC236}">
                      <a16:creationId xmlns:a16="http://schemas.microsoft.com/office/drawing/2014/main" id="{D396D692-9E4B-568B-2521-FDAEAF861497}"/>
                    </a:ext>
                  </a:extLst>
                </p14:cNvPr>
                <p14:cNvContentPartPr/>
                <p14:nvPr/>
              </p14:nvContentPartPr>
              <p14:xfrm>
                <a:off x="4290876" y="3389689"/>
                <a:ext cx="818280" cy="442800"/>
              </p14:xfrm>
            </p:contentPart>
          </mc:Choice>
          <mc:Fallback xmlns="">
            <p:pic>
              <p:nvPicPr>
                <p:cNvPr id="1291" name="Freihand 1290">
                  <a:extLst>
                    <a:ext uri="{FF2B5EF4-FFF2-40B4-BE49-F238E27FC236}">
                      <a16:creationId xmlns:a16="http://schemas.microsoft.com/office/drawing/2014/main" id="{D396D692-9E4B-568B-2521-FDAEAF86149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286556" y="3385369"/>
                  <a:ext cx="8269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292" name="Freihand 1291">
                  <a:extLst>
                    <a:ext uri="{FF2B5EF4-FFF2-40B4-BE49-F238E27FC236}">
                      <a16:creationId xmlns:a16="http://schemas.microsoft.com/office/drawing/2014/main" id="{5AF81D23-9CFC-331F-333F-A178DEF5DC57}"/>
                    </a:ext>
                  </a:extLst>
                </p14:cNvPr>
                <p14:cNvContentPartPr/>
                <p14:nvPr/>
              </p14:nvContentPartPr>
              <p14:xfrm>
                <a:off x="4662756" y="3825289"/>
                <a:ext cx="378360" cy="285840"/>
              </p14:xfrm>
            </p:contentPart>
          </mc:Choice>
          <mc:Fallback xmlns="">
            <p:pic>
              <p:nvPicPr>
                <p:cNvPr id="1292" name="Freihand 1291">
                  <a:extLst>
                    <a:ext uri="{FF2B5EF4-FFF2-40B4-BE49-F238E27FC236}">
                      <a16:creationId xmlns:a16="http://schemas.microsoft.com/office/drawing/2014/main" id="{5AF81D23-9CFC-331F-333F-A178DEF5DC5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658436" y="3820969"/>
                  <a:ext cx="3870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298" name="Freihand 1297">
                  <a:extLst>
                    <a:ext uri="{FF2B5EF4-FFF2-40B4-BE49-F238E27FC236}">
                      <a16:creationId xmlns:a16="http://schemas.microsoft.com/office/drawing/2014/main" id="{9E4AB6F3-3BC3-5859-67C6-B65BB95D68C6}"/>
                    </a:ext>
                  </a:extLst>
                </p14:cNvPr>
                <p14:cNvContentPartPr/>
                <p14:nvPr/>
              </p14:nvContentPartPr>
              <p14:xfrm>
                <a:off x="5067036" y="4036249"/>
                <a:ext cx="1029960" cy="468000"/>
              </p14:xfrm>
            </p:contentPart>
          </mc:Choice>
          <mc:Fallback xmlns="">
            <p:pic>
              <p:nvPicPr>
                <p:cNvPr id="1298" name="Freihand 1297">
                  <a:extLst>
                    <a:ext uri="{FF2B5EF4-FFF2-40B4-BE49-F238E27FC236}">
                      <a16:creationId xmlns:a16="http://schemas.microsoft.com/office/drawing/2014/main" id="{9E4AB6F3-3BC3-5859-67C6-B65BB95D68C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062716" y="4031929"/>
                  <a:ext cx="10386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300" name="Freihand 1299">
                  <a:extLst>
                    <a:ext uri="{FF2B5EF4-FFF2-40B4-BE49-F238E27FC236}">
                      <a16:creationId xmlns:a16="http://schemas.microsoft.com/office/drawing/2014/main" id="{1BABB050-A5D8-A9F5-D8F1-7DD095643FB1}"/>
                    </a:ext>
                  </a:extLst>
                </p14:cNvPr>
                <p14:cNvContentPartPr/>
                <p14:nvPr/>
              </p14:nvContentPartPr>
              <p14:xfrm>
                <a:off x="6175476" y="3843289"/>
                <a:ext cx="285120" cy="366120"/>
              </p14:xfrm>
            </p:contentPart>
          </mc:Choice>
          <mc:Fallback xmlns="">
            <p:pic>
              <p:nvPicPr>
                <p:cNvPr id="1300" name="Freihand 1299">
                  <a:extLst>
                    <a:ext uri="{FF2B5EF4-FFF2-40B4-BE49-F238E27FC236}">
                      <a16:creationId xmlns:a16="http://schemas.microsoft.com/office/drawing/2014/main" id="{1BABB050-A5D8-A9F5-D8F1-7DD095643FB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71156" y="3838969"/>
                  <a:ext cx="2937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302" name="Freihand 1301">
                  <a:extLst>
                    <a:ext uri="{FF2B5EF4-FFF2-40B4-BE49-F238E27FC236}">
                      <a16:creationId xmlns:a16="http://schemas.microsoft.com/office/drawing/2014/main" id="{F30BA770-AE18-7A05-FA0B-5A6F4FD98830}"/>
                    </a:ext>
                  </a:extLst>
                </p14:cNvPr>
                <p14:cNvContentPartPr/>
                <p14:nvPr/>
              </p14:nvContentPartPr>
              <p14:xfrm>
                <a:off x="5980716" y="3497689"/>
                <a:ext cx="506880" cy="165600"/>
              </p14:xfrm>
            </p:contentPart>
          </mc:Choice>
          <mc:Fallback xmlns="">
            <p:pic>
              <p:nvPicPr>
                <p:cNvPr id="1302" name="Freihand 1301">
                  <a:extLst>
                    <a:ext uri="{FF2B5EF4-FFF2-40B4-BE49-F238E27FC236}">
                      <a16:creationId xmlns:a16="http://schemas.microsoft.com/office/drawing/2014/main" id="{F30BA770-AE18-7A05-FA0B-5A6F4FD9883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976396" y="3493369"/>
                  <a:ext cx="515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156" name="Freihand 1155">
                  <a:extLst>
                    <a:ext uri="{FF2B5EF4-FFF2-40B4-BE49-F238E27FC236}">
                      <a16:creationId xmlns:a16="http://schemas.microsoft.com/office/drawing/2014/main" id="{912A6079-DD6D-90E0-3C8D-681993928B81}"/>
                    </a:ext>
                  </a:extLst>
                </p14:cNvPr>
                <p14:cNvContentPartPr/>
                <p14:nvPr/>
              </p14:nvContentPartPr>
              <p14:xfrm>
                <a:off x="5415945" y="3396285"/>
                <a:ext cx="215640" cy="86760"/>
              </p14:xfrm>
            </p:contentPart>
          </mc:Choice>
          <mc:Fallback xmlns="">
            <p:pic>
              <p:nvPicPr>
                <p:cNvPr id="1156" name="Freihand 1155">
                  <a:extLst>
                    <a:ext uri="{FF2B5EF4-FFF2-40B4-BE49-F238E27FC236}">
                      <a16:creationId xmlns:a16="http://schemas.microsoft.com/office/drawing/2014/main" id="{912A6079-DD6D-90E0-3C8D-681993928B8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411625" y="3391965"/>
                  <a:ext cx="224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157" name="Freihand 1156">
                  <a:extLst>
                    <a:ext uri="{FF2B5EF4-FFF2-40B4-BE49-F238E27FC236}">
                      <a16:creationId xmlns:a16="http://schemas.microsoft.com/office/drawing/2014/main" id="{90915CE8-7A30-A785-9AC3-8E8A9F4F37A2}"/>
                    </a:ext>
                  </a:extLst>
                </p14:cNvPr>
                <p14:cNvContentPartPr/>
                <p14:nvPr/>
              </p14:nvContentPartPr>
              <p14:xfrm>
                <a:off x="5450505" y="3384045"/>
                <a:ext cx="269280" cy="51120"/>
              </p14:xfrm>
            </p:contentPart>
          </mc:Choice>
          <mc:Fallback xmlns="">
            <p:pic>
              <p:nvPicPr>
                <p:cNvPr id="1157" name="Freihand 1156">
                  <a:extLst>
                    <a:ext uri="{FF2B5EF4-FFF2-40B4-BE49-F238E27FC236}">
                      <a16:creationId xmlns:a16="http://schemas.microsoft.com/office/drawing/2014/main" id="{90915CE8-7A30-A785-9AC3-8E8A9F4F37A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446185" y="3379725"/>
                  <a:ext cx="277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304" name="Freihand 1303">
                  <a:extLst>
                    <a:ext uri="{FF2B5EF4-FFF2-40B4-BE49-F238E27FC236}">
                      <a16:creationId xmlns:a16="http://schemas.microsoft.com/office/drawing/2014/main" id="{4BA56993-F40C-6F9C-1D98-D48F8B9A952C}"/>
                    </a:ext>
                  </a:extLst>
                </p14:cNvPr>
                <p14:cNvContentPartPr/>
                <p14:nvPr/>
              </p14:nvContentPartPr>
              <p14:xfrm>
                <a:off x="4178916" y="2814769"/>
                <a:ext cx="867240" cy="676440"/>
              </p14:xfrm>
            </p:contentPart>
          </mc:Choice>
          <mc:Fallback xmlns="">
            <p:pic>
              <p:nvPicPr>
                <p:cNvPr id="1304" name="Freihand 1303">
                  <a:extLst>
                    <a:ext uri="{FF2B5EF4-FFF2-40B4-BE49-F238E27FC236}">
                      <a16:creationId xmlns:a16="http://schemas.microsoft.com/office/drawing/2014/main" id="{4BA56993-F40C-6F9C-1D98-D48F8B9A952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174596" y="2810449"/>
                  <a:ext cx="87588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306" name="Freihand 1305">
                  <a:extLst>
                    <a:ext uri="{FF2B5EF4-FFF2-40B4-BE49-F238E27FC236}">
                      <a16:creationId xmlns:a16="http://schemas.microsoft.com/office/drawing/2014/main" id="{023E11F2-4B33-6874-9360-1E15555F52A7}"/>
                    </a:ext>
                  </a:extLst>
                </p14:cNvPr>
                <p14:cNvContentPartPr/>
                <p14:nvPr/>
              </p14:nvContentPartPr>
              <p14:xfrm>
                <a:off x="3596076" y="2621449"/>
                <a:ext cx="740880" cy="189720"/>
              </p14:xfrm>
            </p:contentPart>
          </mc:Choice>
          <mc:Fallback xmlns="">
            <p:pic>
              <p:nvPicPr>
                <p:cNvPr id="1306" name="Freihand 1305">
                  <a:extLst>
                    <a:ext uri="{FF2B5EF4-FFF2-40B4-BE49-F238E27FC236}">
                      <a16:creationId xmlns:a16="http://schemas.microsoft.com/office/drawing/2014/main" id="{023E11F2-4B33-6874-9360-1E15555F52A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591756" y="2617129"/>
                  <a:ext cx="749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307" name="Freihand 1306">
                  <a:extLst>
                    <a:ext uri="{FF2B5EF4-FFF2-40B4-BE49-F238E27FC236}">
                      <a16:creationId xmlns:a16="http://schemas.microsoft.com/office/drawing/2014/main" id="{06B3D989-AA5D-8C84-F5A7-1873C0E66021}"/>
                    </a:ext>
                  </a:extLst>
                </p14:cNvPr>
                <p14:cNvContentPartPr/>
                <p14:nvPr/>
              </p14:nvContentPartPr>
              <p14:xfrm>
                <a:off x="3473316" y="2637289"/>
                <a:ext cx="253440" cy="512640"/>
              </p14:xfrm>
            </p:contentPart>
          </mc:Choice>
          <mc:Fallback xmlns="">
            <p:pic>
              <p:nvPicPr>
                <p:cNvPr id="1307" name="Freihand 1306">
                  <a:extLst>
                    <a:ext uri="{FF2B5EF4-FFF2-40B4-BE49-F238E27FC236}">
                      <a16:creationId xmlns:a16="http://schemas.microsoft.com/office/drawing/2014/main" id="{06B3D989-AA5D-8C84-F5A7-1873C0E6602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468996" y="2632969"/>
                  <a:ext cx="26208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309" name="Freihand 1308">
                  <a:extLst>
                    <a:ext uri="{FF2B5EF4-FFF2-40B4-BE49-F238E27FC236}">
                      <a16:creationId xmlns:a16="http://schemas.microsoft.com/office/drawing/2014/main" id="{3940E7DA-FACA-0478-9C49-BE18A368766F}"/>
                    </a:ext>
                  </a:extLst>
                </p14:cNvPr>
                <p14:cNvContentPartPr/>
                <p14:nvPr/>
              </p14:nvContentPartPr>
              <p14:xfrm>
                <a:off x="1076076" y="2077129"/>
                <a:ext cx="754200" cy="684360"/>
              </p14:xfrm>
            </p:contentPart>
          </mc:Choice>
          <mc:Fallback xmlns="">
            <p:pic>
              <p:nvPicPr>
                <p:cNvPr id="1309" name="Freihand 1308">
                  <a:extLst>
                    <a:ext uri="{FF2B5EF4-FFF2-40B4-BE49-F238E27FC236}">
                      <a16:creationId xmlns:a16="http://schemas.microsoft.com/office/drawing/2014/main" id="{3940E7DA-FACA-0478-9C49-BE18A368766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71756" y="2072809"/>
                  <a:ext cx="76284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310" name="Freihand 1309">
                  <a:extLst>
                    <a:ext uri="{FF2B5EF4-FFF2-40B4-BE49-F238E27FC236}">
                      <a16:creationId xmlns:a16="http://schemas.microsoft.com/office/drawing/2014/main" id="{378A2D27-DE9F-1B42-48DD-D2F7B68B1C70}"/>
                    </a:ext>
                  </a:extLst>
                </p14:cNvPr>
                <p14:cNvContentPartPr/>
                <p14:nvPr/>
              </p14:nvContentPartPr>
              <p14:xfrm>
                <a:off x="1806156" y="2424529"/>
                <a:ext cx="112320" cy="89280"/>
              </p14:xfrm>
            </p:contentPart>
          </mc:Choice>
          <mc:Fallback xmlns="">
            <p:pic>
              <p:nvPicPr>
                <p:cNvPr id="1310" name="Freihand 1309">
                  <a:extLst>
                    <a:ext uri="{FF2B5EF4-FFF2-40B4-BE49-F238E27FC236}">
                      <a16:creationId xmlns:a16="http://schemas.microsoft.com/office/drawing/2014/main" id="{378A2D27-DE9F-1B42-48DD-D2F7B68B1C7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801836" y="2420209"/>
                  <a:ext cx="120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312" name="Freihand 1311">
                  <a:extLst>
                    <a:ext uri="{FF2B5EF4-FFF2-40B4-BE49-F238E27FC236}">
                      <a16:creationId xmlns:a16="http://schemas.microsoft.com/office/drawing/2014/main" id="{A95AC03E-E936-AAFA-497D-DCA374FFFFD1}"/>
                    </a:ext>
                  </a:extLst>
                </p14:cNvPr>
                <p14:cNvContentPartPr/>
                <p14:nvPr/>
              </p14:nvContentPartPr>
              <p14:xfrm>
                <a:off x="1808316" y="1888849"/>
                <a:ext cx="296640" cy="561240"/>
              </p14:xfrm>
            </p:contentPart>
          </mc:Choice>
          <mc:Fallback xmlns="">
            <p:pic>
              <p:nvPicPr>
                <p:cNvPr id="1312" name="Freihand 1311">
                  <a:extLst>
                    <a:ext uri="{FF2B5EF4-FFF2-40B4-BE49-F238E27FC236}">
                      <a16:creationId xmlns:a16="http://schemas.microsoft.com/office/drawing/2014/main" id="{A95AC03E-E936-AAFA-497D-DCA374FFFFD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803996" y="1884529"/>
                  <a:ext cx="30528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314" name="Freihand 1313">
                  <a:extLst>
                    <a:ext uri="{FF2B5EF4-FFF2-40B4-BE49-F238E27FC236}">
                      <a16:creationId xmlns:a16="http://schemas.microsoft.com/office/drawing/2014/main" id="{0A176B0D-34FB-8C6E-E8EF-AED0CAF6A9C3}"/>
                    </a:ext>
                  </a:extLst>
                </p14:cNvPr>
                <p14:cNvContentPartPr/>
                <p14:nvPr/>
              </p14:nvContentPartPr>
              <p14:xfrm>
                <a:off x="1760076" y="1204849"/>
                <a:ext cx="288000" cy="689760"/>
              </p14:xfrm>
            </p:contentPart>
          </mc:Choice>
          <mc:Fallback xmlns="">
            <p:pic>
              <p:nvPicPr>
                <p:cNvPr id="1314" name="Freihand 1313">
                  <a:extLst>
                    <a:ext uri="{FF2B5EF4-FFF2-40B4-BE49-F238E27FC236}">
                      <a16:creationId xmlns:a16="http://schemas.microsoft.com/office/drawing/2014/main" id="{0A176B0D-34FB-8C6E-E8EF-AED0CAF6A9C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755756" y="1200529"/>
                  <a:ext cx="29664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316" name="Freihand 1315">
                  <a:extLst>
                    <a:ext uri="{FF2B5EF4-FFF2-40B4-BE49-F238E27FC236}">
                      <a16:creationId xmlns:a16="http://schemas.microsoft.com/office/drawing/2014/main" id="{D7A867F4-3883-880A-E775-0170722AF3CC}"/>
                    </a:ext>
                  </a:extLst>
                </p14:cNvPr>
                <p14:cNvContentPartPr/>
                <p14:nvPr/>
              </p14:nvContentPartPr>
              <p14:xfrm>
                <a:off x="927530" y="1205268"/>
                <a:ext cx="893160" cy="647640"/>
              </p14:xfrm>
            </p:contentPart>
          </mc:Choice>
          <mc:Fallback xmlns="">
            <p:pic>
              <p:nvPicPr>
                <p:cNvPr id="1316" name="Freihand 1315">
                  <a:extLst>
                    <a:ext uri="{FF2B5EF4-FFF2-40B4-BE49-F238E27FC236}">
                      <a16:creationId xmlns:a16="http://schemas.microsoft.com/office/drawing/2014/main" id="{D7A867F4-3883-880A-E775-0170722AF3CC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23210" y="1200948"/>
                  <a:ext cx="901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318" name="Freihand 1317">
                  <a:extLst>
                    <a:ext uri="{FF2B5EF4-FFF2-40B4-BE49-F238E27FC236}">
                      <a16:creationId xmlns:a16="http://schemas.microsoft.com/office/drawing/2014/main" id="{4C00A30B-F88E-D6A6-9C28-299509810F22}"/>
                    </a:ext>
                  </a:extLst>
                </p14:cNvPr>
                <p14:cNvContentPartPr/>
                <p14:nvPr/>
              </p14:nvContentPartPr>
              <p14:xfrm>
                <a:off x="712250" y="896748"/>
                <a:ext cx="1020960" cy="414000"/>
              </p14:xfrm>
            </p:contentPart>
          </mc:Choice>
          <mc:Fallback xmlns="">
            <p:pic>
              <p:nvPicPr>
                <p:cNvPr id="1318" name="Freihand 1317">
                  <a:extLst>
                    <a:ext uri="{FF2B5EF4-FFF2-40B4-BE49-F238E27FC236}">
                      <a16:creationId xmlns:a16="http://schemas.microsoft.com/office/drawing/2014/main" id="{4C00A30B-F88E-D6A6-9C28-299509810F2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07930" y="892428"/>
                  <a:ext cx="10296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320" name="Freihand 1319">
                  <a:extLst>
                    <a:ext uri="{FF2B5EF4-FFF2-40B4-BE49-F238E27FC236}">
                      <a16:creationId xmlns:a16="http://schemas.microsoft.com/office/drawing/2014/main" id="{66BB31DE-8512-0A63-FC48-DBF8CCBD92AE}"/>
                    </a:ext>
                  </a:extLst>
                </p14:cNvPr>
                <p14:cNvContentPartPr/>
                <p14:nvPr/>
              </p14:nvContentPartPr>
              <p14:xfrm>
                <a:off x="226970" y="855348"/>
                <a:ext cx="837720" cy="1046160"/>
              </p14:xfrm>
            </p:contentPart>
          </mc:Choice>
          <mc:Fallback xmlns="">
            <p:pic>
              <p:nvPicPr>
                <p:cNvPr id="1320" name="Freihand 1319">
                  <a:extLst>
                    <a:ext uri="{FF2B5EF4-FFF2-40B4-BE49-F238E27FC236}">
                      <a16:creationId xmlns:a16="http://schemas.microsoft.com/office/drawing/2014/main" id="{66BB31DE-8512-0A63-FC48-DBF8CCBD92A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22650" y="851028"/>
                  <a:ext cx="84636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322" name="Freihand 1321">
                  <a:extLst>
                    <a:ext uri="{FF2B5EF4-FFF2-40B4-BE49-F238E27FC236}">
                      <a16:creationId xmlns:a16="http://schemas.microsoft.com/office/drawing/2014/main" id="{BEA3639D-DD3E-35FC-917D-119D7655EB7F}"/>
                    </a:ext>
                  </a:extLst>
                </p14:cNvPr>
                <p14:cNvContentPartPr/>
                <p14:nvPr/>
              </p14:nvContentPartPr>
              <p14:xfrm>
                <a:off x="1738610" y="1172508"/>
                <a:ext cx="1177920" cy="968760"/>
              </p14:xfrm>
            </p:contentPart>
          </mc:Choice>
          <mc:Fallback xmlns="">
            <p:pic>
              <p:nvPicPr>
                <p:cNvPr id="1322" name="Freihand 1321">
                  <a:extLst>
                    <a:ext uri="{FF2B5EF4-FFF2-40B4-BE49-F238E27FC236}">
                      <a16:creationId xmlns:a16="http://schemas.microsoft.com/office/drawing/2014/main" id="{BEA3639D-DD3E-35FC-917D-119D7655EB7F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734290" y="1168188"/>
                  <a:ext cx="118656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324" name="Freihand 1323">
                  <a:extLst>
                    <a:ext uri="{FF2B5EF4-FFF2-40B4-BE49-F238E27FC236}">
                      <a16:creationId xmlns:a16="http://schemas.microsoft.com/office/drawing/2014/main" id="{9023DFD6-C088-96E3-C049-56F353A6372B}"/>
                    </a:ext>
                  </a:extLst>
                </p14:cNvPr>
                <p14:cNvContentPartPr/>
                <p14:nvPr/>
              </p14:nvContentPartPr>
              <p14:xfrm>
                <a:off x="2916890" y="1537908"/>
                <a:ext cx="571680" cy="424800"/>
              </p14:xfrm>
            </p:contentPart>
          </mc:Choice>
          <mc:Fallback xmlns="">
            <p:pic>
              <p:nvPicPr>
                <p:cNvPr id="1324" name="Freihand 1323">
                  <a:extLst>
                    <a:ext uri="{FF2B5EF4-FFF2-40B4-BE49-F238E27FC236}">
                      <a16:creationId xmlns:a16="http://schemas.microsoft.com/office/drawing/2014/main" id="{9023DFD6-C088-96E3-C049-56F353A6372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912570" y="1533588"/>
                  <a:ext cx="580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330" name="Freihand 1329">
                  <a:extLst>
                    <a:ext uri="{FF2B5EF4-FFF2-40B4-BE49-F238E27FC236}">
                      <a16:creationId xmlns:a16="http://schemas.microsoft.com/office/drawing/2014/main" id="{CA0E4D46-E574-65D5-8DEB-8615AA5772EA}"/>
                    </a:ext>
                  </a:extLst>
                </p14:cNvPr>
                <p14:cNvContentPartPr/>
                <p14:nvPr/>
              </p14:nvContentPartPr>
              <p14:xfrm>
                <a:off x="4187690" y="1105548"/>
                <a:ext cx="767160" cy="996120"/>
              </p14:xfrm>
            </p:contentPart>
          </mc:Choice>
          <mc:Fallback xmlns="">
            <p:pic>
              <p:nvPicPr>
                <p:cNvPr id="1330" name="Freihand 1329">
                  <a:extLst>
                    <a:ext uri="{FF2B5EF4-FFF2-40B4-BE49-F238E27FC236}">
                      <a16:creationId xmlns:a16="http://schemas.microsoft.com/office/drawing/2014/main" id="{CA0E4D46-E574-65D5-8DEB-8615AA5772E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183370" y="1101228"/>
                  <a:ext cx="775800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331" name="Freihand 1330">
                  <a:extLst>
                    <a:ext uri="{FF2B5EF4-FFF2-40B4-BE49-F238E27FC236}">
                      <a16:creationId xmlns:a16="http://schemas.microsoft.com/office/drawing/2014/main" id="{E7226E0D-2270-25DF-D452-EC242408E9C3}"/>
                    </a:ext>
                  </a:extLst>
                </p14:cNvPr>
                <p14:cNvContentPartPr/>
                <p14:nvPr/>
              </p14:nvContentPartPr>
              <p14:xfrm>
                <a:off x="4484330" y="1463388"/>
                <a:ext cx="124200" cy="37080"/>
              </p14:xfrm>
            </p:contentPart>
          </mc:Choice>
          <mc:Fallback xmlns="">
            <p:pic>
              <p:nvPicPr>
                <p:cNvPr id="1331" name="Freihand 1330">
                  <a:extLst>
                    <a:ext uri="{FF2B5EF4-FFF2-40B4-BE49-F238E27FC236}">
                      <a16:creationId xmlns:a16="http://schemas.microsoft.com/office/drawing/2014/main" id="{E7226E0D-2270-25DF-D452-EC242408E9C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480010" y="1459068"/>
                  <a:ext cx="132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333" name="Freihand 1332">
                  <a:extLst>
                    <a:ext uri="{FF2B5EF4-FFF2-40B4-BE49-F238E27FC236}">
                      <a16:creationId xmlns:a16="http://schemas.microsoft.com/office/drawing/2014/main" id="{AF36C626-9691-4D11-2723-42DBE8A9D347}"/>
                    </a:ext>
                  </a:extLst>
                </p14:cNvPr>
                <p14:cNvContentPartPr/>
                <p14:nvPr/>
              </p14:nvContentPartPr>
              <p14:xfrm>
                <a:off x="4625090" y="1151988"/>
                <a:ext cx="337320" cy="500760"/>
              </p14:xfrm>
            </p:contentPart>
          </mc:Choice>
          <mc:Fallback xmlns="">
            <p:pic>
              <p:nvPicPr>
                <p:cNvPr id="1333" name="Freihand 1332">
                  <a:extLst>
                    <a:ext uri="{FF2B5EF4-FFF2-40B4-BE49-F238E27FC236}">
                      <a16:creationId xmlns:a16="http://schemas.microsoft.com/office/drawing/2014/main" id="{AF36C626-9691-4D11-2723-42DBE8A9D34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620770" y="1147668"/>
                  <a:ext cx="3459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335" name="Freihand 1334">
                  <a:extLst>
                    <a:ext uri="{FF2B5EF4-FFF2-40B4-BE49-F238E27FC236}">
                      <a16:creationId xmlns:a16="http://schemas.microsoft.com/office/drawing/2014/main" id="{D77E7DF4-B94F-475B-7BA4-DF68CF8DFB27}"/>
                    </a:ext>
                  </a:extLst>
                </p14:cNvPr>
                <p14:cNvContentPartPr/>
                <p14:nvPr/>
              </p14:nvContentPartPr>
              <p14:xfrm>
                <a:off x="3889250" y="2282028"/>
                <a:ext cx="65520" cy="368640"/>
              </p14:xfrm>
            </p:contentPart>
          </mc:Choice>
          <mc:Fallback xmlns="">
            <p:pic>
              <p:nvPicPr>
                <p:cNvPr id="1335" name="Freihand 1334">
                  <a:extLst>
                    <a:ext uri="{FF2B5EF4-FFF2-40B4-BE49-F238E27FC236}">
                      <a16:creationId xmlns:a16="http://schemas.microsoft.com/office/drawing/2014/main" id="{D77E7DF4-B94F-475B-7BA4-DF68CF8DFB2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884930" y="2277708"/>
                  <a:ext cx="741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337" name="Freihand 1336">
                  <a:extLst>
                    <a:ext uri="{FF2B5EF4-FFF2-40B4-BE49-F238E27FC236}">
                      <a16:creationId xmlns:a16="http://schemas.microsoft.com/office/drawing/2014/main" id="{2E4B10E1-F00A-9BAE-10F3-5ADE75EA8122}"/>
                    </a:ext>
                  </a:extLst>
                </p14:cNvPr>
                <p14:cNvContentPartPr/>
                <p14:nvPr/>
              </p14:nvContentPartPr>
              <p14:xfrm>
                <a:off x="4603130" y="2365548"/>
                <a:ext cx="807480" cy="514080"/>
              </p14:xfrm>
            </p:contentPart>
          </mc:Choice>
          <mc:Fallback xmlns="">
            <p:pic>
              <p:nvPicPr>
                <p:cNvPr id="1337" name="Freihand 1336">
                  <a:extLst>
                    <a:ext uri="{FF2B5EF4-FFF2-40B4-BE49-F238E27FC236}">
                      <a16:creationId xmlns:a16="http://schemas.microsoft.com/office/drawing/2014/main" id="{2E4B10E1-F00A-9BAE-10F3-5ADE75EA812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598810" y="2361228"/>
                  <a:ext cx="81612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339" name="Freihand 1338">
                  <a:extLst>
                    <a:ext uri="{FF2B5EF4-FFF2-40B4-BE49-F238E27FC236}">
                      <a16:creationId xmlns:a16="http://schemas.microsoft.com/office/drawing/2014/main" id="{EAE191E2-5E3B-6C89-E9D7-4BA7ED6EC091}"/>
                    </a:ext>
                  </a:extLst>
                </p14:cNvPr>
                <p14:cNvContentPartPr/>
                <p14:nvPr/>
              </p14:nvContentPartPr>
              <p14:xfrm>
                <a:off x="5009570" y="3047388"/>
                <a:ext cx="649440" cy="322920"/>
              </p14:xfrm>
            </p:contentPart>
          </mc:Choice>
          <mc:Fallback xmlns="">
            <p:pic>
              <p:nvPicPr>
                <p:cNvPr id="1339" name="Freihand 1338">
                  <a:extLst>
                    <a:ext uri="{FF2B5EF4-FFF2-40B4-BE49-F238E27FC236}">
                      <a16:creationId xmlns:a16="http://schemas.microsoft.com/office/drawing/2014/main" id="{EAE191E2-5E3B-6C89-E9D7-4BA7ED6EC09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005250" y="3043068"/>
                  <a:ext cx="6580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341" name="Freihand 1340">
                  <a:extLst>
                    <a:ext uri="{FF2B5EF4-FFF2-40B4-BE49-F238E27FC236}">
                      <a16:creationId xmlns:a16="http://schemas.microsoft.com/office/drawing/2014/main" id="{31D7F2AC-B95F-93FA-CDD9-D5E333BDB56D}"/>
                    </a:ext>
                  </a:extLst>
                </p14:cNvPr>
                <p14:cNvContentPartPr/>
                <p14:nvPr/>
              </p14:nvContentPartPr>
              <p14:xfrm>
                <a:off x="5432570" y="2653908"/>
                <a:ext cx="358200" cy="448560"/>
              </p14:xfrm>
            </p:contentPart>
          </mc:Choice>
          <mc:Fallback xmlns="">
            <p:pic>
              <p:nvPicPr>
                <p:cNvPr id="1341" name="Freihand 1340">
                  <a:extLst>
                    <a:ext uri="{FF2B5EF4-FFF2-40B4-BE49-F238E27FC236}">
                      <a16:creationId xmlns:a16="http://schemas.microsoft.com/office/drawing/2014/main" id="{31D7F2AC-B95F-93FA-CDD9-D5E333BDB56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428250" y="2649588"/>
                  <a:ext cx="3668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343" name="Freihand 1342">
                  <a:extLst>
                    <a:ext uri="{FF2B5EF4-FFF2-40B4-BE49-F238E27FC236}">
                      <a16:creationId xmlns:a16="http://schemas.microsoft.com/office/drawing/2014/main" id="{F9907169-9BC4-EC15-3331-DF9CAE688173}"/>
                    </a:ext>
                  </a:extLst>
                </p14:cNvPr>
                <p14:cNvContentPartPr/>
                <p14:nvPr/>
              </p14:nvContentPartPr>
              <p14:xfrm>
                <a:off x="5070050" y="2230548"/>
                <a:ext cx="257040" cy="132480"/>
              </p14:xfrm>
            </p:contentPart>
          </mc:Choice>
          <mc:Fallback xmlns="">
            <p:pic>
              <p:nvPicPr>
                <p:cNvPr id="1343" name="Freihand 1342">
                  <a:extLst>
                    <a:ext uri="{FF2B5EF4-FFF2-40B4-BE49-F238E27FC236}">
                      <a16:creationId xmlns:a16="http://schemas.microsoft.com/office/drawing/2014/main" id="{F9907169-9BC4-EC15-3331-DF9CAE68817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065730" y="2226228"/>
                  <a:ext cx="265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344" name="Freihand 1343">
                  <a:extLst>
                    <a:ext uri="{FF2B5EF4-FFF2-40B4-BE49-F238E27FC236}">
                      <a16:creationId xmlns:a16="http://schemas.microsoft.com/office/drawing/2014/main" id="{E23B6501-9869-C37D-17FB-C54F6AE1230E}"/>
                    </a:ext>
                  </a:extLst>
                </p14:cNvPr>
                <p14:cNvContentPartPr/>
                <p14:nvPr/>
              </p14:nvContentPartPr>
              <p14:xfrm>
                <a:off x="4954130" y="1667148"/>
                <a:ext cx="451080" cy="398880"/>
              </p14:xfrm>
            </p:contentPart>
          </mc:Choice>
          <mc:Fallback xmlns="">
            <p:pic>
              <p:nvPicPr>
                <p:cNvPr id="1344" name="Freihand 1343">
                  <a:extLst>
                    <a:ext uri="{FF2B5EF4-FFF2-40B4-BE49-F238E27FC236}">
                      <a16:creationId xmlns:a16="http://schemas.microsoft.com/office/drawing/2014/main" id="{E23B6501-9869-C37D-17FB-C54F6AE1230E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949810" y="1662828"/>
                  <a:ext cx="459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346" name="Freihand 1345">
                  <a:extLst>
                    <a:ext uri="{FF2B5EF4-FFF2-40B4-BE49-F238E27FC236}">
                      <a16:creationId xmlns:a16="http://schemas.microsoft.com/office/drawing/2014/main" id="{C86766B7-DEE2-7D40-4882-F4BE91AC429C}"/>
                    </a:ext>
                  </a:extLst>
                </p14:cNvPr>
                <p14:cNvContentPartPr/>
                <p14:nvPr/>
              </p14:nvContentPartPr>
              <p14:xfrm>
                <a:off x="4830650" y="1135788"/>
                <a:ext cx="631440" cy="697320"/>
              </p14:xfrm>
            </p:contentPart>
          </mc:Choice>
          <mc:Fallback xmlns="">
            <p:pic>
              <p:nvPicPr>
                <p:cNvPr id="1346" name="Freihand 1345">
                  <a:extLst>
                    <a:ext uri="{FF2B5EF4-FFF2-40B4-BE49-F238E27FC236}">
                      <a16:creationId xmlns:a16="http://schemas.microsoft.com/office/drawing/2014/main" id="{C86766B7-DEE2-7D40-4882-F4BE91AC429C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826330" y="1131468"/>
                  <a:ext cx="64008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347" name="Freihand 1346">
                  <a:extLst>
                    <a:ext uri="{FF2B5EF4-FFF2-40B4-BE49-F238E27FC236}">
                      <a16:creationId xmlns:a16="http://schemas.microsoft.com/office/drawing/2014/main" id="{BFF846E6-1AFA-3CDE-E56E-09A153E71F57}"/>
                    </a:ext>
                  </a:extLst>
                </p14:cNvPr>
                <p14:cNvContentPartPr/>
                <p14:nvPr/>
              </p14:nvContentPartPr>
              <p14:xfrm>
                <a:off x="5462090" y="1277988"/>
                <a:ext cx="501840" cy="202320"/>
              </p14:xfrm>
            </p:contentPart>
          </mc:Choice>
          <mc:Fallback xmlns="">
            <p:pic>
              <p:nvPicPr>
                <p:cNvPr id="1347" name="Freihand 1346">
                  <a:extLst>
                    <a:ext uri="{FF2B5EF4-FFF2-40B4-BE49-F238E27FC236}">
                      <a16:creationId xmlns:a16="http://schemas.microsoft.com/office/drawing/2014/main" id="{BFF846E6-1AFA-3CDE-E56E-09A153E71F57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57770" y="1273668"/>
                  <a:ext cx="510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348" name="Freihand 1347">
                  <a:extLst>
                    <a:ext uri="{FF2B5EF4-FFF2-40B4-BE49-F238E27FC236}">
                      <a16:creationId xmlns:a16="http://schemas.microsoft.com/office/drawing/2014/main" id="{FB2307CF-579C-1996-E892-10604340670F}"/>
                    </a:ext>
                  </a:extLst>
                </p14:cNvPr>
                <p14:cNvContentPartPr/>
                <p14:nvPr/>
              </p14:nvContentPartPr>
              <p14:xfrm>
                <a:off x="5376410" y="1483908"/>
                <a:ext cx="500760" cy="484200"/>
              </p14:xfrm>
            </p:contentPart>
          </mc:Choice>
          <mc:Fallback xmlns="">
            <p:pic>
              <p:nvPicPr>
                <p:cNvPr id="1348" name="Freihand 1347">
                  <a:extLst>
                    <a:ext uri="{FF2B5EF4-FFF2-40B4-BE49-F238E27FC236}">
                      <a16:creationId xmlns:a16="http://schemas.microsoft.com/office/drawing/2014/main" id="{FB2307CF-579C-1996-E892-10604340670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372090" y="1479588"/>
                  <a:ext cx="5094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1352" name="Freihand 1351">
                  <a:extLst>
                    <a:ext uri="{FF2B5EF4-FFF2-40B4-BE49-F238E27FC236}">
                      <a16:creationId xmlns:a16="http://schemas.microsoft.com/office/drawing/2014/main" id="{5A49D8E7-80C7-3AE1-AA24-3669AD571EA3}"/>
                    </a:ext>
                  </a:extLst>
                </p14:cNvPr>
                <p14:cNvContentPartPr/>
                <p14:nvPr/>
              </p14:nvContentPartPr>
              <p14:xfrm>
                <a:off x="5974370" y="1399668"/>
                <a:ext cx="638280" cy="601560"/>
              </p14:xfrm>
            </p:contentPart>
          </mc:Choice>
          <mc:Fallback xmlns="">
            <p:pic>
              <p:nvPicPr>
                <p:cNvPr id="1352" name="Freihand 1351">
                  <a:extLst>
                    <a:ext uri="{FF2B5EF4-FFF2-40B4-BE49-F238E27FC236}">
                      <a16:creationId xmlns:a16="http://schemas.microsoft.com/office/drawing/2014/main" id="{5A49D8E7-80C7-3AE1-AA24-3669AD571EA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970050" y="1395348"/>
                  <a:ext cx="6469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1354" name="Freihand 1353">
                  <a:extLst>
                    <a:ext uri="{FF2B5EF4-FFF2-40B4-BE49-F238E27FC236}">
                      <a16:creationId xmlns:a16="http://schemas.microsoft.com/office/drawing/2014/main" id="{7EC2FD12-FA70-C9E2-ACA9-FC8D0FD6E73B}"/>
                    </a:ext>
                  </a:extLst>
                </p14:cNvPr>
                <p14:cNvContentPartPr/>
                <p14:nvPr/>
              </p14:nvContentPartPr>
              <p14:xfrm>
                <a:off x="6558650" y="1729788"/>
                <a:ext cx="627480" cy="405360"/>
              </p14:xfrm>
            </p:contentPart>
          </mc:Choice>
          <mc:Fallback xmlns="">
            <p:pic>
              <p:nvPicPr>
                <p:cNvPr id="1354" name="Freihand 1353">
                  <a:extLst>
                    <a:ext uri="{FF2B5EF4-FFF2-40B4-BE49-F238E27FC236}">
                      <a16:creationId xmlns:a16="http://schemas.microsoft.com/office/drawing/2014/main" id="{7EC2FD12-FA70-C9E2-ACA9-FC8D0FD6E73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554330" y="1725468"/>
                  <a:ext cx="636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1356" name="Freihand 1355">
                  <a:extLst>
                    <a:ext uri="{FF2B5EF4-FFF2-40B4-BE49-F238E27FC236}">
                      <a16:creationId xmlns:a16="http://schemas.microsoft.com/office/drawing/2014/main" id="{F5DEEE3F-CD02-D6CF-CBCD-B20EA3F92DC5}"/>
                    </a:ext>
                  </a:extLst>
                </p14:cNvPr>
                <p14:cNvContentPartPr/>
                <p14:nvPr/>
              </p14:nvContentPartPr>
              <p14:xfrm>
                <a:off x="7073810" y="1963068"/>
                <a:ext cx="314640" cy="649440"/>
              </p14:xfrm>
            </p:contentPart>
          </mc:Choice>
          <mc:Fallback xmlns="">
            <p:pic>
              <p:nvPicPr>
                <p:cNvPr id="1356" name="Freihand 1355">
                  <a:extLst>
                    <a:ext uri="{FF2B5EF4-FFF2-40B4-BE49-F238E27FC236}">
                      <a16:creationId xmlns:a16="http://schemas.microsoft.com/office/drawing/2014/main" id="{F5DEEE3F-CD02-D6CF-CBCD-B20EA3F92DC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069490" y="1958748"/>
                  <a:ext cx="32328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1358" name="Freihand 1357">
                  <a:extLst>
                    <a:ext uri="{FF2B5EF4-FFF2-40B4-BE49-F238E27FC236}">
                      <a16:creationId xmlns:a16="http://schemas.microsoft.com/office/drawing/2014/main" id="{38118A0D-9015-EC70-8729-21CE8997CFDE}"/>
                    </a:ext>
                  </a:extLst>
                </p14:cNvPr>
                <p14:cNvContentPartPr/>
                <p14:nvPr/>
              </p14:nvContentPartPr>
              <p14:xfrm>
                <a:off x="6593210" y="2148108"/>
                <a:ext cx="725400" cy="745200"/>
              </p14:xfrm>
            </p:contentPart>
          </mc:Choice>
          <mc:Fallback xmlns="">
            <p:pic>
              <p:nvPicPr>
                <p:cNvPr id="1358" name="Freihand 1357">
                  <a:extLst>
                    <a:ext uri="{FF2B5EF4-FFF2-40B4-BE49-F238E27FC236}">
                      <a16:creationId xmlns:a16="http://schemas.microsoft.com/office/drawing/2014/main" id="{38118A0D-9015-EC70-8729-21CE8997CFD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588890" y="2143788"/>
                  <a:ext cx="73404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1360" name="Freihand 1359">
                  <a:extLst>
                    <a:ext uri="{FF2B5EF4-FFF2-40B4-BE49-F238E27FC236}">
                      <a16:creationId xmlns:a16="http://schemas.microsoft.com/office/drawing/2014/main" id="{CC929F01-C565-2ACB-7798-DCCE0BA78FB3}"/>
                    </a:ext>
                  </a:extLst>
                </p14:cNvPr>
                <p14:cNvContentPartPr/>
                <p14:nvPr/>
              </p14:nvContentPartPr>
              <p14:xfrm>
                <a:off x="7284770" y="2080788"/>
                <a:ext cx="454320" cy="655200"/>
              </p14:xfrm>
            </p:contentPart>
          </mc:Choice>
          <mc:Fallback xmlns="">
            <p:pic>
              <p:nvPicPr>
                <p:cNvPr id="1360" name="Freihand 1359">
                  <a:extLst>
                    <a:ext uri="{FF2B5EF4-FFF2-40B4-BE49-F238E27FC236}">
                      <a16:creationId xmlns:a16="http://schemas.microsoft.com/office/drawing/2014/main" id="{CC929F01-C565-2ACB-7798-DCCE0BA78FB3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280450" y="2076468"/>
                  <a:ext cx="46296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1362" name="Freihand 1361">
                  <a:extLst>
                    <a:ext uri="{FF2B5EF4-FFF2-40B4-BE49-F238E27FC236}">
                      <a16:creationId xmlns:a16="http://schemas.microsoft.com/office/drawing/2014/main" id="{C6DDCD35-888B-B812-6B1C-B79D3C9CB671}"/>
                    </a:ext>
                  </a:extLst>
                </p14:cNvPr>
                <p14:cNvContentPartPr/>
                <p14:nvPr/>
              </p14:nvContentPartPr>
              <p14:xfrm>
                <a:off x="7614530" y="2343588"/>
                <a:ext cx="301680" cy="447120"/>
              </p14:xfrm>
            </p:contentPart>
          </mc:Choice>
          <mc:Fallback xmlns="">
            <p:pic>
              <p:nvPicPr>
                <p:cNvPr id="1362" name="Freihand 1361">
                  <a:extLst>
                    <a:ext uri="{FF2B5EF4-FFF2-40B4-BE49-F238E27FC236}">
                      <a16:creationId xmlns:a16="http://schemas.microsoft.com/office/drawing/2014/main" id="{C6DDCD35-888B-B812-6B1C-B79D3C9CB67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610210" y="2339268"/>
                  <a:ext cx="3103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1363" name="Freihand 1362">
                  <a:extLst>
                    <a:ext uri="{FF2B5EF4-FFF2-40B4-BE49-F238E27FC236}">
                      <a16:creationId xmlns:a16="http://schemas.microsoft.com/office/drawing/2014/main" id="{B7D9FC0A-9832-E806-4F51-0A0DBA29721E}"/>
                    </a:ext>
                  </a:extLst>
                </p14:cNvPr>
                <p14:cNvContentPartPr/>
                <p14:nvPr/>
              </p14:nvContentPartPr>
              <p14:xfrm>
                <a:off x="7752410" y="2513508"/>
                <a:ext cx="499680" cy="507240"/>
              </p14:xfrm>
            </p:contentPart>
          </mc:Choice>
          <mc:Fallback xmlns="">
            <p:pic>
              <p:nvPicPr>
                <p:cNvPr id="1363" name="Freihand 1362">
                  <a:extLst>
                    <a:ext uri="{FF2B5EF4-FFF2-40B4-BE49-F238E27FC236}">
                      <a16:creationId xmlns:a16="http://schemas.microsoft.com/office/drawing/2014/main" id="{B7D9FC0A-9832-E806-4F51-0A0DBA29721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748090" y="2509188"/>
                  <a:ext cx="5083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364" name="Freihand 1363">
                  <a:extLst>
                    <a:ext uri="{FF2B5EF4-FFF2-40B4-BE49-F238E27FC236}">
                      <a16:creationId xmlns:a16="http://schemas.microsoft.com/office/drawing/2014/main" id="{1FC086D4-EE20-30F6-87AA-E11A864FCD3B}"/>
                    </a:ext>
                  </a:extLst>
                </p14:cNvPr>
                <p14:cNvContentPartPr/>
                <p14:nvPr/>
              </p14:nvContentPartPr>
              <p14:xfrm>
                <a:off x="7899290" y="2710068"/>
                <a:ext cx="1321920" cy="1352520"/>
              </p14:xfrm>
            </p:contentPart>
          </mc:Choice>
          <mc:Fallback xmlns="">
            <p:pic>
              <p:nvPicPr>
                <p:cNvPr id="1364" name="Freihand 1363">
                  <a:extLst>
                    <a:ext uri="{FF2B5EF4-FFF2-40B4-BE49-F238E27FC236}">
                      <a16:creationId xmlns:a16="http://schemas.microsoft.com/office/drawing/2014/main" id="{1FC086D4-EE20-30F6-87AA-E11A864FCD3B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894970" y="2705748"/>
                  <a:ext cx="1330560" cy="13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365" name="Freihand 1364">
                  <a:extLst>
                    <a:ext uri="{FF2B5EF4-FFF2-40B4-BE49-F238E27FC236}">
                      <a16:creationId xmlns:a16="http://schemas.microsoft.com/office/drawing/2014/main" id="{58C5E1E0-E1A5-04D0-2C79-2F5A1F319EAF}"/>
                    </a:ext>
                  </a:extLst>
                </p14:cNvPr>
                <p14:cNvContentPartPr/>
                <p14:nvPr/>
              </p14:nvContentPartPr>
              <p14:xfrm>
                <a:off x="7929170" y="3112548"/>
                <a:ext cx="655560" cy="227160"/>
              </p14:xfrm>
            </p:contentPart>
          </mc:Choice>
          <mc:Fallback xmlns="">
            <p:pic>
              <p:nvPicPr>
                <p:cNvPr id="1365" name="Freihand 1364">
                  <a:extLst>
                    <a:ext uri="{FF2B5EF4-FFF2-40B4-BE49-F238E27FC236}">
                      <a16:creationId xmlns:a16="http://schemas.microsoft.com/office/drawing/2014/main" id="{58C5E1E0-E1A5-04D0-2C79-2F5A1F319EA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924850" y="3108228"/>
                  <a:ext cx="664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367" name="Freihand 1366">
                  <a:extLst>
                    <a:ext uri="{FF2B5EF4-FFF2-40B4-BE49-F238E27FC236}">
                      <a16:creationId xmlns:a16="http://schemas.microsoft.com/office/drawing/2014/main" id="{B8CEE51E-3211-4E33-4F84-86D51133940B}"/>
                    </a:ext>
                  </a:extLst>
                </p14:cNvPr>
                <p14:cNvContentPartPr/>
                <p14:nvPr/>
              </p14:nvContentPartPr>
              <p14:xfrm>
                <a:off x="8380970" y="4011108"/>
                <a:ext cx="578880" cy="480600"/>
              </p14:xfrm>
            </p:contentPart>
          </mc:Choice>
          <mc:Fallback xmlns="">
            <p:pic>
              <p:nvPicPr>
                <p:cNvPr id="1367" name="Freihand 1366">
                  <a:extLst>
                    <a:ext uri="{FF2B5EF4-FFF2-40B4-BE49-F238E27FC236}">
                      <a16:creationId xmlns:a16="http://schemas.microsoft.com/office/drawing/2014/main" id="{B8CEE51E-3211-4E33-4F84-86D51133940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376650" y="4006788"/>
                  <a:ext cx="5875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368" name="Freihand 1367">
                  <a:extLst>
                    <a:ext uri="{FF2B5EF4-FFF2-40B4-BE49-F238E27FC236}">
                      <a16:creationId xmlns:a16="http://schemas.microsoft.com/office/drawing/2014/main" id="{80AE1812-1395-4B39-82D6-8A947EC1C697}"/>
                    </a:ext>
                  </a:extLst>
                </p14:cNvPr>
                <p14:cNvContentPartPr/>
                <p14:nvPr/>
              </p14:nvContentPartPr>
              <p14:xfrm>
                <a:off x="6479450" y="2831748"/>
                <a:ext cx="518040" cy="338040"/>
              </p14:xfrm>
            </p:contentPart>
          </mc:Choice>
          <mc:Fallback xmlns="">
            <p:pic>
              <p:nvPicPr>
                <p:cNvPr id="1368" name="Freihand 1367">
                  <a:extLst>
                    <a:ext uri="{FF2B5EF4-FFF2-40B4-BE49-F238E27FC236}">
                      <a16:creationId xmlns:a16="http://schemas.microsoft.com/office/drawing/2014/main" id="{80AE1812-1395-4B39-82D6-8A947EC1C69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475130" y="2827428"/>
                  <a:ext cx="526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370" name="Freihand 1369">
                  <a:extLst>
                    <a:ext uri="{FF2B5EF4-FFF2-40B4-BE49-F238E27FC236}">
                      <a16:creationId xmlns:a16="http://schemas.microsoft.com/office/drawing/2014/main" id="{6D6D3BED-D1B3-0A2C-6BEE-ED445472B9A1}"/>
                    </a:ext>
                  </a:extLst>
                </p14:cNvPr>
                <p14:cNvContentPartPr/>
                <p14:nvPr/>
              </p14:nvContentPartPr>
              <p14:xfrm>
                <a:off x="6304850" y="2468868"/>
                <a:ext cx="381960" cy="673920"/>
              </p14:xfrm>
            </p:contentPart>
          </mc:Choice>
          <mc:Fallback xmlns="">
            <p:pic>
              <p:nvPicPr>
                <p:cNvPr id="1370" name="Freihand 1369">
                  <a:extLst>
                    <a:ext uri="{FF2B5EF4-FFF2-40B4-BE49-F238E27FC236}">
                      <a16:creationId xmlns:a16="http://schemas.microsoft.com/office/drawing/2014/main" id="{6D6D3BED-D1B3-0A2C-6BEE-ED445472B9A1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300530" y="2464548"/>
                  <a:ext cx="39060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372" name="Freihand 1371">
                  <a:extLst>
                    <a:ext uri="{FF2B5EF4-FFF2-40B4-BE49-F238E27FC236}">
                      <a16:creationId xmlns:a16="http://schemas.microsoft.com/office/drawing/2014/main" id="{5447315A-B15F-DF33-91F6-452F3717F479}"/>
                    </a:ext>
                  </a:extLst>
                </p14:cNvPr>
                <p14:cNvContentPartPr/>
                <p14:nvPr/>
              </p14:nvContentPartPr>
              <p14:xfrm>
                <a:off x="5803010" y="2814108"/>
                <a:ext cx="615240" cy="318240"/>
              </p14:xfrm>
            </p:contentPart>
          </mc:Choice>
          <mc:Fallback xmlns="">
            <p:pic>
              <p:nvPicPr>
                <p:cNvPr id="1372" name="Freihand 1371">
                  <a:extLst>
                    <a:ext uri="{FF2B5EF4-FFF2-40B4-BE49-F238E27FC236}">
                      <a16:creationId xmlns:a16="http://schemas.microsoft.com/office/drawing/2014/main" id="{5447315A-B15F-DF33-91F6-452F3717F47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798690" y="2809788"/>
                  <a:ext cx="623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374" name="Freihand 1373">
                  <a:extLst>
                    <a:ext uri="{FF2B5EF4-FFF2-40B4-BE49-F238E27FC236}">
                      <a16:creationId xmlns:a16="http://schemas.microsoft.com/office/drawing/2014/main" id="{8FA7F937-D97A-BCDD-54DF-E683F17B3233}"/>
                    </a:ext>
                  </a:extLst>
                </p14:cNvPr>
                <p14:cNvContentPartPr/>
                <p14:nvPr/>
              </p14:nvContentPartPr>
              <p14:xfrm>
                <a:off x="6100010" y="3046668"/>
                <a:ext cx="329400" cy="534960"/>
              </p14:xfrm>
            </p:contentPart>
          </mc:Choice>
          <mc:Fallback xmlns="">
            <p:pic>
              <p:nvPicPr>
                <p:cNvPr id="1374" name="Freihand 1373">
                  <a:extLst>
                    <a:ext uri="{FF2B5EF4-FFF2-40B4-BE49-F238E27FC236}">
                      <a16:creationId xmlns:a16="http://schemas.microsoft.com/office/drawing/2014/main" id="{8FA7F937-D97A-BCDD-54DF-E683F17B3233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095690" y="3042348"/>
                  <a:ext cx="33804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376" name="Freihand 1375">
                  <a:extLst>
                    <a:ext uri="{FF2B5EF4-FFF2-40B4-BE49-F238E27FC236}">
                      <a16:creationId xmlns:a16="http://schemas.microsoft.com/office/drawing/2014/main" id="{849329D5-A7F6-173C-07CE-B51A956D3AB2}"/>
                    </a:ext>
                  </a:extLst>
                </p14:cNvPr>
                <p14:cNvContentPartPr/>
                <p14:nvPr/>
              </p14:nvContentPartPr>
              <p14:xfrm>
                <a:off x="6440930" y="3907428"/>
                <a:ext cx="638640" cy="545040"/>
              </p14:xfrm>
            </p:contentPart>
          </mc:Choice>
          <mc:Fallback xmlns="">
            <p:pic>
              <p:nvPicPr>
                <p:cNvPr id="1376" name="Freihand 1375">
                  <a:extLst>
                    <a:ext uri="{FF2B5EF4-FFF2-40B4-BE49-F238E27FC236}">
                      <a16:creationId xmlns:a16="http://schemas.microsoft.com/office/drawing/2014/main" id="{849329D5-A7F6-173C-07CE-B51A956D3AB2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436610" y="3903108"/>
                  <a:ext cx="6472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377" name="Freihand 1376">
                  <a:extLst>
                    <a:ext uri="{FF2B5EF4-FFF2-40B4-BE49-F238E27FC236}">
                      <a16:creationId xmlns:a16="http://schemas.microsoft.com/office/drawing/2014/main" id="{3ABDFE73-018A-C334-7846-2914519D4B68}"/>
                    </a:ext>
                  </a:extLst>
                </p14:cNvPr>
                <p14:cNvContentPartPr/>
                <p14:nvPr/>
              </p14:nvContentPartPr>
              <p14:xfrm>
                <a:off x="6219530" y="4187508"/>
                <a:ext cx="736200" cy="299880"/>
              </p14:xfrm>
            </p:contentPart>
          </mc:Choice>
          <mc:Fallback xmlns="">
            <p:pic>
              <p:nvPicPr>
                <p:cNvPr id="1377" name="Freihand 1376">
                  <a:extLst>
                    <a:ext uri="{FF2B5EF4-FFF2-40B4-BE49-F238E27FC236}">
                      <a16:creationId xmlns:a16="http://schemas.microsoft.com/office/drawing/2014/main" id="{3ABDFE73-018A-C334-7846-2914519D4B6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215210" y="4183188"/>
                  <a:ext cx="7448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379" name="Freihand 1378">
                  <a:extLst>
                    <a:ext uri="{FF2B5EF4-FFF2-40B4-BE49-F238E27FC236}">
                      <a16:creationId xmlns:a16="http://schemas.microsoft.com/office/drawing/2014/main" id="{D7A6BE97-B16E-14E4-68FD-E98AC780BDE7}"/>
                    </a:ext>
                  </a:extLst>
                </p14:cNvPr>
                <p14:cNvContentPartPr/>
                <p14:nvPr/>
              </p14:nvContentPartPr>
              <p14:xfrm>
                <a:off x="6970490" y="4010748"/>
                <a:ext cx="936000" cy="526320"/>
              </p14:xfrm>
            </p:contentPart>
          </mc:Choice>
          <mc:Fallback xmlns="">
            <p:pic>
              <p:nvPicPr>
                <p:cNvPr id="1379" name="Freihand 1378">
                  <a:extLst>
                    <a:ext uri="{FF2B5EF4-FFF2-40B4-BE49-F238E27FC236}">
                      <a16:creationId xmlns:a16="http://schemas.microsoft.com/office/drawing/2014/main" id="{D7A6BE97-B16E-14E4-68FD-E98AC780BDE7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966170" y="4006428"/>
                  <a:ext cx="9446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381" name="Freihand 1380">
                  <a:extLst>
                    <a:ext uri="{FF2B5EF4-FFF2-40B4-BE49-F238E27FC236}">
                      <a16:creationId xmlns:a16="http://schemas.microsoft.com/office/drawing/2014/main" id="{1E0DB71F-04E5-371A-B0E9-1110A8666A9B}"/>
                    </a:ext>
                  </a:extLst>
                </p14:cNvPr>
                <p14:cNvContentPartPr/>
                <p14:nvPr/>
              </p14:nvContentPartPr>
              <p14:xfrm>
                <a:off x="7413290" y="3822828"/>
                <a:ext cx="407880" cy="283680"/>
              </p14:xfrm>
            </p:contentPart>
          </mc:Choice>
          <mc:Fallback xmlns="">
            <p:pic>
              <p:nvPicPr>
                <p:cNvPr id="1381" name="Freihand 1380">
                  <a:extLst>
                    <a:ext uri="{FF2B5EF4-FFF2-40B4-BE49-F238E27FC236}">
                      <a16:creationId xmlns:a16="http://schemas.microsoft.com/office/drawing/2014/main" id="{1E0DB71F-04E5-371A-B0E9-1110A8666A9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408970" y="3818508"/>
                  <a:ext cx="416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383" name="Freihand 1382">
                  <a:extLst>
                    <a:ext uri="{FF2B5EF4-FFF2-40B4-BE49-F238E27FC236}">
                      <a16:creationId xmlns:a16="http://schemas.microsoft.com/office/drawing/2014/main" id="{0C7E37A4-6B93-89A1-4E14-61FA68A4D479}"/>
                    </a:ext>
                  </a:extLst>
                </p14:cNvPr>
                <p14:cNvContentPartPr/>
                <p14:nvPr/>
              </p14:nvContentPartPr>
              <p14:xfrm>
                <a:off x="6944210" y="3584868"/>
                <a:ext cx="555480" cy="413640"/>
              </p14:xfrm>
            </p:contentPart>
          </mc:Choice>
          <mc:Fallback xmlns="">
            <p:pic>
              <p:nvPicPr>
                <p:cNvPr id="1383" name="Freihand 1382">
                  <a:extLst>
                    <a:ext uri="{FF2B5EF4-FFF2-40B4-BE49-F238E27FC236}">
                      <a16:creationId xmlns:a16="http://schemas.microsoft.com/office/drawing/2014/main" id="{0C7E37A4-6B93-89A1-4E14-61FA68A4D47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939890" y="3580548"/>
                  <a:ext cx="5641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385" name="Freihand 1384">
                  <a:extLst>
                    <a:ext uri="{FF2B5EF4-FFF2-40B4-BE49-F238E27FC236}">
                      <a16:creationId xmlns:a16="http://schemas.microsoft.com/office/drawing/2014/main" id="{98231F82-D7C6-F9E6-09E3-D0FAC3DBA406}"/>
                    </a:ext>
                  </a:extLst>
                </p14:cNvPr>
                <p14:cNvContentPartPr/>
                <p14:nvPr/>
              </p14:nvContentPartPr>
              <p14:xfrm>
                <a:off x="6568730" y="3512148"/>
                <a:ext cx="409680" cy="164880"/>
              </p14:xfrm>
            </p:contentPart>
          </mc:Choice>
          <mc:Fallback xmlns="">
            <p:pic>
              <p:nvPicPr>
                <p:cNvPr id="1385" name="Freihand 1384">
                  <a:extLst>
                    <a:ext uri="{FF2B5EF4-FFF2-40B4-BE49-F238E27FC236}">
                      <a16:creationId xmlns:a16="http://schemas.microsoft.com/office/drawing/2014/main" id="{98231F82-D7C6-F9E6-09E3-D0FAC3DBA40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564410" y="3507828"/>
                  <a:ext cx="418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386" name="Freihand 1385">
                  <a:extLst>
                    <a:ext uri="{FF2B5EF4-FFF2-40B4-BE49-F238E27FC236}">
                      <a16:creationId xmlns:a16="http://schemas.microsoft.com/office/drawing/2014/main" id="{BCFCDF2D-3736-BFE2-0325-610C7CA01F48}"/>
                    </a:ext>
                  </a:extLst>
                </p14:cNvPr>
                <p14:cNvContentPartPr/>
                <p14:nvPr/>
              </p14:nvContentPartPr>
              <p14:xfrm>
                <a:off x="6897770" y="2921028"/>
                <a:ext cx="293400" cy="613440"/>
              </p14:xfrm>
            </p:contentPart>
          </mc:Choice>
          <mc:Fallback xmlns="">
            <p:pic>
              <p:nvPicPr>
                <p:cNvPr id="1386" name="Freihand 1385">
                  <a:extLst>
                    <a:ext uri="{FF2B5EF4-FFF2-40B4-BE49-F238E27FC236}">
                      <a16:creationId xmlns:a16="http://schemas.microsoft.com/office/drawing/2014/main" id="{BCFCDF2D-3736-BFE2-0325-610C7CA01F4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893450" y="2916708"/>
                  <a:ext cx="3020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388" name="Freihand 1387">
                  <a:extLst>
                    <a:ext uri="{FF2B5EF4-FFF2-40B4-BE49-F238E27FC236}">
                      <a16:creationId xmlns:a16="http://schemas.microsoft.com/office/drawing/2014/main" id="{28CF9B21-4202-33B6-E965-BC4B6E82DE55}"/>
                    </a:ext>
                  </a:extLst>
                </p14:cNvPr>
                <p14:cNvContentPartPr/>
                <p14:nvPr/>
              </p14:nvContentPartPr>
              <p14:xfrm>
                <a:off x="7222490" y="2943348"/>
                <a:ext cx="370080" cy="197280"/>
              </p14:xfrm>
            </p:contentPart>
          </mc:Choice>
          <mc:Fallback xmlns="">
            <p:pic>
              <p:nvPicPr>
                <p:cNvPr id="1388" name="Freihand 1387">
                  <a:extLst>
                    <a:ext uri="{FF2B5EF4-FFF2-40B4-BE49-F238E27FC236}">
                      <a16:creationId xmlns:a16="http://schemas.microsoft.com/office/drawing/2014/main" id="{28CF9B21-4202-33B6-E965-BC4B6E82DE55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218170" y="2939028"/>
                  <a:ext cx="378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389" name="Freihand 1388">
                  <a:extLst>
                    <a:ext uri="{FF2B5EF4-FFF2-40B4-BE49-F238E27FC236}">
                      <a16:creationId xmlns:a16="http://schemas.microsoft.com/office/drawing/2014/main" id="{565CDEC3-33BB-5906-BB9D-BBA448558838}"/>
                    </a:ext>
                  </a:extLst>
                </p14:cNvPr>
                <p14:cNvContentPartPr/>
                <p14:nvPr/>
              </p14:nvContentPartPr>
              <p14:xfrm>
                <a:off x="7594730" y="2774508"/>
                <a:ext cx="75600" cy="376920"/>
              </p14:xfrm>
            </p:contentPart>
          </mc:Choice>
          <mc:Fallback xmlns="">
            <p:pic>
              <p:nvPicPr>
                <p:cNvPr id="1389" name="Freihand 1388">
                  <a:extLst>
                    <a:ext uri="{FF2B5EF4-FFF2-40B4-BE49-F238E27FC236}">
                      <a16:creationId xmlns:a16="http://schemas.microsoft.com/office/drawing/2014/main" id="{565CDEC3-33BB-5906-BB9D-BBA448558838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590410" y="2770188"/>
                  <a:ext cx="842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391" name="Freihand 1390">
                  <a:extLst>
                    <a:ext uri="{FF2B5EF4-FFF2-40B4-BE49-F238E27FC236}">
                      <a16:creationId xmlns:a16="http://schemas.microsoft.com/office/drawing/2014/main" id="{57F598A7-3EEF-4CD9-F29C-DA118554772C}"/>
                    </a:ext>
                  </a:extLst>
                </p14:cNvPr>
                <p14:cNvContentPartPr/>
                <p14:nvPr/>
              </p14:nvContentPartPr>
              <p14:xfrm>
                <a:off x="7479890" y="3531588"/>
                <a:ext cx="466200" cy="205200"/>
              </p14:xfrm>
            </p:contentPart>
          </mc:Choice>
          <mc:Fallback xmlns="">
            <p:pic>
              <p:nvPicPr>
                <p:cNvPr id="1391" name="Freihand 1390">
                  <a:extLst>
                    <a:ext uri="{FF2B5EF4-FFF2-40B4-BE49-F238E27FC236}">
                      <a16:creationId xmlns:a16="http://schemas.microsoft.com/office/drawing/2014/main" id="{57F598A7-3EEF-4CD9-F29C-DA118554772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475570" y="3527268"/>
                  <a:ext cx="474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393" name="Freihand 1392">
                  <a:extLst>
                    <a:ext uri="{FF2B5EF4-FFF2-40B4-BE49-F238E27FC236}">
                      <a16:creationId xmlns:a16="http://schemas.microsoft.com/office/drawing/2014/main" id="{3BFFB977-A2E4-0AD0-FD67-9B34B5B09868}"/>
                    </a:ext>
                  </a:extLst>
                </p14:cNvPr>
                <p14:cNvContentPartPr/>
                <p14:nvPr/>
              </p14:nvContentPartPr>
              <p14:xfrm>
                <a:off x="4213116" y="2814828"/>
                <a:ext cx="852840" cy="625320"/>
              </p14:xfrm>
            </p:contentPart>
          </mc:Choice>
          <mc:Fallback xmlns="">
            <p:pic>
              <p:nvPicPr>
                <p:cNvPr id="1393" name="Freihand 1392">
                  <a:extLst>
                    <a:ext uri="{FF2B5EF4-FFF2-40B4-BE49-F238E27FC236}">
                      <a16:creationId xmlns:a16="http://schemas.microsoft.com/office/drawing/2014/main" id="{3BFFB977-A2E4-0AD0-FD67-9B34B5B0986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195116" y="2797188"/>
                  <a:ext cx="88848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394" name="Freihand 1393">
                  <a:extLst>
                    <a:ext uri="{FF2B5EF4-FFF2-40B4-BE49-F238E27FC236}">
                      <a16:creationId xmlns:a16="http://schemas.microsoft.com/office/drawing/2014/main" id="{EB6C5622-807E-3972-08E1-D1298480B764}"/>
                    </a:ext>
                  </a:extLst>
                </p14:cNvPr>
                <p14:cNvContentPartPr/>
                <p14:nvPr/>
              </p14:nvContentPartPr>
              <p14:xfrm>
                <a:off x="4255596" y="2817708"/>
                <a:ext cx="160920" cy="245160"/>
              </p14:xfrm>
            </p:contentPart>
          </mc:Choice>
          <mc:Fallback xmlns="">
            <p:pic>
              <p:nvPicPr>
                <p:cNvPr id="1394" name="Freihand 1393">
                  <a:extLst>
                    <a:ext uri="{FF2B5EF4-FFF2-40B4-BE49-F238E27FC236}">
                      <a16:creationId xmlns:a16="http://schemas.microsoft.com/office/drawing/2014/main" id="{EB6C5622-807E-3972-08E1-D1298480B76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237596" y="2799708"/>
                  <a:ext cx="1965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280" name="Freihand 1279">
                  <a:extLst>
                    <a:ext uri="{FF2B5EF4-FFF2-40B4-BE49-F238E27FC236}">
                      <a16:creationId xmlns:a16="http://schemas.microsoft.com/office/drawing/2014/main" id="{CDB7F5C6-9929-AF9A-6E48-AC52CCF3B1F0}"/>
                    </a:ext>
                  </a:extLst>
                </p14:cNvPr>
                <p14:cNvContentPartPr/>
                <p14:nvPr/>
              </p14:nvContentPartPr>
              <p14:xfrm>
                <a:off x="3019716" y="5273209"/>
                <a:ext cx="1192320" cy="1039320"/>
              </p14:xfrm>
            </p:contentPart>
          </mc:Choice>
          <mc:Fallback xmlns="">
            <p:pic>
              <p:nvPicPr>
                <p:cNvPr id="1280" name="Freihand 1279">
                  <a:extLst>
                    <a:ext uri="{FF2B5EF4-FFF2-40B4-BE49-F238E27FC236}">
                      <a16:creationId xmlns:a16="http://schemas.microsoft.com/office/drawing/2014/main" id="{CDB7F5C6-9929-AF9A-6E48-AC52CCF3B1F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015396" y="5268889"/>
                  <a:ext cx="1200960" cy="10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281" name="Freihand 1280">
                  <a:extLst>
                    <a:ext uri="{FF2B5EF4-FFF2-40B4-BE49-F238E27FC236}">
                      <a16:creationId xmlns:a16="http://schemas.microsoft.com/office/drawing/2014/main" id="{C47254ED-037E-84D9-B8EA-9438BDA8BCBC}"/>
                    </a:ext>
                  </a:extLst>
                </p14:cNvPr>
                <p14:cNvContentPartPr/>
                <p14:nvPr/>
              </p14:nvContentPartPr>
              <p14:xfrm>
                <a:off x="3586716" y="5038849"/>
                <a:ext cx="293040" cy="63360"/>
              </p14:xfrm>
            </p:contentPart>
          </mc:Choice>
          <mc:Fallback xmlns="">
            <p:pic>
              <p:nvPicPr>
                <p:cNvPr id="1281" name="Freihand 1280">
                  <a:extLst>
                    <a:ext uri="{FF2B5EF4-FFF2-40B4-BE49-F238E27FC236}">
                      <a16:creationId xmlns:a16="http://schemas.microsoft.com/office/drawing/2014/main" id="{C47254ED-037E-84D9-B8EA-9438BDA8BCBC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582396" y="5034529"/>
                  <a:ext cx="301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283" name="Freihand 1282">
                  <a:extLst>
                    <a:ext uri="{FF2B5EF4-FFF2-40B4-BE49-F238E27FC236}">
                      <a16:creationId xmlns:a16="http://schemas.microsoft.com/office/drawing/2014/main" id="{50209081-0925-C603-517A-B5EC3493615E}"/>
                    </a:ext>
                  </a:extLst>
                </p14:cNvPr>
                <p14:cNvContentPartPr/>
                <p14:nvPr/>
              </p14:nvContentPartPr>
              <p14:xfrm>
                <a:off x="3855276" y="4615129"/>
                <a:ext cx="704160" cy="710640"/>
              </p14:xfrm>
            </p:contentPart>
          </mc:Choice>
          <mc:Fallback xmlns="">
            <p:pic>
              <p:nvPicPr>
                <p:cNvPr id="1283" name="Freihand 1282">
                  <a:extLst>
                    <a:ext uri="{FF2B5EF4-FFF2-40B4-BE49-F238E27FC236}">
                      <a16:creationId xmlns:a16="http://schemas.microsoft.com/office/drawing/2014/main" id="{50209081-0925-C603-517A-B5EC3493615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850956" y="4610809"/>
                  <a:ext cx="71280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285" name="Freihand 1284">
                  <a:extLst>
                    <a:ext uri="{FF2B5EF4-FFF2-40B4-BE49-F238E27FC236}">
                      <a16:creationId xmlns:a16="http://schemas.microsoft.com/office/drawing/2014/main" id="{BC78874B-BC49-BE84-34DB-D9298FDBC27E}"/>
                    </a:ext>
                  </a:extLst>
                </p14:cNvPr>
                <p14:cNvContentPartPr/>
                <p14:nvPr/>
              </p14:nvContentPartPr>
              <p14:xfrm>
                <a:off x="4494996" y="4883689"/>
                <a:ext cx="392040" cy="365040"/>
              </p14:xfrm>
            </p:contentPart>
          </mc:Choice>
          <mc:Fallback xmlns="">
            <p:pic>
              <p:nvPicPr>
                <p:cNvPr id="1285" name="Freihand 1284">
                  <a:extLst>
                    <a:ext uri="{FF2B5EF4-FFF2-40B4-BE49-F238E27FC236}">
                      <a16:creationId xmlns:a16="http://schemas.microsoft.com/office/drawing/2014/main" id="{BC78874B-BC49-BE84-34DB-D9298FDBC27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490676" y="4879369"/>
                  <a:ext cx="4006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437" name="Freihand 1436">
                  <a:extLst>
                    <a:ext uri="{FF2B5EF4-FFF2-40B4-BE49-F238E27FC236}">
                      <a16:creationId xmlns:a16="http://schemas.microsoft.com/office/drawing/2014/main" id="{B6EC6620-9295-ECD4-2D29-9623B04DE283}"/>
                    </a:ext>
                  </a:extLst>
                </p14:cNvPr>
                <p14:cNvContentPartPr/>
                <p14:nvPr/>
              </p14:nvContentPartPr>
              <p14:xfrm>
                <a:off x="3167702" y="2584779"/>
                <a:ext cx="1110240" cy="1534320"/>
              </p14:xfrm>
            </p:contentPart>
          </mc:Choice>
          <mc:Fallback xmlns="">
            <p:pic>
              <p:nvPicPr>
                <p:cNvPr id="1437" name="Freihand 1436">
                  <a:extLst>
                    <a:ext uri="{FF2B5EF4-FFF2-40B4-BE49-F238E27FC236}">
                      <a16:creationId xmlns:a16="http://schemas.microsoft.com/office/drawing/2014/main" id="{B6EC6620-9295-ECD4-2D29-9623B04DE283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149702" y="2567139"/>
                  <a:ext cx="1145880" cy="15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438" name="Freihand 1437">
                  <a:extLst>
                    <a:ext uri="{FF2B5EF4-FFF2-40B4-BE49-F238E27FC236}">
                      <a16:creationId xmlns:a16="http://schemas.microsoft.com/office/drawing/2014/main" id="{F044B35A-5507-24B7-50B2-3968419FDF57}"/>
                    </a:ext>
                  </a:extLst>
                </p14:cNvPr>
                <p14:cNvContentPartPr/>
                <p14:nvPr/>
              </p14:nvContentPartPr>
              <p14:xfrm>
                <a:off x="3706622" y="3045939"/>
                <a:ext cx="425520" cy="65160"/>
              </p14:xfrm>
            </p:contentPart>
          </mc:Choice>
          <mc:Fallback xmlns="">
            <p:pic>
              <p:nvPicPr>
                <p:cNvPr id="1438" name="Freihand 1437">
                  <a:extLst>
                    <a:ext uri="{FF2B5EF4-FFF2-40B4-BE49-F238E27FC236}">
                      <a16:creationId xmlns:a16="http://schemas.microsoft.com/office/drawing/2014/main" id="{F044B35A-5507-24B7-50B2-3968419FDF5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688622" y="3028299"/>
                  <a:ext cx="461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440" name="Freihand 1439">
                  <a:extLst>
                    <a:ext uri="{FF2B5EF4-FFF2-40B4-BE49-F238E27FC236}">
                      <a16:creationId xmlns:a16="http://schemas.microsoft.com/office/drawing/2014/main" id="{F5FBC513-FB58-6D91-755E-FD5E32A90AC2}"/>
                    </a:ext>
                  </a:extLst>
                </p14:cNvPr>
                <p14:cNvContentPartPr/>
                <p14:nvPr/>
              </p14:nvContentPartPr>
              <p14:xfrm>
                <a:off x="3629222" y="2631219"/>
                <a:ext cx="693720" cy="174240"/>
              </p14:xfrm>
            </p:contentPart>
          </mc:Choice>
          <mc:Fallback xmlns="">
            <p:pic>
              <p:nvPicPr>
                <p:cNvPr id="1440" name="Freihand 1439">
                  <a:extLst>
                    <a:ext uri="{FF2B5EF4-FFF2-40B4-BE49-F238E27FC236}">
                      <a16:creationId xmlns:a16="http://schemas.microsoft.com/office/drawing/2014/main" id="{F5FBC513-FB58-6D91-755E-FD5E32A90AC2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611222" y="2613219"/>
                  <a:ext cx="729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442" name="Freihand 1441">
                  <a:extLst>
                    <a:ext uri="{FF2B5EF4-FFF2-40B4-BE49-F238E27FC236}">
                      <a16:creationId xmlns:a16="http://schemas.microsoft.com/office/drawing/2014/main" id="{155D0208-B58B-AD60-34F8-0E3E78179066}"/>
                    </a:ext>
                  </a:extLst>
                </p14:cNvPr>
                <p14:cNvContentPartPr/>
                <p14:nvPr/>
              </p14:nvContentPartPr>
              <p14:xfrm>
                <a:off x="4707062" y="3877179"/>
                <a:ext cx="1207440" cy="493560"/>
              </p14:xfrm>
            </p:contentPart>
          </mc:Choice>
          <mc:Fallback xmlns="">
            <p:pic>
              <p:nvPicPr>
                <p:cNvPr id="1442" name="Freihand 1441">
                  <a:extLst>
                    <a:ext uri="{FF2B5EF4-FFF2-40B4-BE49-F238E27FC236}">
                      <a16:creationId xmlns:a16="http://schemas.microsoft.com/office/drawing/2014/main" id="{155D0208-B58B-AD60-34F8-0E3E7817906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689062" y="3859539"/>
                  <a:ext cx="12430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444" name="Freihand 1443">
                  <a:extLst>
                    <a:ext uri="{FF2B5EF4-FFF2-40B4-BE49-F238E27FC236}">
                      <a16:creationId xmlns:a16="http://schemas.microsoft.com/office/drawing/2014/main" id="{7CC0D1AA-F3E0-A1F3-F29F-48B4053F642A}"/>
                    </a:ext>
                  </a:extLst>
                </p14:cNvPr>
                <p14:cNvContentPartPr/>
                <p14:nvPr/>
              </p14:nvContentPartPr>
              <p14:xfrm>
                <a:off x="5639102" y="3331059"/>
                <a:ext cx="346680" cy="279360"/>
              </p14:xfrm>
            </p:contentPart>
          </mc:Choice>
          <mc:Fallback xmlns="">
            <p:pic>
              <p:nvPicPr>
                <p:cNvPr id="1444" name="Freihand 1443">
                  <a:extLst>
                    <a:ext uri="{FF2B5EF4-FFF2-40B4-BE49-F238E27FC236}">
                      <a16:creationId xmlns:a16="http://schemas.microsoft.com/office/drawing/2014/main" id="{7CC0D1AA-F3E0-A1F3-F29F-48B4053F642A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621462" y="3313419"/>
                  <a:ext cx="3823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446" name="Freihand 1445">
                  <a:extLst>
                    <a:ext uri="{FF2B5EF4-FFF2-40B4-BE49-F238E27FC236}">
                      <a16:creationId xmlns:a16="http://schemas.microsoft.com/office/drawing/2014/main" id="{7975077E-4A4D-5BDB-A85E-1613D0F7CC3F}"/>
                    </a:ext>
                  </a:extLst>
                </p14:cNvPr>
                <p14:cNvContentPartPr/>
                <p14:nvPr/>
              </p14:nvContentPartPr>
              <p14:xfrm>
                <a:off x="5915582" y="3503859"/>
                <a:ext cx="598320" cy="567720"/>
              </p14:xfrm>
            </p:contentPart>
          </mc:Choice>
          <mc:Fallback xmlns="">
            <p:pic>
              <p:nvPicPr>
                <p:cNvPr id="1446" name="Freihand 1445">
                  <a:extLst>
                    <a:ext uri="{FF2B5EF4-FFF2-40B4-BE49-F238E27FC236}">
                      <a16:creationId xmlns:a16="http://schemas.microsoft.com/office/drawing/2014/main" id="{7975077E-4A4D-5BDB-A85E-1613D0F7CC3F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897942" y="3485859"/>
                  <a:ext cx="63396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447" name="Freihand 1446">
                  <a:extLst>
                    <a:ext uri="{FF2B5EF4-FFF2-40B4-BE49-F238E27FC236}">
                      <a16:creationId xmlns:a16="http://schemas.microsoft.com/office/drawing/2014/main" id="{F5C334F7-6B77-A116-ABB7-BAFC53BCBC52}"/>
                    </a:ext>
                  </a:extLst>
                </p14:cNvPr>
                <p14:cNvContentPartPr/>
                <p14:nvPr/>
              </p14:nvContentPartPr>
              <p14:xfrm>
                <a:off x="6095222" y="3025059"/>
                <a:ext cx="318600" cy="499320"/>
              </p14:xfrm>
            </p:contentPart>
          </mc:Choice>
          <mc:Fallback xmlns="">
            <p:pic>
              <p:nvPicPr>
                <p:cNvPr id="1447" name="Freihand 1446">
                  <a:extLst>
                    <a:ext uri="{FF2B5EF4-FFF2-40B4-BE49-F238E27FC236}">
                      <a16:creationId xmlns:a16="http://schemas.microsoft.com/office/drawing/2014/main" id="{F5C334F7-6B77-A116-ABB7-BAFC53BCBC52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077222" y="3007059"/>
                  <a:ext cx="3542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448" name="Freihand 1447">
                  <a:extLst>
                    <a:ext uri="{FF2B5EF4-FFF2-40B4-BE49-F238E27FC236}">
                      <a16:creationId xmlns:a16="http://schemas.microsoft.com/office/drawing/2014/main" id="{1BD913BF-51E7-CE46-E03D-A12E5846D33B}"/>
                    </a:ext>
                  </a:extLst>
                </p14:cNvPr>
                <p14:cNvContentPartPr/>
                <p14:nvPr/>
              </p14:nvContentPartPr>
              <p14:xfrm>
                <a:off x="5772302" y="2818779"/>
                <a:ext cx="626760" cy="309600"/>
              </p14:xfrm>
            </p:contentPart>
          </mc:Choice>
          <mc:Fallback xmlns="">
            <p:pic>
              <p:nvPicPr>
                <p:cNvPr id="1448" name="Freihand 1447">
                  <a:extLst>
                    <a:ext uri="{FF2B5EF4-FFF2-40B4-BE49-F238E27FC236}">
                      <a16:creationId xmlns:a16="http://schemas.microsoft.com/office/drawing/2014/main" id="{1BD913BF-51E7-CE46-E03D-A12E5846D33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754302" y="2801139"/>
                  <a:ext cx="662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452" name="Freihand 1451">
                  <a:extLst>
                    <a:ext uri="{FF2B5EF4-FFF2-40B4-BE49-F238E27FC236}">
                      <a16:creationId xmlns:a16="http://schemas.microsoft.com/office/drawing/2014/main" id="{A35E45F3-5229-6CB4-88C4-D3D87C7046F0}"/>
                    </a:ext>
                  </a:extLst>
                </p14:cNvPr>
                <p14:cNvContentPartPr/>
                <p14:nvPr/>
              </p14:nvContentPartPr>
              <p14:xfrm>
                <a:off x="6617222" y="2089779"/>
                <a:ext cx="687240" cy="796680"/>
              </p14:xfrm>
            </p:contentPart>
          </mc:Choice>
          <mc:Fallback xmlns="">
            <p:pic>
              <p:nvPicPr>
                <p:cNvPr id="1452" name="Freihand 1451">
                  <a:extLst>
                    <a:ext uri="{FF2B5EF4-FFF2-40B4-BE49-F238E27FC236}">
                      <a16:creationId xmlns:a16="http://schemas.microsoft.com/office/drawing/2014/main" id="{A35E45F3-5229-6CB4-88C4-D3D87C7046F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599222" y="2072139"/>
                  <a:ext cx="72288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454" name="Freihand 1453">
                  <a:extLst>
                    <a:ext uri="{FF2B5EF4-FFF2-40B4-BE49-F238E27FC236}">
                      <a16:creationId xmlns:a16="http://schemas.microsoft.com/office/drawing/2014/main" id="{7AE27762-91EF-B14A-B463-9CEFD937AA4E}"/>
                    </a:ext>
                  </a:extLst>
                </p14:cNvPr>
                <p14:cNvContentPartPr/>
                <p14:nvPr/>
              </p14:nvContentPartPr>
              <p14:xfrm>
                <a:off x="6223382" y="2316579"/>
                <a:ext cx="184680" cy="140040"/>
              </p14:xfrm>
            </p:contentPart>
          </mc:Choice>
          <mc:Fallback xmlns="">
            <p:pic>
              <p:nvPicPr>
                <p:cNvPr id="1454" name="Freihand 1453">
                  <a:extLst>
                    <a:ext uri="{FF2B5EF4-FFF2-40B4-BE49-F238E27FC236}">
                      <a16:creationId xmlns:a16="http://schemas.microsoft.com/office/drawing/2014/main" id="{7AE27762-91EF-B14A-B463-9CEFD937AA4E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205382" y="2298579"/>
                  <a:ext cx="220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456" name="Freihand 1455">
                  <a:extLst>
                    <a:ext uri="{FF2B5EF4-FFF2-40B4-BE49-F238E27FC236}">
                      <a16:creationId xmlns:a16="http://schemas.microsoft.com/office/drawing/2014/main" id="{6750CEDD-6E82-9E6E-8E6B-F69D3BA5521D}"/>
                    </a:ext>
                  </a:extLst>
                </p14:cNvPr>
                <p14:cNvContentPartPr/>
                <p14:nvPr/>
              </p14:nvContentPartPr>
              <p14:xfrm>
                <a:off x="5797142" y="1883859"/>
                <a:ext cx="831600" cy="822960"/>
              </p14:xfrm>
            </p:contentPart>
          </mc:Choice>
          <mc:Fallback xmlns="">
            <p:pic>
              <p:nvPicPr>
                <p:cNvPr id="1456" name="Freihand 1455">
                  <a:extLst>
                    <a:ext uri="{FF2B5EF4-FFF2-40B4-BE49-F238E27FC236}">
                      <a16:creationId xmlns:a16="http://schemas.microsoft.com/office/drawing/2014/main" id="{6750CEDD-6E82-9E6E-8E6B-F69D3BA5521D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5779502" y="1865859"/>
                  <a:ext cx="86724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458" name="Freihand 1457">
                  <a:extLst>
                    <a:ext uri="{FF2B5EF4-FFF2-40B4-BE49-F238E27FC236}">
                      <a16:creationId xmlns:a16="http://schemas.microsoft.com/office/drawing/2014/main" id="{742A304D-935D-12F4-A306-B9E4C0F0B62E}"/>
                    </a:ext>
                  </a:extLst>
                </p14:cNvPr>
                <p14:cNvContentPartPr/>
                <p14:nvPr/>
              </p14:nvContentPartPr>
              <p14:xfrm>
                <a:off x="6468542" y="3168699"/>
                <a:ext cx="213840" cy="361800"/>
              </p14:xfrm>
            </p:contentPart>
          </mc:Choice>
          <mc:Fallback xmlns="">
            <p:pic>
              <p:nvPicPr>
                <p:cNvPr id="1458" name="Freihand 1457">
                  <a:extLst>
                    <a:ext uri="{FF2B5EF4-FFF2-40B4-BE49-F238E27FC236}">
                      <a16:creationId xmlns:a16="http://schemas.microsoft.com/office/drawing/2014/main" id="{742A304D-935D-12F4-A306-B9E4C0F0B62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450542" y="3151059"/>
                  <a:ext cx="2494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1460" name="Freihand 1459">
                  <a:extLst>
                    <a:ext uri="{FF2B5EF4-FFF2-40B4-BE49-F238E27FC236}">
                      <a16:creationId xmlns:a16="http://schemas.microsoft.com/office/drawing/2014/main" id="{79DDB672-659D-E66B-B862-8EA02C35ADE2}"/>
                    </a:ext>
                  </a:extLst>
                </p14:cNvPr>
                <p14:cNvContentPartPr/>
                <p14:nvPr/>
              </p14:nvContentPartPr>
              <p14:xfrm>
                <a:off x="6450182" y="3515019"/>
                <a:ext cx="523800" cy="634320"/>
              </p14:xfrm>
            </p:contentPart>
          </mc:Choice>
          <mc:Fallback xmlns="">
            <p:pic>
              <p:nvPicPr>
                <p:cNvPr id="1460" name="Freihand 1459">
                  <a:extLst>
                    <a:ext uri="{FF2B5EF4-FFF2-40B4-BE49-F238E27FC236}">
                      <a16:creationId xmlns:a16="http://schemas.microsoft.com/office/drawing/2014/main" id="{79DDB672-659D-E66B-B862-8EA02C35ADE2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432542" y="3497379"/>
                  <a:ext cx="55944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1462" name="Freihand 1461">
                  <a:extLst>
                    <a:ext uri="{FF2B5EF4-FFF2-40B4-BE49-F238E27FC236}">
                      <a16:creationId xmlns:a16="http://schemas.microsoft.com/office/drawing/2014/main" id="{F22355ED-43BA-270A-A4FC-1C89800C5BA8}"/>
                    </a:ext>
                  </a:extLst>
                </p14:cNvPr>
                <p14:cNvContentPartPr/>
                <p14:nvPr/>
              </p14:nvContentPartPr>
              <p14:xfrm>
                <a:off x="6007382" y="3820659"/>
                <a:ext cx="435240" cy="336960"/>
              </p14:xfrm>
            </p:contentPart>
          </mc:Choice>
          <mc:Fallback xmlns="">
            <p:pic>
              <p:nvPicPr>
                <p:cNvPr id="1462" name="Freihand 1461">
                  <a:extLst>
                    <a:ext uri="{FF2B5EF4-FFF2-40B4-BE49-F238E27FC236}">
                      <a16:creationId xmlns:a16="http://schemas.microsoft.com/office/drawing/2014/main" id="{F22355ED-43BA-270A-A4FC-1C89800C5BA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5989382" y="3803019"/>
                  <a:ext cx="470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1464" name="Freihand 1463">
                  <a:extLst>
                    <a:ext uri="{FF2B5EF4-FFF2-40B4-BE49-F238E27FC236}">
                      <a16:creationId xmlns:a16="http://schemas.microsoft.com/office/drawing/2014/main" id="{E088FA92-4538-987A-79C5-A8E11D7ED835}"/>
                    </a:ext>
                  </a:extLst>
                </p14:cNvPr>
                <p14:cNvContentPartPr/>
                <p14:nvPr/>
              </p14:nvContentPartPr>
              <p14:xfrm>
                <a:off x="5055902" y="4117659"/>
                <a:ext cx="1045800" cy="371880"/>
              </p14:xfrm>
            </p:contentPart>
          </mc:Choice>
          <mc:Fallback xmlns="">
            <p:pic>
              <p:nvPicPr>
                <p:cNvPr id="1464" name="Freihand 1463">
                  <a:extLst>
                    <a:ext uri="{FF2B5EF4-FFF2-40B4-BE49-F238E27FC236}">
                      <a16:creationId xmlns:a16="http://schemas.microsoft.com/office/drawing/2014/main" id="{E088FA92-4538-987A-79C5-A8E11D7ED83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037902" y="4099659"/>
                  <a:ext cx="1081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1465" name="Freihand 1464">
                  <a:extLst>
                    <a:ext uri="{FF2B5EF4-FFF2-40B4-BE49-F238E27FC236}">
                      <a16:creationId xmlns:a16="http://schemas.microsoft.com/office/drawing/2014/main" id="{A2BD092F-899F-461F-AF36-40C9B3B2E704}"/>
                    </a:ext>
                  </a:extLst>
                </p14:cNvPr>
                <p14:cNvContentPartPr/>
                <p14:nvPr/>
              </p14:nvContentPartPr>
              <p14:xfrm>
                <a:off x="6204662" y="4183539"/>
                <a:ext cx="762480" cy="282240"/>
              </p14:xfrm>
            </p:contentPart>
          </mc:Choice>
          <mc:Fallback xmlns="">
            <p:pic>
              <p:nvPicPr>
                <p:cNvPr id="1465" name="Freihand 1464">
                  <a:extLst>
                    <a:ext uri="{FF2B5EF4-FFF2-40B4-BE49-F238E27FC236}">
                      <a16:creationId xmlns:a16="http://schemas.microsoft.com/office/drawing/2014/main" id="{A2BD092F-899F-461F-AF36-40C9B3B2E704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187022" y="4165539"/>
                  <a:ext cx="798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1467" name="Freihand 1466">
                  <a:extLst>
                    <a:ext uri="{FF2B5EF4-FFF2-40B4-BE49-F238E27FC236}">
                      <a16:creationId xmlns:a16="http://schemas.microsoft.com/office/drawing/2014/main" id="{C0F6D0D3-86F5-89F4-852A-A7FA4F0435A6}"/>
                    </a:ext>
                  </a:extLst>
                </p14:cNvPr>
                <p14:cNvContentPartPr/>
                <p14:nvPr/>
              </p14:nvContentPartPr>
              <p14:xfrm>
                <a:off x="6900902" y="4016499"/>
                <a:ext cx="191520" cy="441000"/>
              </p14:xfrm>
            </p:contentPart>
          </mc:Choice>
          <mc:Fallback xmlns="">
            <p:pic>
              <p:nvPicPr>
                <p:cNvPr id="1467" name="Freihand 1466">
                  <a:extLst>
                    <a:ext uri="{FF2B5EF4-FFF2-40B4-BE49-F238E27FC236}">
                      <a16:creationId xmlns:a16="http://schemas.microsoft.com/office/drawing/2014/main" id="{C0F6D0D3-86F5-89F4-852A-A7FA4F0435A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883262" y="3998859"/>
                  <a:ext cx="2271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471" name="Freihand 1470">
                  <a:extLst>
                    <a:ext uri="{FF2B5EF4-FFF2-40B4-BE49-F238E27FC236}">
                      <a16:creationId xmlns:a16="http://schemas.microsoft.com/office/drawing/2014/main" id="{D0405B53-EAA3-0826-F226-8B85D74C0C9B}"/>
                    </a:ext>
                  </a:extLst>
                </p14:cNvPr>
                <p14:cNvContentPartPr/>
                <p14:nvPr/>
              </p14:nvContentPartPr>
              <p14:xfrm>
                <a:off x="6992702" y="3981579"/>
                <a:ext cx="880200" cy="533160"/>
              </p14:xfrm>
            </p:contentPart>
          </mc:Choice>
          <mc:Fallback xmlns="">
            <p:pic>
              <p:nvPicPr>
                <p:cNvPr id="1471" name="Freihand 1470">
                  <a:extLst>
                    <a:ext uri="{FF2B5EF4-FFF2-40B4-BE49-F238E27FC236}">
                      <a16:creationId xmlns:a16="http://schemas.microsoft.com/office/drawing/2014/main" id="{D0405B53-EAA3-0826-F226-8B85D74C0C9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6975062" y="3963939"/>
                  <a:ext cx="9158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1472" name="Freihand 1471">
                  <a:extLst>
                    <a:ext uri="{FF2B5EF4-FFF2-40B4-BE49-F238E27FC236}">
                      <a16:creationId xmlns:a16="http://schemas.microsoft.com/office/drawing/2014/main" id="{A33D2611-9424-F848-4B3D-8733D78A08DC}"/>
                    </a:ext>
                  </a:extLst>
                </p14:cNvPr>
                <p14:cNvContentPartPr/>
                <p14:nvPr/>
              </p14:nvContentPartPr>
              <p14:xfrm>
                <a:off x="7460702" y="3823179"/>
                <a:ext cx="360360" cy="258480"/>
              </p14:xfrm>
            </p:contentPart>
          </mc:Choice>
          <mc:Fallback xmlns="">
            <p:pic>
              <p:nvPicPr>
                <p:cNvPr id="1472" name="Freihand 1471">
                  <a:extLst>
                    <a:ext uri="{FF2B5EF4-FFF2-40B4-BE49-F238E27FC236}">
                      <a16:creationId xmlns:a16="http://schemas.microsoft.com/office/drawing/2014/main" id="{A33D2611-9424-F848-4B3D-8733D78A08D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442702" y="3805179"/>
                  <a:ext cx="3960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1476" name="Freihand 1475">
                  <a:extLst>
                    <a:ext uri="{FF2B5EF4-FFF2-40B4-BE49-F238E27FC236}">
                      <a16:creationId xmlns:a16="http://schemas.microsoft.com/office/drawing/2014/main" id="{9B52137D-1422-D25A-0A4F-EFA17E9A4345}"/>
                    </a:ext>
                  </a:extLst>
                </p14:cNvPr>
                <p14:cNvContentPartPr/>
                <p14:nvPr/>
              </p14:nvContentPartPr>
              <p14:xfrm>
                <a:off x="7607942" y="2800059"/>
                <a:ext cx="380880" cy="501840"/>
              </p14:xfrm>
            </p:contentPart>
          </mc:Choice>
          <mc:Fallback xmlns="">
            <p:pic>
              <p:nvPicPr>
                <p:cNvPr id="1476" name="Freihand 1475">
                  <a:extLst>
                    <a:ext uri="{FF2B5EF4-FFF2-40B4-BE49-F238E27FC236}">
                      <a16:creationId xmlns:a16="http://schemas.microsoft.com/office/drawing/2014/main" id="{9B52137D-1422-D25A-0A4F-EFA17E9A4345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589942" y="2782059"/>
                  <a:ext cx="4165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1477" name="Freihand 1476">
                  <a:extLst>
                    <a:ext uri="{FF2B5EF4-FFF2-40B4-BE49-F238E27FC236}">
                      <a16:creationId xmlns:a16="http://schemas.microsoft.com/office/drawing/2014/main" id="{14474E30-51B2-66DF-2E65-5E493D230F39}"/>
                    </a:ext>
                  </a:extLst>
                </p14:cNvPr>
                <p14:cNvContentPartPr/>
                <p14:nvPr/>
              </p14:nvContentPartPr>
              <p14:xfrm>
                <a:off x="7936622" y="3307659"/>
                <a:ext cx="266040" cy="17640"/>
              </p14:xfrm>
            </p:contentPart>
          </mc:Choice>
          <mc:Fallback xmlns="">
            <p:pic>
              <p:nvPicPr>
                <p:cNvPr id="1477" name="Freihand 1476">
                  <a:extLst>
                    <a:ext uri="{FF2B5EF4-FFF2-40B4-BE49-F238E27FC236}">
                      <a16:creationId xmlns:a16="http://schemas.microsoft.com/office/drawing/2014/main" id="{14474E30-51B2-66DF-2E65-5E493D230F39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918982" y="3289659"/>
                  <a:ext cx="301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479" name="Freihand 1478">
                  <a:extLst>
                    <a:ext uri="{FF2B5EF4-FFF2-40B4-BE49-F238E27FC236}">
                      <a16:creationId xmlns:a16="http://schemas.microsoft.com/office/drawing/2014/main" id="{2CFF3125-FA7C-C677-10AB-64C9A74581D5}"/>
                    </a:ext>
                  </a:extLst>
                </p14:cNvPr>
                <p14:cNvContentPartPr/>
                <p14:nvPr/>
              </p14:nvContentPartPr>
              <p14:xfrm>
                <a:off x="7985859" y="3493718"/>
                <a:ext cx="1149120" cy="569160"/>
              </p14:xfrm>
            </p:contentPart>
          </mc:Choice>
          <mc:Fallback xmlns="">
            <p:pic>
              <p:nvPicPr>
                <p:cNvPr id="1479" name="Freihand 1478">
                  <a:extLst>
                    <a:ext uri="{FF2B5EF4-FFF2-40B4-BE49-F238E27FC236}">
                      <a16:creationId xmlns:a16="http://schemas.microsoft.com/office/drawing/2014/main" id="{2CFF3125-FA7C-C677-10AB-64C9A74581D5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967859" y="3475718"/>
                  <a:ext cx="118476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481" name="Freihand 1480">
                  <a:extLst>
                    <a:ext uri="{FF2B5EF4-FFF2-40B4-BE49-F238E27FC236}">
                      <a16:creationId xmlns:a16="http://schemas.microsoft.com/office/drawing/2014/main" id="{C65B610F-F535-BAB3-238D-45021AE636C7}"/>
                    </a:ext>
                  </a:extLst>
                </p14:cNvPr>
                <p14:cNvContentPartPr/>
                <p14:nvPr/>
              </p14:nvContentPartPr>
              <p14:xfrm>
                <a:off x="7988739" y="3087278"/>
                <a:ext cx="556920" cy="148680"/>
              </p14:xfrm>
            </p:contentPart>
          </mc:Choice>
          <mc:Fallback xmlns="">
            <p:pic>
              <p:nvPicPr>
                <p:cNvPr id="1481" name="Freihand 1480">
                  <a:extLst>
                    <a:ext uri="{FF2B5EF4-FFF2-40B4-BE49-F238E27FC236}">
                      <a16:creationId xmlns:a16="http://schemas.microsoft.com/office/drawing/2014/main" id="{C65B610F-F535-BAB3-238D-45021AE636C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970739" y="3069278"/>
                  <a:ext cx="592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482" name="Freihand 1481">
                  <a:extLst>
                    <a:ext uri="{FF2B5EF4-FFF2-40B4-BE49-F238E27FC236}">
                      <a16:creationId xmlns:a16="http://schemas.microsoft.com/office/drawing/2014/main" id="{C970AE47-06E3-DB76-F1E5-F1CCF1824CEC}"/>
                    </a:ext>
                  </a:extLst>
                </p14:cNvPr>
                <p14:cNvContentPartPr/>
                <p14:nvPr/>
              </p14:nvContentPartPr>
              <p14:xfrm>
                <a:off x="8104659" y="3169358"/>
                <a:ext cx="439200" cy="165240"/>
              </p14:xfrm>
            </p:contentPart>
          </mc:Choice>
          <mc:Fallback xmlns="">
            <p:pic>
              <p:nvPicPr>
                <p:cNvPr id="1482" name="Freihand 1481">
                  <a:extLst>
                    <a:ext uri="{FF2B5EF4-FFF2-40B4-BE49-F238E27FC236}">
                      <a16:creationId xmlns:a16="http://schemas.microsoft.com/office/drawing/2014/main" id="{C970AE47-06E3-DB76-F1E5-F1CCF1824CEC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086659" y="3151358"/>
                  <a:ext cx="474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484" name="Freihand 1483">
                  <a:extLst>
                    <a:ext uri="{FF2B5EF4-FFF2-40B4-BE49-F238E27FC236}">
                      <a16:creationId xmlns:a16="http://schemas.microsoft.com/office/drawing/2014/main" id="{C9E3D9FA-99EF-295B-FFA6-087D09B0E1E1}"/>
                    </a:ext>
                  </a:extLst>
                </p14:cNvPr>
                <p14:cNvContentPartPr/>
                <p14:nvPr/>
              </p14:nvContentPartPr>
              <p14:xfrm>
                <a:off x="8260539" y="2720798"/>
                <a:ext cx="954720" cy="1039320"/>
              </p14:xfrm>
            </p:contentPart>
          </mc:Choice>
          <mc:Fallback xmlns="">
            <p:pic>
              <p:nvPicPr>
                <p:cNvPr id="1484" name="Freihand 1483">
                  <a:extLst>
                    <a:ext uri="{FF2B5EF4-FFF2-40B4-BE49-F238E27FC236}">
                      <a16:creationId xmlns:a16="http://schemas.microsoft.com/office/drawing/2014/main" id="{C9E3D9FA-99EF-295B-FFA6-087D09B0E1E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8242899" y="2702798"/>
                  <a:ext cx="990360" cy="10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1485" name="Freihand 1484">
                  <a:extLst>
                    <a:ext uri="{FF2B5EF4-FFF2-40B4-BE49-F238E27FC236}">
                      <a16:creationId xmlns:a16="http://schemas.microsoft.com/office/drawing/2014/main" id="{E5BCAA2A-C578-8152-EE9F-42630AA62EAD}"/>
                    </a:ext>
                  </a:extLst>
                </p14:cNvPr>
                <p14:cNvContentPartPr/>
                <p14:nvPr/>
              </p14:nvContentPartPr>
              <p14:xfrm>
                <a:off x="8832939" y="3487238"/>
                <a:ext cx="38880" cy="111960"/>
              </p14:xfrm>
            </p:contentPart>
          </mc:Choice>
          <mc:Fallback xmlns="">
            <p:pic>
              <p:nvPicPr>
                <p:cNvPr id="1485" name="Freihand 1484">
                  <a:extLst>
                    <a:ext uri="{FF2B5EF4-FFF2-40B4-BE49-F238E27FC236}">
                      <a16:creationId xmlns:a16="http://schemas.microsoft.com/office/drawing/2014/main" id="{E5BCAA2A-C578-8152-EE9F-42630AA62EA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815299" y="3469598"/>
                  <a:ext cx="74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1486" name="Freihand 1485">
                  <a:extLst>
                    <a:ext uri="{FF2B5EF4-FFF2-40B4-BE49-F238E27FC236}">
                      <a16:creationId xmlns:a16="http://schemas.microsoft.com/office/drawing/2014/main" id="{06D6062F-DABB-3A01-8019-341C08402C75}"/>
                    </a:ext>
                  </a:extLst>
                </p14:cNvPr>
                <p14:cNvContentPartPr/>
                <p14:nvPr/>
              </p14:nvContentPartPr>
              <p14:xfrm>
                <a:off x="8806299" y="3530798"/>
                <a:ext cx="52200" cy="50400"/>
              </p14:xfrm>
            </p:contentPart>
          </mc:Choice>
          <mc:Fallback xmlns="">
            <p:pic>
              <p:nvPicPr>
                <p:cNvPr id="1486" name="Freihand 1485">
                  <a:extLst>
                    <a:ext uri="{FF2B5EF4-FFF2-40B4-BE49-F238E27FC236}">
                      <a16:creationId xmlns:a16="http://schemas.microsoft.com/office/drawing/2014/main" id="{06D6062F-DABB-3A01-8019-341C08402C75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788659" y="3512798"/>
                  <a:ext cx="87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1488" name="Freihand 1487">
                  <a:extLst>
                    <a:ext uri="{FF2B5EF4-FFF2-40B4-BE49-F238E27FC236}">
                      <a16:creationId xmlns:a16="http://schemas.microsoft.com/office/drawing/2014/main" id="{3F0B29B9-1FA2-A0B1-F9A7-BB4A112237A0}"/>
                    </a:ext>
                  </a:extLst>
                </p14:cNvPr>
                <p14:cNvContentPartPr/>
                <p14:nvPr/>
              </p14:nvContentPartPr>
              <p14:xfrm>
                <a:off x="8387259" y="4013558"/>
                <a:ext cx="635760" cy="467280"/>
              </p14:xfrm>
            </p:contentPart>
          </mc:Choice>
          <mc:Fallback xmlns="">
            <p:pic>
              <p:nvPicPr>
                <p:cNvPr id="1488" name="Freihand 1487">
                  <a:extLst>
                    <a:ext uri="{FF2B5EF4-FFF2-40B4-BE49-F238E27FC236}">
                      <a16:creationId xmlns:a16="http://schemas.microsoft.com/office/drawing/2014/main" id="{3F0B29B9-1FA2-A0B1-F9A7-BB4A112237A0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369619" y="3995918"/>
                  <a:ext cx="6714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1489" name="Freihand 1488">
                  <a:extLst>
                    <a:ext uri="{FF2B5EF4-FFF2-40B4-BE49-F238E27FC236}">
                      <a16:creationId xmlns:a16="http://schemas.microsoft.com/office/drawing/2014/main" id="{BF399B02-A475-5BA9-C886-C12546F85D40}"/>
                    </a:ext>
                  </a:extLst>
                </p14:cNvPr>
                <p14:cNvContentPartPr/>
                <p14:nvPr/>
              </p14:nvContentPartPr>
              <p14:xfrm>
                <a:off x="9141459" y="3729878"/>
                <a:ext cx="78480" cy="231120"/>
              </p14:xfrm>
            </p:contentPart>
          </mc:Choice>
          <mc:Fallback xmlns="">
            <p:pic>
              <p:nvPicPr>
                <p:cNvPr id="1489" name="Freihand 1488">
                  <a:extLst>
                    <a:ext uri="{FF2B5EF4-FFF2-40B4-BE49-F238E27FC236}">
                      <a16:creationId xmlns:a16="http://schemas.microsoft.com/office/drawing/2014/main" id="{BF399B02-A475-5BA9-C886-C12546F85D40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123819" y="3712238"/>
                  <a:ext cx="114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1493" name="Freihand 1492">
                  <a:extLst>
                    <a:ext uri="{FF2B5EF4-FFF2-40B4-BE49-F238E27FC236}">
                      <a16:creationId xmlns:a16="http://schemas.microsoft.com/office/drawing/2014/main" id="{813F83CD-8F58-FDB3-8B39-D5003C4BA5EB}"/>
                    </a:ext>
                  </a:extLst>
                </p14:cNvPr>
                <p14:cNvContentPartPr/>
                <p14:nvPr/>
              </p14:nvContentPartPr>
              <p14:xfrm>
                <a:off x="7187019" y="2915198"/>
                <a:ext cx="26280" cy="32400"/>
              </p14:xfrm>
            </p:contentPart>
          </mc:Choice>
          <mc:Fallback xmlns="">
            <p:pic>
              <p:nvPicPr>
                <p:cNvPr id="1493" name="Freihand 1492">
                  <a:extLst>
                    <a:ext uri="{FF2B5EF4-FFF2-40B4-BE49-F238E27FC236}">
                      <a16:creationId xmlns:a16="http://schemas.microsoft.com/office/drawing/2014/main" id="{813F83CD-8F58-FDB3-8B39-D5003C4BA5EB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169019" y="2897558"/>
                  <a:ext cx="61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1495" name="Freihand 1494">
                  <a:extLst>
                    <a:ext uri="{FF2B5EF4-FFF2-40B4-BE49-F238E27FC236}">
                      <a16:creationId xmlns:a16="http://schemas.microsoft.com/office/drawing/2014/main" id="{87EE4F1E-A517-02FB-8251-C743D093CC1A}"/>
                    </a:ext>
                  </a:extLst>
                </p14:cNvPr>
                <p14:cNvContentPartPr/>
                <p14:nvPr/>
              </p14:nvContentPartPr>
              <p14:xfrm>
                <a:off x="7284579" y="2725838"/>
                <a:ext cx="328320" cy="16200"/>
              </p14:xfrm>
            </p:contentPart>
          </mc:Choice>
          <mc:Fallback xmlns="">
            <p:pic>
              <p:nvPicPr>
                <p:cNvPr id="1495" name="Freihand 1494">
                  <a:extLst>
                    <a:ext uri="{FF2B5EF4-FFF2-40B4-BE49-F238E27FC236}">
                      <a16:creationId xmlns:a16="http://schemas.microsoft.com/office/drawing/2014/main" id="{87EE4F1E-A517-02FB-8251-C743D093CC1A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266579" y="2708198"/>
                  <a:ext cx="363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1497" name="Freihand 1496">
                  <a:extLst>
                    <a:ext uri="{FF2B5EF4-FFF2-40B4-BE49-F238E27FC236}">
                      <a16:creationId xmlns:a16="http://schemas.microsoft.com/office/drawing/2014/main" id="{E29B6650-639D-F467-5CC2-E4ECD2EF2D84}"/>
                    </a:ext>
                  </a:extLst>
                </p14:cNvPr>
                <p14:cNvContentPartPr/>
                <p14:nvPr/>
              </p14:nvContentPartPr>
              <p14:xfrm>
                <a:off x="7139499" y="2051198"/>
                <a:ext cx="601920" cy="555120"/>
              </p14:xfrm>
            </p:contentPart>
          </mc:Choice>
          <mc:Fallback xmlns="">
            <p:pic>
              <p:nvPicPr>
                <p:cNvPr id="1497" name="Freihand 1496">
                  <a:extLst>
                    <a:ext uri="{FF2B5EF4-FFF2-40B4-BE49-F238E27FC236}">
                      <a16:creationId xmlns:a16="http://schemas.microsoft.com/office/drawing/2014/main" id="{E29B6650-639D-F467-5CC2-E4ECD2EF2D84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7121499" y="2033558"/>
                  <a:ext cx="63756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1498" name="Freihand 1497">
                  <a:extLst>
                    <a:ext uri="{FF2B5EF4-FFF2-40B4-BE49-F238E27FC236}">
                      <a16:creationId xmlns:a16="http://schemas.microsoft.com/office/drawing/2014/main" id="{B5AB6520-1B58-B0E0-333B-A2712F5F511F}"/>
                    </a:ext>
                  </a:extLst>
                </p14:cNvPr>
                <p14:cNvContentPartPr/>
                <p14:nvPr/>
              </p14:nvContentPartPr>
              <p14:xfrm>
                <a:off x="7201779" y="1973438"/>
                <a:ext cx="189000" cy="64080"/>
              </p14:xfrm>
            </p:contentPart>
          </mc:Choice>
          <mc:Fallback xmlns="">
            <p:pic>
              <p:nvPicPr>
                <p:cNvPr id="1498" name="Freihand 1497">
                  <a:extLst>
                    <a:ext uri="{FF2B5EF4-FFF2-40B4-BE49-F238E27FC236}">
                      <a16:creationId xmlns:a16="http://schemas.microsoft.com/office/drawing/2014/main" id="{B5AB6520-1B58-B0E0-333B-A2712F5F511F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7183779" y="1955438"/>
                  <a:ext cx="224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1511" name="Freihand 1510">
                  <a:extLst>
                    <a:ext uri="{FF2B5EF4-FFF2-40B4-BE49-F238E27FC236}">
                      <a16:creationId xmlns:a16="http://schemas.microsoft.com/office/drawing/2014/main" id="{E549D8A0-9973-EA4A-D4E4-6BCD055A3F69}"/>
                    </a:ext>
                  </a:extLst>
                </p14:cNvPr>
                <p14:cNvContentPartPr/>
                <p14:nvPr/>
              </p14:nvContentPartPr>
              <p14:xfrm>
                <a:off x="5737255" y="1407502"/>
                <a:ext cx="912240" cy="402480"/>
              </p14:xfrm>
            </p:contentPart>
          </mc:Choice>
          <mc:Fallback xmlns="">
            <p:pic>
              <p:nvPicPr>
                <p:cNvPr id="1511" name="Freihand 1510">
                  <a:extLst>
                    <a:ext uri="{FF2B5EF4-FFF2-40B4-BE49-F238E27FC236}">
                      <a16:creationId xmlns:a16="http://schemas.microsoft.com/office/drawing/2014/main" id="{E549D8A0-9973-EA4A-D4E4-6BCD055A3F69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719615" y="1389862"/>
                  <a:ext cx="9478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1513" name="Freihand 1512">
                  <a:extLst>
                    <a:ext uri="{FF2B5EF4-FFF2-40B4-BE49-F238E27FC236}">
                      <a16:creationId xmlns:a16="http://schemas.microsoft.com/office/drawing/2014/main" id="{ED29BFD9-454A-60B0-615D-86404F3E04EC}"/>
                    </a:ext>
                  </a:extLst>
                </p14:cNvPr>
                <p14:cNvContentPartPr/>
                <p14:nvPr/>
              </p14:nvContentPartPr>
              <p14:xfrm>
                <a:off x="5687215" y="1297342"/>
                <a:ext cx="295920" cy="172080"/>
              </p14:xfrm>
            </p:contentPart>
          </mc:Choice>
          <mc:Fallback xmlns="">
            <p:pic>
              <p:nvPicPr>
                <p:cNvPr id="1513" name="Freihand 1512">
                  <a:extLst>
                    <a:ext uri="{FF2B5EF4-FFF2-40B4-BE49-F238E27FC236}">
                      <a16:creationId xmlns:a16="http://schemas.microsoft.com/office/drawing/2014/main" id="{ED29BFD9-454A-60B0-615D-86404F3E04EC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669215" y="1279342"/>
                  <a:ext cx="331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515" name="Freihand 1514">
                  <a:extLst>
                    <a:ext uri="{FF2B5EF4-FFF2-40B4-BE49-F238E27FC236}">
                      <a16:creationId xmlns:a16="http://schemas.microsoft.com/office/drawing/2014/main" id="{DE964880-1498-E7E3-133A-3ED69D14577B}"/>
                    </a:ext>
                  </a:extLst>
                </p14:cNvPr>
                <p14:cNvContentPartPr/>
                <p14:nvPr/>
              </p14:nvContentPartPr>
              <p14:xfrm>
                <a:off x="5340175" y="1335862"/>
                <a:ext cx="185400" cy="601560"/>
              </p14:xfrm>
            </p:contentPart>
          </mc:Choice>
          <mc:Fallback xmlns="">
            <p:pic>
              <p:nvPicPr>
                <p:cNvPr id="1515" name="Freihand 1514">
                  <a:extLst>
                    <a:ext uri="{FF2B5EF4-FFF2-40B4-BE49-F238E27FC236}">
                      <a16:creationId xmlns:a16="http://schemas.microsoft.com/office/drawing/2014/main" id="{DE964880-1498-E7E3-133A-3ED69D14577B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322175" y="1317862"/>
                  <a:ext cx="2210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517" name="Freihand 1516">
                  <a:extLst>
                    <a:ext uri="{FF2B5EF4-FFF2-40B4-BE49-F238E27FC236}">
                      <a16:creationId xmlns:a16="http://schemas.microsoft.com/office/drawing/2014/main" id="{2E53F0AD-8961-1607-6A28-7264988271D8}"/>
                    </a:ext>
                  </a:extLst>
                </p14:cNvPr>
                <p14:cNvContentPartPr/>
                <p14:nvPr/>
              </p14:nvContentPartPr>
              <p14:xfrm>
                <a:off x="5507935" y="1329382"/>
                <a:ext cx="166680" cy="34200"/>
              </p14:xfrm>
            </p:contentPart>
          </mc:Choice>
          <mc:Fallback xmlns="">
            <p:pic>
              <p:nvPicPr>
                <p:cNvPr id="1517" name="Freihand 1516">
                  <a:extLst>
                    <a:ext uri="{FF2B5EF4-FFF2-40B4-BE49-F238E27FC236}">
                      <a16:creationId xmlns:a16="http://schemas.microsoft.com/office/drawing/2014/main" id="{2E53F0AD-8961-1607-6A28-7264988271D8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489935" y="1311742"/>
                  <a:ext cx="202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1518" name="Freihand 1517">
                  <a:extLst>
                    <a:ext uri="{FF2B5EF4-FFF2-40B4-BE49-F238E27FC236}">
                      <a16:creationId xmlns:a16="http://schemas.microsoft.com/office/drawing/2014/main" id="{A1A4DDB6-79A9-5F31-65EA-F5D31AE1C33A}"/>
                    </a:ext>
                  </a:extLst>
                </p14:cNvPr>
                <p14:cNvContentPartPr/>
                <p14:nvPr/>
              </p14:nvContentPartPr>
              <p14:xfrm>
                <a:off x="4958935" y="1691902"/>
                <a:ext cx="425160" cy="229320"/>
              </p14:xfrm>
            </p:contentPart>
          </mc:Choice>
          <mc:Fallback xmlns="">
            <p:pic>
              <p:nvPicPr>
                <p:cNvPr id="1518" name="Freihand 1517">
                  <a:extLst>
                    <a:ext uri="{FF2B5EF4-FFF2-40B4-BE49-F238E27FC236}">
                      <a16:creationId xmlns:a16="http://schemas.microsoft.com/office/drawing/2014/main" id="{A1A4DDB6-79A9-5F31-65EA-F5D31AE1C33A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4941295" y="1674262"/>
                  <a:ext cx="460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1520" name="Freihand 1519">
                  <a:extLst>
                    <a:ext uri="{FF2B5EF4-FFF2-40B4-BE49-F238E27FC236}">
                      <a16:creationId xmlns:a16="http://schemas.microsoft.com/office/drawing/2014/main" id="{A181EAD6-FDA2-67B2-A73C-B26D00738754}"/>
                    </a:ext>
                  </a:extLst>
                </p14:cNvPr>
                <p14:cNvContentPartPr/>
                <p14:nvPr/>
              </p14:nvContentPartPr>
              <p14:xfrm>
                <a:off x="4861015" y="1142182"/>
                <a:ext cx="573840" cy="543240"/>
              </p14:xfrm>
            </p:contentPart>
          </mc:Choice>
          <mc:Fallback xmlns="">
            <p:pic>
              <p:nvPicPr>
                <p:cNvPr id="1520" name="Freihand 1519">
                  <a:extLst>
                    <a:ext uri="{FF2B5EF4-FFF2-40B4-BE49-F238E27FC236}">
                      <a16:creationId xmlns:a16="http://schemas.microsoft.com/office/drawing/2014/main" id="{A181EAD6-FDA2-67B2-A73C-B26D00738754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4843015" y="1124182"/>
                  <a:ext cx="6094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1522" name="Freihand 1521">
                  <a:extLst>
                    <a:ext uri="{FF2B5EF4-FFF2-40B4-BE49-F238E27FC236}">
                      <a16:creationId xmlns:a16="http://schemas.microsoft.com/office/drawing/2014/main" id="{3A13368B-1A3F-29BA-C617-32A6CE351BDC}"/>
                    </a:ext>
                  </a:extLst>
                </p14:cNvPr>
                <p14:cNvContentPartPr/>
                <p14:nvPr/>
              </p14:nvContentPartPr>
              <p14:xfrm>
                <a:off x="4351615" y="1971262"/>
                <a:ext cx="874440" cy="376920"/>
              </p14:xfrm>
            </p:contentPart>
          </mc:Choice>
          <mc:Fallback xmlns="">
            <p:pic>
              <p:nvPicPr>
                <p:cNvPr id="1522" name="Freihand 1521">
                  <a:extLst>
                    <a:ext uri="{FF2B5EF4-FFF2-40B4-BE49-F238E27FC236}">
                      <a16:creationId xmlns:a16="http://schemas.microsoft.com/office/drawing/2014/main" id="{3A13368B-1A3F-29BA-C617-32A6CE351BD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4333615" y="1953622"/>
                  <a:ext cx="9100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1524" name="Freihand 1523">
                  <a:extLst>
                    <a:ext uri="{FF2B5EF4-FFF2-40B4-BE49-F238E27FC236}">
                      <a16:creationId xmlns:a16="http://schemas.microsoft.com/office/drawing/2014/main" id="{3619D4BB-8F65-0548-D671-3D57296FCCC0}"/>
                    </a:ext>
                  </a:extLst>
                </p14:cNvPr>
                <p14:cNvContentPartPr/>
                <p14:nvPr/>
              </p14:nvContentPartPr>
              <p14:xfrm>
                <a:off x="4024375" y="1215262"/>
                <a:ext cx="491400" cy="848880"/>
              </p14:xfrm>
            </p:contentPart>
          </mc:Choice>
          <mc:Fallback xmlns="">
            <p:pic>
              <p:nvPicPr>
                <p:cNvPr id="1524" name="Freihand 1523">
                  <a:extLst>
                    <a:ext uri="{FF2B5EF4-FFF2-40B4-BE49-F238E27FC236}">
                      <a16:creationId xmlns:a16="http://schemas.microsoft.com/office/drawing/2014/main" id="{3619D4BB-8F65-0548-D671-3D57296FCCC0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006375" y="1197622"/>
                  <a:ext cx="52704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1526" name="Freihand 1525">
                  <a:extLst>
                    <a:ext uri="{FF2B5EF4-FFF2-40B4-BE49-F238E27FC236}">
                      <a16:creationId xmlns:a16="http://schemas.microsoft.com/office/drawing/2014/main" id="{5FB026B1-9835-7374-4C7C-2D44F7B8BD66}"/>
                    </a:ext>
                  </a:extLst>
                </p14:cNvPr>
                <p14:cNvContentPartPr/>
                <p14:nvPr/>
              </p14:nvContentPartPr>
              <p14:xfrm>
                <a:off x="3505255" y="1504342"/>
                <a:ext cx="1083960" cy="149040"/>
              </p14:xfrm>
            </p:contentPart>
          </mc:Choice>
          <mc:Fallback xmlns="">
            <p:pic>
              <p:nvPicPr>
                <p:cNvPr id="1526" name="Freihand 1525">
                  <a:extLst>
                    <a:ext uri="{FF2B5EF4-FFF2-40B4-BE49-F238E27FC236}">
                      <a16:creationId xmlns:a16="http://schemas.microsoft.com/office/drawing/2014/main" id="{5FB026B1-9835-7374-4C7C-2D44F7B8BD66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3487615" y="1486342"/>
                  <a:ext cx="111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527" name="Freihand 1526">
                  <a:extLst>
                    <a:ext uri="{FF2B5EF4-FFF2-40B4-BE49-F238E27FC236}">
                      <a16:creationId xmlns:a16="http://schemas.microsoft.com/office/drawing/2014/main" id="{7C93F34E-DDA0-0A65-46D5-9FA270CCDD8C}"/>
                    </a:ext>
                  </a:extLst>
                </p14:cNvPr>
                <p14:cNvContentPartPr/>
                <p14:nvPr/>
              </p14:nvContentPartPr>
              <p14:xfrm>
                <a:off x="4179175" y="1095022"/>
                <a:ext cx="749880" cy="852120"/>
              </p14:xfrm>
            </p:contentPart>
          </mc:Choice>
          <mc:Fallback xmlns="">
            <p:pic>
              <p:nvPicPr>
                <p:cNvPr id="1527" name="Freihand 1526">
                  <a:extLst>
                    <a:ext uri="{FF2B5EF4-FFF2-40B4-BE49-F238E27FC236}">
                      <a16:creationId xmlns:a16="http://schemas.microsoft.com/office/drawing/2014/main" id="{7C93F34E-DDA0-0A65-46D5-9FA270CCDD8C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161175" y="1077022"/>
                  <a:ext cx="78552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528" name="Freihand 1527">
                  <a:extLst>
                    <a:ext uri="{FF2B5EF4-FFF2-40B4-BE49-F238E27FC236}">
                      <a16:creationId xmlns:a16="http://schemas.microsoft.com/office/drawing/2014/main" id="{491AF338-7C71-3A5A-57B0-C5EFC8FCA9D7}"/>
                    </a:ext>
                  </a:extLst>
                </p14:cNvPr>
                <p14:cNvContentPartPr/>
                <p14:nvPr/>
              </p14:nvContentPartPr>
              <p14:xfrm>
                <a:off x="4607935" y="1161622"/>
                <a:ext cx="235440" cy="61200"/>
              </p14:xfrm>
            </p:contentPart>
          </mc:Choice>
          <mc:Fallback xmlns="">
            <p:pic>
              <p:nvPicPr>
                <p:cNvPr id="1528" name="Freihand 1527">
                  <a:extLst>
                    <a:ext uri="{FF2B5EF4-FFF2-40B4-BE49-F238E27FC236}">
                      <a16:creationId xmlns:a16="http://schemas.microsoft.com/office/drawing/2014/main" id="{491AF338-7C71-3A5A-57B0-C5EFC8FCA9D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589935" y="1143622"/>
                  <a:ext cx="271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1530" name="Freihand 1529">
                  <a:extLst>
                    <a:ext uri="{FF2B5EF4-FFF2-40B4-BE49-F238E27FC236}">
                      <a16:creationId xmlns:a16="http://schemas.microsoft.com/office/drawing/2014/main" id="{FC2B206F-EE11-9996-A09F-47DC063892F3}"/>
                    </a:ext>
                  </a:extLst>
                </p14:cNvPr>
                <p14:cNvContentPartPr/>
                <p14:nvPr/>
              </p14:nvContentPartPr>
              <p14:xfrm>
                <a:off x="3491935" y="1174222"/>
                <a:ext cx="631080" cy="409680"/>
              </p14:xfrm>
            </p:contentPart>
          </mc:Choice>
          <mc:Fallback xmlns="">
            <p:pic>
              <p:nvPicPr>
                <p:cNvPr id="1530" name="Freihand 1529">
                  <a:extLst>
                    <a:ext uri="{FF2B5EF4-FFF2-40B4-BE49-F238E27FC236}">
                      <a16:creationId xmlns:a16="http://schemas.microsoft.com/office/drawing/2014/main" id="{FC2B206F-EE11-9996-A09F-47DC063892F3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3474295" y="1156222"/>
                  <a:ext cx="6667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1531" name="Freihand 1530">
                  <a:extLst>
                    <a:ext uri="{FF2B5EF4-FFF2-40B4-BE49-F238E27FC236}">
                      <a16:creationId xmlns:a16="http://schemas.microsoft.com/office/drawing/2014/main" id="{3F2DC4F7-F0FE-13BE-626E-670804897C7C}"/>
                    </a:ext>
                  </a:extLst>
                </p14:cNvPr>
                <p14:cNvContentPartPr/>
                <p14:nvPr/>
              </p14:nvContentPartPr>
              <p14:xfrm>
                <a:off x="2924575" y="1551502"/>
                <a:ext cx="551880" cy="234360"/>
              </p14:xfrm>
            </p:contentPart>
          </mc:Choice>
          <mc:Fallback xmlns="">
            <p:pic>
              <p:nvPicPr>
                <p:cNvPr id="1531" name="Freihand 1530">
                  <a:extLst>
                    <a:ext uri="{FF2B5EF4-FFF2-40B4-BE49-F238E27FC236}">
                      <a16:creationId xmlns:a16="http://schemas.microsoft.com/office/drawing/2014/main" id="{3F2DC4F7-F0FE-13BE-626E-670804897C7C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2906575" y="1533502"/>
                  <a:ext cx="587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1532" name="Freihand 1531">
                  <a:extLst>
                    <a:ext uri="{FF2B5EF4-FFF2-40B4-BE49-F238E27FC236}">
                      <a16:creationId xmlns:a16="http://schemas.microsoft.com/office/drawing/2014/main" id="{B1614554-1B53-30C8-187A-35053C85B5DB}"/>
                    </a:ext>
                  </a:extLst>
                </p14:cNvPr>
                <p14:cNvContentPartPr/>
                <p14:nvPr/>
              </p14:nvContentPartPr>
              <p14:xfrm>
                <a:off x="2951215" y="1615942"/>
                <a:ext cx="497520" cy="369720"/>
              </p14:xfrm>
            </p:contentPart>
          </mc:Choice>
          <mc:Fallback xmlns="">
            <p:pic>
              <p:nvPicPr>
                <p:cNvPr id="1532" name="Freihand 1531">
                  <a:extLst>
                    <a:ext uri="{FF2B5EF4-FFF2-40B4-BE49-F238E27FC236}">
                      <a16:creationId xmlns:a16="http://schemas.microsoft.com/office/drawing/2014/main" id="{B1614554-1B53-30C8-187A-35053C85B5DB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2933215" y="1597942"/>
                  <a:ext cx="5331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1536" name="Freihand 1535">
                  <a:extLst>
                    <a:ext uri="{FF2B5EF4-FFF2-40B4-BE49-F238E27FC236}">
                      <a16:creationId xmlns:a16="http://schemas.microsoft.com/office/drawing/2014/main" id="{E45E7A8E-C00D-CDE2-885A-5B307E712D21}"/>
                    </a:ext>
                  </a:extLst>
                </p14:cNvPr>
                <p14:cNvContentPartPr/>
                <p14:nvPr/>
              </p14:nvContentPartPr>
              <p14:xfrm>
                <a:off x="3093055" y="2036422"/>
                <a:ext cx="822600" cy="584640"/>
              </p14:xfrm>
            </p:contentPart>
          </mc:Choice>
          <mc:Fallback xmlns="">
            <p:pic>
              <p:nvPicPr>
                <p:cNvPr id="1536" name="Freihand 1535">
                  <a:extLst>
                    <a:ext uri="{FF2B5EF4-FFF2-40B4-BE49-F238E27FC236}">
                      <a16:creationId xmlns:a16="http://schemas.microsoft.com/office/drawing/2014/main" id="{E45E7A8E-C00D-CDE2-885A-5B307E712D21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3075415" y="2018782"/>
                  <a:ext cx="85824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1538" name="Freihand 1537">
                  <a:extLst>
                    <a:ext uri="{FF2B5EF4-FFF2-40B4-BE49-F238E27FC236}">
                      <a16:creationId xmlns:a16="http://schemas.microsoft.com/office/drawing/2014/main" id="{4700CA8C-5FAE-AE58-950A-84B859475B47}"/>
                    </a:ext>
                  </a:extLst>
                </p14:cNvPr>
                <p14:cNvContentPartPr/>
                <p14:nvPr/>
              </p14:nvContentPartPr>
              <p14:xfrm>
                <a:off x="3139135" y="2608102"/>
                <a:ext cx="43200" cy="18000"/>
              </p14:xfrm>
            </p:contentPart>
          </mc:Choice>
          <mc:Fallback xmlns="">
            <p:pic>
              <p:nvPicPr>
                <p:cNvPr id="1538" name="Freihand 1537">
                  <a:extLst>
                    <a:ext uri="{FF2B5EF4-FFF2-40B4-BE49-F238E27FC236}">
                      <a16:creationId xmlns:a16="http://schemas.microsoft.com/office/drawing/2014/main" id="{4700CA8C-5FAE-AE58-950A-84B859475B47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3121135" y="2590102"/>
                  <a:ext cx="78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1539" name="Freihand 1538">
                  <a:extLst>
                    <a:ext uri="{FF2B5EF4-FFF2-40B4-BE49-F238E27FC236}">
                      <a16:creationId xmlns:a16="http://schemas.microsoft.com/office/drawing/2014/main" id="{EE51882A-F96E-C0B8-019B-4E62C844ED19}"/>
                    </a:ext>
                  </a:extLst>
                </p14:cNvPr>
                <p14:cNvContentPartPr/>
                <p14:nvPr/>
              </p14:nvContentPartPr>
              <p14:xfrm>
                <a:off x="2449015" y="2433502"/>
                <a:ext cx="775440" cy="423720"/>
              </p14:xfrm>
            </p:contentPart>
          </mc:Choice>
          <mc:Fallback xmlns="">
            <p:pic>
              <p:nvPicPr>
                <p:cNvPr id="1539" name="Freihand 1538">
                  <a:extLst>
                    <a:ext uri="{FF2B5EF4-FFF2-40B4-BE49-F238E27FC236}">
                      <a16:creationId xmlns:a16="http://schemas.microsoft.com/office/drawing/2014/main" id="{EE51882A-F96E-C0B8-019B-4E62C844ED19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2431375" y="2415862"/>
                  <a:ext cx="8110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1541" name="Freihand 1540">
                  <a:extLst>
                    <a:ext uri="{FF2B5EF4-FFF2-40B4-BE49-F238E27FC236}">
                      <a16:creationId xmlns:a16="http://schemas.microsoft.com/office/drawing/2014/main" id="{52BD15FA-384B-9FED-7979-3FB78973C09D}"/>
                    </a:ext>
                  </a:extLst>
                </p14:cNvPr>
                <p14:cNvContentPartPr/>
                <p14:nvPr/>
              </p14:nvContentPartPr>
              <p14:xfrm>
                <a:off x="1824055" y="2389582"/>
                <a:ext cx="693360" cy="632880"/>
              </p14:xfrm>
            </p:contentPart>
          </mc:Choice>
          <mc:Fallback xmlns="">
            <p:pic>
              <p:nvPicPr>
                <p:cNvPr id="1541" name="Freihand 1540">
                  <a:extLst>
                    <a:ext uri="{FF2B5EF4-FFF2-40B4-BE49-F238E27FC236}">
                      <a16:creationId xmlns:a16="http://schemas.microsoft.com/office/drawing/2014/main" id="{52BD15FA-384B-9FED-7979-3FB78973C09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806055" y="2371582"/>
                  <a:ext cx="72900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1543" name="Freihand 1542">
                  <a:extLst>
                    <a:ext uri="{FF2B5EF4-FFF2-40B4-BE49-F238E27FC236}">
                      <a16:creationId xmlns:a16="http://schemas.microsoft.com/office/drawing/2014/main" id="{8B251F13-3435-9125-7242-BE4C9FC6FE60}"/>
                    </a:ext>
                  </a:extLst>
                </p14:cNvPr>
                <p14:cNvContentPartPr/>
                <p14:nvPr/>
              </p14:nvContentPartPr>
              <p14:xfrm>
                <a:off x="1123855" y="2097982"/>
                <a:ext cx="821880" cy="697320"/>
              </p14:xfrm>
            </p:contentPart>
          </mc:Choice>
          <mc:Fallback xmlns="">
            <p:pic>
              <p:nvPicPr>
                <p:cNvPr id="1543" name="Freihand 1542">
                  <a:extLst>
                    <a:ext uri="{FF2B5EF4-FFF2-40B4-BE49-F238E27FC236}">
                      <a16:creationId xmlns:a16="http://schemas.microsoft.com/office/drawing/2014/main" id="{8B251F13-3435-9125-7242-BE4C9FC6FE60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106215" y="2079982"/>
                  <a:ext cx="85752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1544" name="Freihand 1543">
                  <a:extLst>
                    <a:ext uri="{FF2B5EF4-FFF2-40B4-BE49-F238E27FC236}">
                      <a16:creationId xmlns:a16="http://schemas.microsoft.com/office/drawing/2014/main" id="{6F7CBEF8-6539-9E87-A725-EC28D9B31075}"/>
                    </a:ext>
                  </a:extLst>
                </p14:cNvPr>
                <p14:cNvContentPartPr/>
                <p14:nvPr/>
              </p14:nvContentPartPr>
              <p14:xfrm>
                <a:off x="1838815" y="1881262"/>
                <a:ext cx="277920" cy="476640"/>
              </p14:xfrm>
            </p:contentPart>
          </mc:Choice>
          <mc:Fallback xmlns="">
            <p:pic>
              <p:nvPicPr>
                <p:cNvPr id="1544" name="Freihand 1543">
                  <a:extLst>
                    <a:ext uri="{FF2B5EF4-FFF2-40B4-BE49-F238E27FC236}">
                      <a16:creationId xmlns:a16="http://schemas.microsoft.com/office/drawing/2014/main" id="{6F7CBEF8-6539-9E87-A725-EC28D9B31075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821175" y="1863262"/>
                  <a:ext cx="3135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1546" name="Freihand 1545">
                  <a:extLst>
                    <a:ext uri="{FF2B5EF4-FFF2-40B4-BE49-F238E27FC236}">
                      <a16:creationId xmlns:a16="http://schemas.microsoft.com/office/drawing/2014/main" id="{9CFC9A46-224E-32D2-30ED-C6F91DC58DE3}"/>
                    </a:ext>
                  </a:extLst>
                </p14:cNvPr>
                <p14:cNvContentPartPr/>
                <p14:nvPr/>
              </p14:nvContentPartPr>
              <p14:xfrm>
                <a:off x="2810095" y="1918342"/>
                <a:ext cx="265320" cy="502920"/>
              </p14:xfrm>
            </p:contentPart>
          </mc:Choice>
          <mc:Fallback xmlns="">
            <p:pic>
              <p:nvPicPr>
                <p:cNvPr id="1546" name="Freihand 1545">
                  <a:extLst>
                    <a:ext uri="{FF2B5EF4-FFF2-40B4-BE49-F238E27FC236}">
                      <a16:creationId xmlns:a16="http://schemas.microsoft.com/office/drawing/2014/main" id="{9CFC9A46-224E-32D2-30ED-C6F91DC58DE3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792455" y="1900342"/>
                  <a:ext cx="3009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1547" name="Freihand 1546">
                  <a:extLst>
                    <a:ext uri="{FF2B5EF4-FFF2-40B4-BE49-F238E27FC236}">
                      <a16:creationId xmlns:a16="http://schemas.microsoft.com/office/drawing/2014/main" id="{5DBC147F-C55C-5F4C-41BC-20AE7B4DD63E}"/>
                    </a:ext>
                  </a:extLst>
                </p14:cNvPr>
                <p14:cNvContentPartPr/>
                <p14:nvPr/>
              </p14:nvContentPartPr>
              <p14:xfrm>
                <a:off x="3299695" y="1835182"/>
                <a:ext cx="360000" cy="175320"/>
              </p14:xfrm>
            </p:contentPart>
          </mc:Choice>
          <mc:Fallback xmlns="">
            <p:pic>
              <p:nvPicPr>
                <p:cNvPr id="1547" name="Freihand 1546">
                  <a:extLst>
                    <a:ext uri="{FF2B5EF4-FFF2-40B4-BE49-F238E27FC236}">
                      <a16:creationId xmlns:a16="http://schemas.microsoft.com/office/drawing/2014/main" id="{5DBC147F-C55C-5F4C-41BC-20AE7B4DD63E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3281695" y="1817542"/>
                  <a:ext cx="395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1549" name="Freihand 1548">
                  <a:extLst>
                    <a:ext uri="{FF2B5EF4-FFF2-40B4-BE49-F238E27FC236}">
                      <a16:creationId xmlns:a16="http://schemas.microsoft.com/office/drawing/2014/main" id="{EB5D3144-9331-FA4F-E4EC-8E9E7E3D39D1}"/>
                    </a:ext>
                  </a:extLst>
                </p14:cNvPr>
                <p14:cNvContentPartPr/>
                <p14:nvPr/>
              </p14:nvContentPartPr>
              <p14:xfrm>
                <a:off x="4203295" y="2079262"/>
                <a:ext cx="417960" cy="732600"/>
              </p14:xfrm>
            </p:contentPart>
          </mc:Choice>
          <mc:Fallback xmlns="">
            <p:pic>
              <p:nvPicPr>
                <p:cNvPr id="1549" name="Freihand 1548">
                  <a:extLst>
                    <a:ext uri="{FF2B5EF4-FFF2-40B4-BE49-F238E27FC236}">
                      <a16:creationId xmlns:a16="http://schemas.microsoft.com/office/drawing/2014/main" id="{EB5D3144-9331-FA4F-E4EC-8E9E7E3D39D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4185295" y="2061262"/>
                  <a:ext cx="4536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1551" name="Freihand 1550">
                  <a:extLst>
                    <a:ext uri="{FF2B5EF4-FFF2-40B4-BE49-F238E27FC236}">
                      <a16:creationId xmlns:a16="http://schemas.microsoft.com/office/drawing/2014/main" id="{32A9F3E8-4AE5-9A42-1975-5A2CCF1B175E}"/>
                    </a:ext>
                  </a:extLst>
                </p14:cNvPr>
                <p14:cNvContentPartPr/>
                <p14:nvPr/>
              </p14:nvContentPartPr>
              <p14:xfrm>
                <a:off x="4633135" y="2027062"/>
                <a:ext cx="35640" cy="40320"/>
              </p14:xfrm>
            </p:contentPart>
          </mc:Choice>
          <mc:Fallback xmlns="">
            <p:pic>
              <p:nvPicPr>
                <p:cNvPr id="1551" name="Freihand 1550">
                  <a:extLst>
                    <a:ext uri="{FF2B5EF4-FFF2-40B4-BE49-F238E27FC236}">
                      <a16:creationId xmlns:a16="http://schemas.microsoft.com/office/drawing/2014/main" id="{32A9F3E8-4AE5-9A42-1975-5A2CCF1B175E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4615495" y="2009422"/>
                  <a:ext cx="71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1553" name="Freihand 1552">
                  <a:extLst>
                    <a:ext uri="{FF2B5EF4-FFF2-40B4-BE49-F238E27FC236}">
                      <a16:creationId xmlns:a16="http://schemas.microsoft.com/office/drawing/2014/main" id="{AB94C195-8431-1C5B-A0DB-CDE4E8B25264}"/>
                    </a:ext>
                  </a:extLst>
                </p14:cNvPr>
                <p14:cNvContentPartPr/>
                <p14:nvPr/>
              </p14:nvContentPartPr>
              <p14:xfrm>
                <a:off x="1762495" y="1168822"/>
                <a:ext cx="613080" cy="720720"/>
              </p14:xfrm>
            </p:contentPart>
          </mc:Choice>
          <mc:Fallback xmlns="">
            <p:pic>
              <p:nvPicPr>
                <p:cNvPr id="1553" name="Freihand 1552">
                  <a:extLst>
                    <a:ext uri="{FF2B5EF4-FFF2-40B4-BE49-F238E27FC236}">
                      <a16:creationId xmlns:a16="http://schemas.microsoft.com/office/drawing/2014/main" id="{AB94C195-8431-1C5B-A0DB-CDE4E8B2526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744855" y="1151182"/>
                  <a:ext cx="6487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1555" name="Freihand 1554">
                  <a:extLst>
                    <a:ext uri="{FF2B5EF4-FFF2-40B4-BE49-F238E27FC236}">
                      <a16:creationId xmlns:a16="http://schemas.microsoft.com/office/drawing/2014/main" id="{3F36A8EF-29F5-92F0-F53F-361531D021A7}"/>
                    </a:ext>
                  </a:extLst>
                </p14:cNvPr>
                <p14:cNvContentPartPr/>
                <p14:nvPr/>
              </p14:nvContentPartPr>
              <p14:xfrm>
                <a:off x="2090455" y="1874422"/>
                <a:ext cx="195840" cy="41040"/>
              </p14:xfrm>
            </p:contentPart>
          </mc:Choice>
          <mc:Fallback xmlns="">
            <p:pic>
              <p:nvPicPr>
                <p:cNvPr id="1555" name="Freihand 1554">
                  <a:extLst>
                    <a:ext uri="{FF2B5EF4-FFF2-40B4-BE49-F238E27FC236}">
                      <a16:creationId xmlns:a16="http://schemas.microsoft.com/office/drawing/2014/main" id="{3F36A8EF-29F5-92F0-F53F-361531D021A7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2072455" y="1856422"/>
                  <a:ext cx="231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1559" name="Freihand 1558">
                  <a:extLst>
                    <a:ext uri="{FF2B5EF4-FFF2-40B4-BE49-F238E27FC236}">
                      <a16:creationId xmlns:a16="http://schemas.microsoft.com/office/drawing/2014/main" id="{913D17F8-B796-E5D0-8682-2F568A78358F}"/>
                    </a:ext>
                  </a:extLst>
                </p14:cNvPr>
                <p14:cNvContentPartPr/>
                <p14:nvPr/>
              </p14:nvContentPartPr>
              <p14:xfrm>
                <a:off x="231055" y="868582"/>
                <a:ext cx="852840" cy="1031760"/>
              </p14:xfrm>
            </p:contentPart>
          </mc:Choice>
          <mc:Fallback xmlns="">
            <p:pic>
              <p:nvPicPr>
                <p:cNvPr id="1559" name="Freihand 1558">
                  <a:extLst>
                    <a:ext uri="{FF2B5EF4-FFF2-40B4-BE49-F238E27FC236}">
                      <a16:creationId xmlns:a16="http://schemas.microsoft.com/office/drawing/2014/main" id="{913D17F8-B796-E5D0-8682-2F568A78358F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213055" y="850582"/>
                  <a:ext cx="888480" cy="10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1561" name="Freihand 1560">
                  <a:extLst>
                    <a:ext uri="{FF2B5EF4-FFF2-40B4-BE49-F238E27FC236}">
                      <a16:creationId xmlns:a16="http://schemas.microsoft.com/office/drawing/2014/main" id="{05771EBD-58F8-7D86-5EAD-1994DE5A3DB2}"/>
                    </a:ext>
                  </a:extLst>
                </p14:cNvPr>
                <p14:cNvContentPartPr/>
                <p14:nvPr/>
              </p14:nvContentPartPr>
              <p14:xfrm>
                <a:off x="741175" y="912142"/>
                <a:ext cx="946440" cy="307440"/>
              </p14:xfrm>
            </p:contentPart>
          </mc:Choice>
          <mc:Fallback xmlns="">
            <p:pic>
              <p:nvPicPr>
                <p:cNvPr id="1561" name="Freihand 1560">
                  <a:extLst>
                    <a:ext uri="{FF2B5EF4-FFF2-40B4-BE49-F238E27FC236}">
                      <a16:creationId xmlns:a16="http://schemas.microsoft.com/office/drawing/2014/main" id="{05771EBD-58F8-7D86-5EAD-1994DE5A3DB2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723535" y="894502"/>
                  <a:ext cx="982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1570" name="Freihand 1569">
                  <a:extLst>
                    <a:ext uri="{FF2B5EF4-FFF2-40B4-BE49-F238E27FC236}">
                      <a16:creationId xmlns:a16="http://schemas.microsoft.com/office/drawing/2014/main" id="{453E7154-FD6A-E36C-792E-542108711EE7}"/>
                    </a:ext>
                  </a:extLst>
                </p14:cNvPr>
                <p14:cNvContentPartPr/>
                <p14:nvPr/>
              </p14:nvContentPartPr>
              <p14:xfrm>
                <a:off x="9346429" y="4005676"/>
                <a:ext cx="318240" cy="303120"/>
              </p14:xfrm>
            </p:contentPart>
          </mc:Choice>
          <mc:Fallback xmlns="">
            <p:pic>
              <p:nvPicPr>
                <p:cNvPr id="1570" name="Freihand 1569">
                  <a:extLst>
                    <a:ext uri="{FF2B5EF4-FFF2-40B4-BE49-F238E27FC236}">
                      <a16:creationId xmlns:a16="http://schemas.microsoft.com/office/drawing/2014/main" id="{453E7154-FD6A-E36C-792E-542108711EE7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328789" y="3987676"/>
                  <a:ext cx="353880" cy="33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7502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62A181-EF59-C2B4-F9F1-FF54520CB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512" y="1417986"/>
            <a:ext cx="4736223" cy="609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dirty="0"/>
              <a:t>Egnach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63EE42C-61F3-821F-7DF5-43D38F5B796F}"/>
              </a:ext>
            </a:extLst>
          </p:cNvPr>
          <p:cNvSpPr/>
          <p:nvPr/>
        </p:nvSpPr>
        <p:spPr>
          <a:xfrm rot="10800000" flipV="1">
            <a:off x="4291776" y="140738"/>
            <a:ext cx="2647779" cy="80058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Vergleich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DEC8189-DAD8-9C39-FF68-B7718F6FC741}"/>
              </a:ext>
            </a:extLst>
          </p:cNvPr>
          <p:cNvSpPr/>
          <p:nvPr/>
        </p:nvSpPr>
        <p:spPr>
          <a:xfrm rot="10800000" flipV="1">
            <a:off x="838200" y="177184"/>
            <a:ext cx="2647779" cy="8005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Gemeinden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5BB97E5-AA08-583F-D484-69FC37E2215A}"/>
              </a:ext>
            </a:extLst>
          </p:cNvPr>
          <p:cNvSpPr/>
          <p:nvPr/>
        </p:nvSpPr>
        <p:spPr>
          <a:xfrm rot="10800000" flipV="1">
            <a:off x="7625526" y="187747"/>
            <a:ext cx="2647779" cy="8005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Diagramm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F7680B01-800E-1036-A65A-4E2AC12D3A84}"/>
                  </a:ext>
                </a:extLst>
              </p14:cNvPr>
              <p14:cNvContentPartPr/>
              <p14:nvPr/>
            </p14:nvContentPartPr>
            <p14:xfrm>
              <a:off x="6028935" y="2564716"/>
              <a:ext cx="1821240" cy="262368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F7680B01-800E-1036-A65A-4E2AC12D3A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2935" y="2528716"/>
                <a:ext cx="1892880" cy="26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B573A3C3-4E6E-8A86-EC68-F1B661ED42AC}"/>
                  </a:ext>
                </a:extLst>
              </p14:cNvPr>
              <p14:cNvContentPartPr/>
              <p14:nvPr/>
            </p14:nvContentPartPr>
            <p14:xfrm>
              <a:off x="6172935" y="1969996"/>
              <a:ext cx="3473640" cy="3105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B573A3C3-4E6E-8A86-EC68-F1B661ED42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6935" y="1934356"/>
                <a:ext cx="3545280" cy="31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B1C873F7-E3C7-B004-C5BB-9CF67B5F4818}"/>
                  </a:ext>
                </a:extLst>
              </p14:cNvPr>
              <p14:cNvContentPartPr/>
              <p14:nvPr/>
            </p14:nvContentPartPr>
            <p14:xfrm>
              <a:off x="6079335" y="2521876"/>
              <a:ext cx="2766960" cy="266724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B1C873F7-E3C7-B004-C5BB-9CF67B5F48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6335" y="2459236"/>
                <a:ext cx="2892600" cy="27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A9FD24E7-425E-A0AA-DD5C-E195C60B8106}"/>
                  </a:ext>
                </a:extLst>
              </p14:cNvPr>
              <p14:cNvContentPartPr/>
              <p14:nvPr/>
            </p14:nvContentPartPr>
            <p14:xfrm>
              <a:off x="6877095" y="2674516"/>
              <a:ext cx="1471680" cy="89424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A9FD24E7-425E-A0AA-DD5C-E195C60B81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4095" y="2611516"/>
                <a:ext cx="1597320" cy="10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63F50A56-71AB-1518-FDB6-5213A312CEA5}"/>
                  </a:ext>
                </a:extLst>
              </p14:cNvPr>
              <p14:cNvContentPartPr/>
              <p14:nvPr/>
            </p14:nvContentPartPr>
            <p14:xfrm>
              <a:off x="6174735" y="2194996"/>
              <a:ext cx="2644920" cy="132732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63F50A56-71AB-1518-FDB6-5213A312CE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12095" y="2132356"/>
                <a:ext cx="2770560" cy="14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E3748A4D-2354-A9BE-A19B-5C8FEDB2899E}"/>
                  </a:ext>
                </a:extLst>
              </p14:cNvPr>
              <p14:cNvContentPartPr/>
              <p14:nvPr/>
            </p14:nvContentPartPr>
            <p14:xfrm>
              <a:off x="7895535" y="2000956"/>
              <a:ext cx="1675440" cy="152028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E3748A4D-2354-A9BE-A19B-5C8FEDB289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2895" y="1937956"/>
                <a:ext cx="1801080" cy="164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3D06FA1-2396-B4E9-75B4-A978EB9D96CF}"/>
              </a:ext>
            </a:extLst>
          </p:cNvPr>
          <p:cNvGrpSpPr/>
          <p:nvPr/>
        </p:nvGrpSpPr>
        <p:grpSpPr>
          <a:xfrm>
            <a:off x="7017135" y="2368876"/>
            <a:ext cx="1756080" cy="1353240"/>
            <a:chOff x="7017135" y="2368876"/>
            <a:chExt cx="1756080" cy="135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68F6AFD3-508B-215C-2888-5AAA92DB8B23}"/>
                    </a:ext>
                  </a:extLst>
                </p14:cNvPr>
                <p14:cNvContentPartPr/>
                <p14:nvPr/>
              </p14:nvContentPartPr>
              <p14:xfrm>
                <a:off x="8587095" y="3379756"/>
                <a:ext cx="186120" cy="34236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68F6AFD3-508B-215C-2888-5AAA92DB8B2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24455" y="3317116"/>
                  <a:ext cx="3117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15DE93ED-C3FA-39FE-2462-F445025757E1}"/>
                    </a:ext>
                  </a:extLst>
                </p14:cNvPr>
                <p14:cNvContentPartPr/>
                <p14:nvPr/>
              </p14:nvContentPartPr>
              <p14:xfrm>
                <a:off x="7017135" y="2368876"/>
                <a:ext cx="399600" cy="67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15DE93ED-C3FA-39FE-2462-F445025757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54495" y="2306236"/>
                  <a:ext cx="525240" cy="79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88446B99-3952-8AFE-81A9-B07BFE12C595}"/>
                  </a:ext>
                </a:extLst>
              </p14:cNvPr>
              <p14:cNvContentPartPr/>
              <p14:nvPr/>
            </p14:nvContentPartPr>
            <p14:xfrm>
              <a:off x="6690975" y="4326556"/>
              <a:ext cx="782280" cy="79488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88446B99-3952-8AFE-81A9-B07BFE12C5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27975" y="4263916"/>
                <a:ext cx="907920" cy="920520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24FFFF5-6AF3-3E94-6374-FBCF9FA8B7BF}"/>
              </a:ext>
            </a:extLst>
          </p:cNvPr>
          <p:cNvCxnSpPr>
            <a:cxnSpLocks/>
          </p:cNvCxnSpPr>
          <p:nvPr/>
        </p:nvCxnSpPr>
        <p:spPr>
          <a:xfrm flipH="1">
            <a:off x="6730473" y="1752529"/>
            <a:ext cx="2507220" cy="26087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3E782665-FAE4-5260-139F-D9F34F83F58F}"/>
                  </a:ext>
                </a:extLst>
              </p14:cNvPr>
              <p14:cNvContentPartPr/>
              <p14:nvPr/>
            </p14:nvContentPartPr>
            <p14:xfrm>
              <a:off x="1589358" y="1992007"/>
              <a:ext cx="3876120" cy="2745000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3E782665-FAE4-5260-139F-D9F34F83F5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53358" y="1956367"/>
                <a:ext cx="3947760" cy="28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3032CB03-24BC-4B89-3659-02F56FD9F8EE}"/>
                  </a:ext>
                </a:extLst>
              </p14:cNvPr>
              <p14:cNvContentPartPr/>
              <p14:nvPr/>
            </p14:nvContentPartPr>
            <p14:xfrm>
              <a:off x="1682238" y="2917567"/>
              <a:ext cx="2414160" cy="135972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3032CB03-24BC-4B89-3659-02F56FD9F8E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6238" y="2881567"/>
                <a:ext cx="2485800" cy="14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1431424C-1FD7-C315-77B1-CDA466126B54}"/>
                  </a:ext>
                </a:extLst>
              </p14:cNvPr>
              <p14:cNvContentPartPr/>
              <p14:nvPr/>
            </p14:nvContentPartPr>
            <p14:xfrm>
              <a:off x="2479638" y="2705887"/>
              <a:ext cx="1439640" cy="154836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1431424C-1FD7-C315-77B1-CDA466126B5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16998" y="2642887"/>
                <a:ext cx="1565280" cy="16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29770AFE-ECC5-98CC-4C50-0B3D1D86BF34}"/>
                  </a:ext>
                </a:extLst>
              </p14:cNvPr>
              <p14:cNvContentPartPr/>
              <p14:nvPr/>
            </p14:nvContentPartPr>
            <p14:xfrm>
              <a:off x="1645158" y="2052487"/>
              <a:ext cx="2319120" cy="255204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29770AFE-ECC5-98CC-4C50-0B3D1D86BF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82518" y="1989487"/>
                <a:ext cx="2444760" cy="26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EE2DA63E-A52B-6FDA-C94F-E9EF0C32C229}"/>
                  </a:ext>
                </a:extLst>
              </p14:cNvPr>
              <p14:cNvContentPartPr/>
              <p14:nvPr/>
            </p14:nvContentPartPr>
            <p14:xfrm>
              <a:off x="3888678" y="3474487"/>
              <a:ext cx="780840" cy="40824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E2DA63E-A52B-6FDA-C94F-E9EF0C32C22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25678" y="3411847"/>
                <a:ext cx="906480" cy="53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5F97088-1792-7045-53CA-6280ECEF3CA6}"/>
              </a:ext>
            </a:extLst>
          </p:cNvPr>
          <p:cNvGrpSpPr/>
          <p:nvPr/>
        </p:nvGrpSpPr>
        <p:grpSpPr>
          <a:xfrm>
            <a:off x="2637318" y="2212687"/>
            <a:ext cx="2799360" cy="2449080"/>
            <a:chOff x="2637318" y="2212687"/>
            <a:chExt cx="2799360" cy="24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F1B9926F-A35E-E1C5-94CF-DEC74455C41A}"/>
                    </a:ext>
                  </a:extLst>
                </p14:cNvPr>
                <p14:cNvContentPartPr/>
                <p14:nvPr/>
              </p14:nvContentPartPr>
              <p14:xfrm>
                <a:off x="2637318" y="2212687"/>
                <a:ext cx="2799360" cy="208548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F1B9926F-A35E-E1C5-94CF-DEC74455C4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74678" y="2149687"/>
                  <a:ext cx="2925000" cy="22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7A9BEE47-9963-2059-AA6F-8A94D8B23C1B}"/>
                    </a:ext>
                  </a:extLst>
                </p14:cNvPr>
                <p14:cNvContentPartPr/>
                <p14:nvPr/>
              </p14:nvContentPartPr>
              <p14:xfrm>
                <a:off x="4718838" y="3749167"/>
                <a:ext cx="612360" cy="3837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7A9BEE47-9963-2059-AA6F-8A94D8B23C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55838" y="3686167"/>
                  <a:ext cx="7380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1D5FD30D-7474-BD73-6B7B-06E015678EB6}"/>
                    </a:ext>
                  </a:extLst>
                </p14:cNvPr>
                <p14:cNvContentPartPr/>
                <p14:nvPr/>
              </p14:nvContentPartPr>
              <p14:xfrm>
                <a:off x="4763478" y="3807487"/>
                <a:ext cx="546840" cy="32220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1D5FD30D-7474-BD73-6B7B-06E015678E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00478" y="3744847"/>
                  <a:ext cx="6724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F202938-5B84-A6E2-B726-F66C582E34A6}"/>
                    </a:ext>
                  </a:extLst>
                </p14:cNvPr>
                <p14:cNvContentPartPr/>
                <p14:nvPr/>
              </p14:nvContentPartPr>
              <p14:xfrm>
                <a:off x="3731718" y="3620287"/>
                <a:ext cx="940320" cy="3888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2F202938-5B84-A6E2-B726-F66C582E34A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69078" y="3557287"/>
                  <a:ext cx="10659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B31F4C08-5C63-6D92-6396-832C78F1E453}"/>
                    </a:ext>
                  </a:extLst>
                </p14:cNvPr>
                <p14:cNvContentPartPr/>
                <p14:nvPr/>
              </p14:nvContentPartPr>
              <p14:xfrm>
                <a:off x="3675198" y="3554407"/>
                <a:ext cx="1000800" cy="54000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B31F4C08-5C63-6D92-6396-832C78F1E4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12198" y="3491767"/>
                  <a:ext cx="11264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A33079-9304-0CE6-5296-3F19A5CA553B}"/>
                    </a:ext>
                  </a:extLst>
                </p14:cNvPr>
                <p14:cNvContentPartPr/>
                <p14:nvPr/>
              </p14:nvContentPartPr>
              <p14:xfrm>
                <a:off x="3842238" y="3806767"/>
                <a:ext cx="916560" cy="3308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5A33079-9304-0CE6-5296-3F19A5CA55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79238" y="3743767"/>
                  <a:ext cx="10422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B2A70B6F-AE60-BD26-CAB6-3289291054C5}"/>
                    </a:ext>
                  </a:extLst>
                </p14:cNvPr>
                <p14:cNvContentPartPr/>
                <p14:nvPr/>
              </p14:nvContentPartPr>
              <p14:xfrm>
                <a:off x="3829638" y="2842327"/>
                <a:ext cx="1039320" cy="120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2A70B6F-AE60-BD26-CAB6-3289291054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66638" y="2779687"/>
                  <a:ext cx="11649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38E7D9AD-D0E8-2814-B62E-CD9F96EB92A7}"/>
                    </a:ext>
                  </a:extLst>
                </p14:cNvPr>
                <p14:cNvContentPartPr/>
                <p14:nvPr/>
              </p14:nvContentPartPr>
              <p14:xfrm>
                <a:off x="5128878" y="3950407"/>
                <a:ext cx="266040" cy="2383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38E7D9AD-D0E8-2814-B62E-CD9F96EB92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66238" y="3887407"/>
                  <a:ext cx="391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BDB9A3A-A4C0-0E79-A352-E029819153F1}"/>
                    </a:ext>
                  </a:extLst>
                </p14:cNvPr>
                <p14:cNvContentPartPr/>
                <p14:nvPr/>
              </p14:nvContentPartPr>
              <p14:xfrm>
                <a:off x="3612558" y="4054807"/>
                <a:ext cx="855360" cy="60696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BDB9A3A-A4C0-0E79-A352-E029819153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49558" y="3992167"/>
                  <a:ext cx="981000" cy="7326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41E81289-7A76-C835-FCC1-53A32DF1063F}"/>
              </a:ext>
            </a:extLst>
          </p:cNvPr>
          <p:cNvCxnSpPr>
            <a:cxnSpLocks/>
          </p:cNvCxnSpPr>
          <p:nvPr/>
        </p:nvCxnSpPr>
        <p:spPr>
          <a:xfrm flipV="1">
            <a:off x="1589358" y="1740188"/>
            <a:ext cx="2394073" cy="25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D638D288-887A-BE4B-A41A-B0103C902BF8}"/>
              </a:ext>
            </a:extLst>
          </p:cNvPr>
          <p:cNvSpPr txBox="1"/>
          <p:nvPr/>
        </p:nvSpPr>
        <p:spPr>
          <a:xfrm>
            <a:off x="2167682" y="1337457"/>
            <a:ext cx="315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Amriswil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54FF20D-8A43-C107-D92F-3F347585DB43}"/>
              </a:ext>
            </a:extLst>
          </p:cNvPr>
          <p:cNvSpPr/>
          <p:nvPr/>
        </p:nvSpPr>
        <p:spPr>
          <a:xfrm>
            <a:off x="3061854" y="5285314"/>
            <a:ext cx="166255" cy="1671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E29107A1-8169-F25C-2717-75B22332E57E}"/>
              </a:ext>
            </a:extLst>
          </p:cNvPr>
          <p:cNvSpPr/>
          <p:nvPr/>
        </p:nvSpPr>
        <p:spPr>
          <a:xfrm>
            <a:off x="3061854" y="5751394"/>
            <a:ext cx="166255" cy="16714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4DCC76D-F992-F862-9241-E2BA8FCCA77E}"/>
              </a:ext>
            </a:extLst>
          </p:cNvPr>
          <p:cNvSpPr/>
          <p:nvPr/>
        </p:nvSpPr>
        <p:spPr>
          <a:xfrm>
            <a:off x="3061854" y="6205758"/>
            <a:ext cx="166255" cy="16714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55" name="Freihand 2054">
                <a:extLst>
                  <a:ext uri="{FF2B5EF4-FFF2-40B4-BE49-F238E27FC236}">
                    <a16:creationId xmlns:a16="http://schemas.microsoft.com/office/drawing/2014/main" id="{19668C83-45C5-61D7-2BFC-60D0DB8BB18F}"/>
                  </a:ext>
                </a:extLst>
              </p14:cNvPr>
              <p14:cNvContentPartPr/>
              <p14:nvPr/>
            </p14:nvContentPartPr>
            <p14:xfrm>
              <a:off x="3074175" y="6211905"/>
              <a:ext cx="152640" cy="143280"/>
            </p14:xfrm>
          </p:contentPart>
        </mc:Choice>
        <mc:Fallback xmlns="">
          <p:pic>
            <p:nvPicPr>
              <p:cNvPr id="2055" name="Freihand 2054">
                <a:extLst>
                  <a:ext uri="{FF2B5EF4-FFF2-40B4-BE49-F238E27FC236}">
                    <a16:creationId xmlns:a16="http://schemas.microsoft.com/office/drawing/2014/main" id="{19668C83-45C5-61D7-2BFC-60D0DB8BB18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69855" y="6207585"/>
                <a:ext cx="1612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56" name="Freihand 2055">
                <a:extLst>
                  <a:ext uri="{FF2B5EF4-FFF2-40B4-BE49-F238E27FC236}">
                    <a16:creationId xmlns:a16="http://schemas.microsoft.com/office/drawing/2014/main" id="{0A8A4946-2174-77AA-8B38-B55957A90A23}"/>
                  </a:ext>
                </a:extLst>
              </p14:cNvPr>
              <p14:cNvContentPartPr/>
              <p14:nvPr/>
            </p14:nvContentPartPr>
            <p14:xfrm>
              <a:off x="3074535" y="6210825"/>
              <a:ext cx="158760" cy="162720"/>
            </p14:xfrm>
          </p:contentPart>
        </mc:Choice>
        <mc:Fallback xmlns="">
          <p:pic>
            <p:nvPicPr>
              <p:cNvPr id="2056" name="Freihand 2055">
                <a:extLst>
                  <a:ext uri="{FF2B5EF4-FFF2-40B4-BE49-F238E27FC236}">
                    <a16:creationId xmlns:a16="http://schemas.microsoft.com/office/drawing/2014/main" id="{0A8A4946-2174-77AA-8B38-B55957A90A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70215" y="6206505"/>
                <a:ext cx="1674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57" name="Freihand 2056">
                <a:extLst>
                  <a:ext uri="{FF2B5EF4-FFF2-40B4-BE49-F238E27FC236}">
                    <a16:creationId xmlns:a16="http://schemas.microsoft.com/office/drawing/2014/main" id="{129F6F41-E67E-19D3-F3A2-972DFD56A183}"/>
                  </a:ext>
                </a:extLst>
              </p14:cNvPr>
              <p14:cNvContentPartPr/>
              <p14:nvPr/>
            </p14:nvContentPartPr>
            <p14:xfrm>
              <a:off x="3083175" y="6219105"/>
              <a:ext cx="143640" cy="60480"/>
            </p14:xfrm>
          </p:contentPart>
        </mc:Choice>
        <mc:Fallback xmlns="">
          <p:pic>
            <p:nvPicPr>
              <p:cNvPr id="2057" name="Freihand 2056">
                <a:extLst>
                  <a:ext uri="{FF2B5EF4-FFF2-40B4-BE49-F238E27FC236}">
                    <a16:creationId xmlns:a16="http://schemas.microsoft.com/office/drawing/2014/main" id="{129F6F41-E67E-19D3-F3A2-972DFD56A18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78855" y="6214785"/>
                <a:ext cx="152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058" name="Freihand 2057">
                <a:extLst>
                  <a:ext uri="{FF2B5EF4-FFF2-40B4-BE49-F238E27FC236}">
                    <a16:creationId xmlns:a16="http://schemas.microsoft.com/office/drawing/2014/main" id="{AA09E58D-B50C-268C-8A5B-37F1D345F872}"/>
                  </a:ext>
                </a:extLst>
              </p14:cNvPr>
              <p14:cNvContentPartPr/>
              <p14:nvPr/>
            </p14:nvContentPartPr>
            <p14:xfrm>
              <a:off x="7172192" y="6219105"/>
              <a:ext cx="152640" cy="143280"/>
            </p14:xfrm>
          </p:contentPart>
        </mc:Choice>
        <mc:Fallback xmlns="">
          <p:pic>
            <p:nvPicPr>
              <p:cNvPr id="2058" name="Freihand 2057">
                <a:extLst>
                  <a:ext uri="{FF2B5EF4-FFF2-40B4-BE49-F238E27FC236}">
                    <a16:creationId xmlns:a16="http://schemas.microsoft.com/office/drawing/2014/main" id="{AA09E58D-B50C-268C-8A5B-37F1D345F87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67872" y="6214785"/>
                <a:ext cx="1612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59" name="Freihand 2058">
                <a:extLst>
                  <a:ext uri="{FF2B5EF4-FFF2-40B4-BE49-F238E27FC236}">
                    <a16:creationId xmlns:a16="http://schemas.microsoft.com/office/drawing/2014/main" id="{174BEA8A-A465-1987-13CA-4F85A0E2A8D0}"/>
                  </a:ext>
                </a:extLst>
              </p14:cNvPr>
              <p14:cNvContentPartPr/>
              <p14:nvPr/>
            </p14:nvContentPartPr>
            <p14:xfrm>
              <a:off x="7172552" y="6218025"/>
              <a:ext cx="158760" cy="162720"/>
            </p14:xfrm>
          </p:contentPart>
        </mc:Choice>
        <mc:Fallback xmlns="">
          <p:pic>
            <p:nvPicPr>
              <p:cNvPr id="2059" name="Freihand 2058">
                <a:extLst>
                  <a:ext uri="{FF2B5EF4-FFF2-40B4-BE49-F238E27FC236}">
                    <a16:creationId xmlns:a16="http://schemas.microsoft.com/office/drawing/2014/main" id="{174BEA8A-A465-1987-13CA-4F85A0E2A8D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68232" y="6213705"/>
                <a:ext cx="1674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60" name="Freihand 2059">
                <a:extLst>
                  <a:ext uri="{FF2B5EF4-FFF2-40B4-BE49-F238E27FC236}">
                    <a16:creationId xmlns:a16="http://schemas.microsoft.com/office/drawing/2014/main" id="{2B3CF05F-1B20-5F5B-A30C-88D51533E3BD}"/>
                  </a:ext>
                </a:extLst>
              </p14:cNvPr>
              <p14:cNvContentPartPr/>
              <p14:nvPr/>
            </p14:nvContentPartPr>
            <p14:xfrm>
              <a:off x="7181192" y="6226305"/>
              <a:ext cx="143640" cy="60480"/>
            </p14:xfrm>
          </p:contentPart>
        </mc:Choice>
        <mc:Fallback xmlns="">
          <p:pic>
            <p:nvPicPr>
              <p:cNvPr id="2060" name="Freihand 2059">
                <a:extLst>
                  <a:ext uri="{FF2B5EF4-FFF2-40B4-BE49-F238E27FC236}">
                    <a16:creationId xmlns:a16="http://schemas.microsoft.com/office/drawing/2014/main" id="{2B3CF05F-1B20-5F5B-A30C-88D51533E3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76872" y="6221985"/>
                <a:ext cx="152280" cy="69120"/>
              </a:xfrm>
              <a:prstGeom prst="rect">
                <a:avLst/>
              </a:prstGeom>
            </p:spPr>
          </p:pic>
        </mc:Fallback>
      </mc:AlternateContent>
      <p:sp>
        <p:nvSpPr>
          <p:cNvPr id="2061" name="Rechteck 2060">
            <a:extLst>
              <a:ext uri="{FF2B5EF4-FFF2-40B4-BE49-F238E27FC236}">
                <a16:creationId xmlns:a16="http://schemas.microsoft.com/office/drawing/2014/main" id="{CDBC1960-352D-9AB0-04D5-020D9C2EAA20}"/>
              </a:ext>
            </a:extLst>
          </p:cNvPr>
          <p:cNvSpPr/>
          <p:nvPr/>
        </p:nvSpPr>
        <p:spPr>
          <a:xfrm>
            <a:off x="7158577" y="5754419"/>
            <a:ext cx="166255" cy="16714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062" name="Rechteck 2061">
            <a:extLst>
              <a:ext uri="{FF2B5EF4-FFF2-40B4-BE49-F238E27FC236}">
                <a16:creationId xmlns:a16="http://schemas.microsoft.com/office/drawing/2014/main" id="{D095DD06-B367-A597-0B59-00B08A5B237A}"/>
              </a:ext>
            </a:extLst>
          </p:cNvPr>
          <p:cNvSpPr/>
          <p:nvPr/>
        </p:nvSpPr>
        <p:spPr>
          <a:xfrm>
            <a:off x="7172192" y="5299811"/>
            <a:ext cx="166255" cy="1671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5" name="Freihand 2064">
                <a:extLst>
                  <a:ext uri="{FF2B5EF4-FFF2-40B4-BE49-F238E27FC236}">
                    <a16:creationId xmlns:a16="http://schemas.microsoft.com/office/drawing/2014/main" id="{1516C4FA-46B5-2FBD-373B-FD9B5CD1CA8E}"/>
                  </a:ext>
                </a:extLst>
              </p14:cNvPr>
              <p14:cNvContentPartPr/>
              <p14:nvPr/>
            </p14:nvContentPartPr>
            <p14:xfrm>
              <a:off x="10137178" y="3483796"/>
              <a:ext cx="152640" cy="143280"/>
            </p14:xfrm>
          </p:contentPart>
        </mc:Choice>
        <mc:Fallback xmlns="">
          <p:pic>
            <p:nvPicPr>
              <p:cNvPr id="2065" name="Freihand 2064">
                <a:extLst>
                  <a:ext uri="{FF2B5EF4-FFF2-40B4-BE49-F238E27FC236}">
                    <a16:creationId xmlns:a16="http://schemas.microsoft.com/office/drawing/2014/main" id="{1516C4FA-46B5-2FBD-373B-FD9B5CD1CA8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132858" y="3479476"/>
                <a:ext cx="1612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66" name="Freihand 2065">
                <a:extLst>
                  <a:ext uri="{FF2B5EF4-FFF2-40B4-BE49-F238E27FC236}">
                    <a16:creationId xmlns:a16="http://schemas.microsoft.com/office/drawing/2014/main" id="{D58A4F54-5D6C-FEB8-050F-4DC1F61BCF4B}"/>
                  </a:ext>
                </a:extLst>
              </p14:cNvPr>
              <p14:cNvContentPartPr/>
              <p14:nvPr/>
            </p14:nvContentPartPr>
            <p14:xfrm>
              <a:off x="10137538" y="3482716"/>
              <a:ext cx="158760" cy="162720"/>
            </p14:xfrm>
          </p:contentPart>
        </mc:Choice>
        <mc:Fallback xmlns="">
          <p:pic>
            <p:nvPicPr>
              <p:cNvPr id="2066" name="Freihand 2065">
                <a:extLst>
                  <a:ext uri="{FF2B5EF4-FFF2-40B4-BE49-F238E27FC236}">
                    <a16:creationId xmlns:a16="http://schemas.microsoft.com/office/drawing/2014/main" id="{D58A4F54-5D6C-FEB8-050F-4DC1F61BCF4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133218" y="3478396"/>
                <a:ext cx="1674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67" name="Freihand 2066">
                <a:extLst>
                  <a:ext uri="{FF2B5EF4-FFF2-40B4-BE49-F238E27FC236}">
                    <a16:creationId xmlns:a16="http://schemas.microsoft.com/office/drawing/2014/main" id="{3497C9A5-7BA9-73BA-CD6A-E94B0A2869FE}"/>
                  </a:ext>
                </a:extLst>
              </p14:cNvPr>
              <p14:cNvContentPartPr/>
              <p14:nvPr/>
            </p14:nvContentPartPr>
            <p14:xfrm>
              <a:off x="10146178" y="3490996"/>
              <a:ext cx="143640" cy="60480"/>
            </p14:xfrm>
          </p:contentPart>
        </mc:Choice>
        <mc:Fallback xmlns="">
          <p:pic>
            <p:nvPicPr>
              <p:cNvPr id="2067" name="Freihand 2066">
                <a:extLst>
                  <a:ext uri="{FF2B5EF4-FFF2-40B4-BE49-F238E27FC236}">
                    <a16:creationId xmlns:a16="http://schemas.microsoft.com/office/drawing/2014/main" id="{3497C9A5-7BA9-73BA-CD6A-E94B0A2869F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141858" y="3486676"/>
                <a:ext cx="152280" cy="69120"/>
              </a:xfrm>
              <a:prstGeom prst="rect">
                <a:avLst/>
              </a:prstGeom>
            </p:spPr>
          </p:pic>
        </mc:Fallback>
      </mc:AlternateContent>
      <p:sp>
        <p:nvSpPr>
          <p:cNvPr id="2068" name="Rechteck 2067">
            <a:extLst>
              <a:ext uri="{FF2B5EF4-FFF2-40B4-BE49-F238E27FC236}">
                <a16:creationId xmlns:a16="http://schemas.microsoft.com/office/drawing/2014/main" id="{B479A6B6-AEB7-DFE1-728B-BB7A52C39E7D}"/>
              </a:ext>
            </a:extLst>
          </p:cNvPr>
          <p:cNvSpPr/>
          <p:nvPr/>
        </p:nvSpPr>
        <p:spPr>
          <a:xfrm>
            <a:off x="10123563" y="3038062"/>
            <a:ext cx="166255" cy="16714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069" name="Rechteck 2068">
            <a:extLst>
              <a:ext uri="{FF2B5EF4-FFF2-40B4-BE49-F238E27FC236}">
                <a16:creationId xmlns:a16="http://schemas.microsoft.com/office/drawing/2014/main" id="{47A90EF3-524A-2C93-E82B-40E231A3B446}"/>
              </a:ext>
            </a:extLst>
          </p:cNvPr>
          <p:cNvSpPr/>
          <p:nvPr/>
        </p:nvSpPr>
        <p:spPr>
          <a:xfrm>
            <a:off x="10130043" y="2540330"/>
            <a:ext cx="166255" cy="1671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70" name="Textfeld 2069">
            <a:extLst>
              <a:ext uri="{FF2B5EF4-FFF2-40B4-BE49-F238E27FC236}">
                <a16:creationId xmlns:a16="http://schemas.microsoft.com/office/drawing/2014/main" id="{D074FE6A-819D-EE9A-FBA1-95C47A88AD0C}"/>
              </a:ext>
            </a:extLst>
          </p:cNvPr>
          <p:cNvSpPr txBox="1"/>
          <p:nvPr/>
        </p:nvSpPr>
        <p:spPr>
          <a:xfrm>
            <a:off x="3527418" y="5188396"/>
            <a:ext cx="134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35%</a:t>
            </a:r>
          </a:p>
        </p:txBody>
      </p:sp>
      <p:sp>
        <p:nvSpPr>
          <p:cNvPr id="2071" name="Textfeld 2070">
            <a:extLst>
              <a:ext uri="{FF2B5EF4-FFF2-40B4-BE49-F238E27FC236}">
                <a16:creationId xmlns:a16="http://schemas.microsoft.com/office/drawing/2014/main" id="{FDDE0112-54C9-9A47-57C6-43B8ACE3C3D1}"/>
              </a:ext>
            </a:extLst>
          </p:cNvPr>
          <p:cNvSpPr txBox="1"/>
          <p:nvPr/>
        </p:nvSpPr>
        <p:spPr>
          <a:xfrm>
            <a:off x="3513183" y="5616119"/>
            <a:ext cx="174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50%</a:t>
            </a:r>
          </a:p>
        </p:txBody>
      </p:sp>
      <p:sp>
        <p:nvSpPr>
          <p:cNvPr id="2073" name="Textfeld 2072">
            <a:extLst>
              <a:ext uri="{FF2B5EF4-FFF2-40B4-BE49-F238E27FC236}">
                <a16:creationId xmlns:a16="http://schemas.microsoft.com/office/drawing/2014/main" id="{AAA925C1-7A86-DCFA-B45E-EFFCB14712DC}"/>
              </a:ext>
            </a:extLst>
          </p:cNvPr>
          <p:cNvSpPr txBox="1"/>
          <p:nvPr/>
        </p:nvSpPr>
        <p:spPr>
          <a:xfrm>
            <a:off x="3478368" y="6098879"/>
            <a:ext cx="160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15%</a:t>
            </a:r>
          </a:p>
        </p:txBody>
      </p:sp>
      <p:sp>
        <p:nvSpPr>
          <p:cNvPr id="2074" name="Textfeld 2073">
            <a:extLst>
              <a:ext uri="{FF2B5EF4-FFF2-40B4-BE49-F238E27FC236}">
                <a16:creationId xmlns:a16="http://schemas.microsoft.com/office/drawing/2014/main" id="{631F4614-2CF0-1BF2-CB16-1066236B188D}"/>
              </a:ext>
            </a:extLst>
          </p:cNvPr>
          <p:cNvSpPr txBox="1"/>
          <p:nvPr/>
        </p:nvSpPr>
        <p:spPr>
          <a:xfrm>
            <a:off x="7503153" y="5101790"/>
            <a:ext cx="1820958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dirty="0"/>
              <a:t>70%</a:t>
            </a:r>
          </a:p>
          <a:p>
            <a:pPr>
              <a:lnSpc>
                <a:spcPct val="150000"/>
              </a:lnSpc>
            </a:pPr>
            <a:r>
              <a:rPr lang="de-CH" dirty="0"/>
              <a:t>20%</a:t>
            </a:r>
          </a:p>
          <a:p>
            <a:pPr>
              <a:lnSpc>
                <a:spcPct val="150000"/>
              </a:lnSpc>
            </a:pPr>
            <a:r>
              <a:rPr lang="de-CH" dirty="0"/>
              <a:t>10%</a:t>
            </a:r>
          </a:p>
        </p:txBody>
      </p:sp>
      <p:sp>
        <p:nvSpPr>
          <p:cNvPr id="2076" name="Textfeld 2075">
            <a:extLst>
              <a:ext uri="{FF2B5EF4-FFF2-40B4-BE49-F238E27FC236}">
                <a16:creationId xmlns:a16="http://schemas.microsoft.com/office/drawing/2014/main" id="{A474C0AB-0041-16E9-4C89-86C8C8B4302E}"/>
              </a:ext>
            </a:extLst>
          </p:cNvPr>
          <p:cNvSpPr txBox="1"/>
          <p:nvPr/>
        </p:nvSpPr>
        <p:spPr>
          <a:xfrm>
            <a:off x="10348935" y="2156224"/>
            <a:ext cx="1420721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CH" dirty="0"/>
              <a:t>Sehr gut</a:t>
            </a:r>
          </a:p>
          <a:p>
            <a:pPr>
              <a:lnSpc>
                <a:spcPct val="200000"/>
              </a:lnSpc>
            </a:pPr>
            <a:r>
              <a:rPr lang="de-CH" dirty="0"/>
              <a:t>Mittel</a:t>
            </a:r>
          </a:p>
          <a:p>
            <a:pPr>
              <a:lnSpc>
                <a:spcPct val="200000"/>
              </a:lnSpc>
            </a:pPr>
            <a:r>
              <a:rPr lang="de-CH" dirty="0"/>
              <a:t>Schlecht</a:t>
            </a:r>
          </a:p>
          <a:p>
            <a:pPr>
              <a:lnSpc>
                <a:spcPct val="200000"/>
              </a:lnSpc>
            </a:pPr>
            <a:endParaRPr lang="de-CH" dirty="0"/>
          </a:p>
          <a:p>
            <a:pPr>
              <a:lnSpc>
                <a:spcPct val="200000"/>
              </a:lnSpc>
            </a:pPr>
            <a:endParaRPr lang="de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78" name="Freihand 2077">
                <a:extLst>
                  <a:ext uri="{FF2B5EF4-FFF2-40B4-BE49-F238E27FC236}">
                    <a16:creationId xmlns:a16="http://schemas.microsoft.com/office/drawing/2014/main" id="{DAD36C08-B417-893D-E876-4C09A4F0948B}"/>
                  </a:ext>
                </a:extLst>
              </p14:cNvPr>
              <p14:cNvContentPartPr/>
              <p14:nvPr/>
            </p14:nvContentPartPr>
            <p14:xfrm>
              <a:off x="2485476" y="1976028"/>
              <a:ext cx="2201400" cy="1491120"/>
            </p14:xfrm>
          </p:contentPart>
        </mc:Choice>
        <mc:Fallback xmlns="">
          <p:pic>
            <p:nvPicPr>
              <p:cNvPr id="2078" name="Freihand 2077">
                <a:extLst>
                  <a:ext uri="{FF2B5EF4-FFF2-40B4-BE49-F238E27FC236}">
                    <a16:creationId xmlns:a16="http://schemas.microsoft.com/office/drawing/2014/main" id="{DAD36C08-B417-893D-E876-4C09A4F0948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67836" y="1958028"/>
                <a:ext cx="2237040" cy="15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79" name="Freihand 2078">
                <a:extLst>
                  <a:ext uri="{FF2B5EF4-FFF2-40B4-BE49-F238E27FC236}">
                    <a16:creationId xmlns:a16="http://schemas.microsoft.com/office/drawing/2014/main" id="{50211332-15D6-7778-43CF-04CAFC2A6B9A}"/>
                  </a:ext>
                </a:extLst>
              </p14:cNvPr>
              <p14:cNvContentPartPr/>
              <p14:nvPr/>
            </p14:nvContentPartPr>
            <p14:xfrm>
              <a:off x="4677516" y="3449148"/>
              <a:ext cx="833400" cy="946440"/>
            </p14:xfrm>
          </p:contentPart>
        </mc:Choice>
        <mc:Fallback xmlns="">
          <p:pic>
            <p:nvPicPr>
              <p:cNvPr id="2079" name="Freihand 2078">
                <a:extLst>
                  <a:ext uri="{FF2B5EF4-FFF2-40B4-BE49-F238E27FC236}">
                    <a16:creationId xmlns:a16="http://schemas.microsoft.com/office/drawing/2014/main" id="{50211332-15D6-7778-43CF-04CAFC2A6B9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59516" y="3431508"/>
                <a:ext cx="869040" cy="9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90" name="Freihand 2089">
                <a:extLst>
                  <a:ext uri="{FF2B5EF4-FFF2-40B4-BE49-F238E27FC236}">
                    <a16:creationId xmlns:a16="http://schemas.microsoft.com/office/drawing/2014/main" id="{F96B349C-3217-7788-85E5-BAB988FD20F7}"/>
                  </a:ext>
                </a:extLst>
              </p14:cNvPr>
              <p14:cNvContentPartPr/>
              <p14:nvPr/>
            </p14:nvContentPartPr>
            <p14:xfrm>
              <a:off x="4395276" y="4221348"/>
              <a:ext cx="829440" cy="406080"/>
            </p14:xfrm>
          </p:contentPart>
        </mc:Choice>
        <mc:Fallback xmlns="">
          <p:pic>
            <p:nvPicPr>
              <p:cNvPr id="2090" name="Freihand 2089">
                <a:extLst>
                  <a:ext uri="{FF2B5EF4-FFF2-40B4-BE49-F238E27FC236}">
                    <a16:creationId xmlns:a16="http://schemas.microsoft.com/office/drawing/2014/main" id="{F96B349C-3217-7788-85E5-BAB988FD20F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77276" y="4203708"/>
                <a:ext cx="86508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91" name="Freihand 2090">
                <a:extLst>
                  <a:ext uri="{FF2B5EF4-FFF2-40B4-BE49-F238E27FC236}">
                    <a16:creationId xmlns:a16="http://schemas.microsoft.com/office/drawing/2014/main" id="{B0CCAFC5-D7B3-8800-496C-3481485E9977}"/>
                  </a:ext>
                </a:extLst>
              </p14:cNvPr>
              <p14:cNvContentPartPr/>
              <p14:nvPr/>
            </p14:nvContentPartPr>
            <p14:xfrm>
              <a:off x="3722076" y="4545708"/>
              <a:ext cx="717480" cy="220320"/>
            </p14:xfrm>
          </p:contentPart>
        </mc:Choice>
        <mc:Fallback xmlns="">
          <p:pic>
            <p:nvPicPr>
              <p:cNvPr id="2091" name="Freihand 2090">
                <a:extLst>
                  <a:ext uri="{FF2B5EF4-FFF2-40B4-BE49-F238E27FC236}">
                    <a16:creationId xmlns:a16="http://schemas.microsoft.com/office/drawing/2014/main" id="{B0CCAFC5-D7B3-8800-496C-3481485E997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04076" y="4528068"/>
                <a:ext cx="7531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92" name="Freihand 2091">
                <a:extLst>
                  <a:ext uri="{FF2B5EF4-FFF2-40B4-BE49-F238E27FC236}">
                    <a16:creationId xmlns:a16="http://schemas.microsoft.com/office/drawing/2014/main" id="{F3A5A35D-B442-F818-AE9B-DEAAF9753747}"/>
                  </a:ext>
                </a:extLst>
              </p14:cNvPr>
              <p14:cNvContentPartPr/>
              <p14:nvPr/>
            </p14:nvContentPartPr>
            <p14:xfrm>
              <a:off x="2416356" y="4165188"/>
              <a:ext cx="1332720" cy="562680"/>
            </p14:xfrm>
          </p:contentPart>
        </mc:Choice>
        <mc:Fallback xmlns="">
          <p:pic>
            <p:nvPicPr>
              <p:cNvPr id="2092" name="Freihand 2091">
                <a:extLst>
                  <a:ext uri="{FF2B5EF4-FFF2-40B4-BE49-F238E27FC236}">
                    <a16:creationId xmlns:a16="http://schemas.microsoft.com/office/drawing/2014/main" id="{F3A5A35D-B442-F818-AE9B-DEAAF97537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98356" y="4147188"/>
                <a:ext cx="136836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95" name="Freihand 2094">
                <a:extLst>
                  <a:ext uri="{FF2B5EF4-FFF2-40B4-BE49-F238E27FC236}">
                    <a16:creationId xmlns:a16="http://schemas.microsoft.com/office/drawing/2014/main" id="{E75AC389-6DDF-2141-A69E-B656877CA4E0}"/>
                  </a:ext>
                </a:extLst>
              </p14:cNvPr>
              <p14:cNvContentPartPr/>
              <p14:nvPr/>
            </p14:nvContentPartPr>
            <p14:xfrm>
              <a:off x="1756476" y="3995628"/>
              <a:ext cx="708840" cy="189720"/>
            </p14:xfrm>
          </p:contentPart>
        </mc:Choice>
        <mc:Fallback xmlns="">
          <p:pic>
            <p:nvPicPr>
              <p:cNvPr id="2095" name="Freihand 2094">
                <a:extLst>
                  <a:ext uri="{FF2B5EF4-FFF2-40B4-BE49-F238E27FC236}">
                    <a16:creationId xmlns:a16="http://schemas.microsoft.com/office/drawing/2014/main" id="{E75AC389-6DDF-2141-A69E-B656877CA4E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38836" y="3977988"/>
                <a:ext cx="744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96" name="Freihand 2095">
                <a:extLst>
                  <a:ext uri="{FF2B5EF4-FFF2-40B4-BE49-F238E27FC236}">
                    <a16:creationId xmlns:a16="http://schemas.microsoft.com/office/drawing/2014/main" id="{FCFCA285-35DA-5283-B0D9-3D489E14B68C}"/>
                  </a:ext>
                </a:extLst>
              </p14:cNvPr>
              <p14:cNvContentPartPr/>
              <p14:nvPr/>
            </p14:nvContentPartPr>
            <p14:xfrm>
              <a:off x="1571076" y="3042348"/>
              <a:ext cx="253800" cy="937080"/>
            </p14:xfrm>
          </p:contentPart>
        </mc:Choice>
        <mc:Fallback xmlns="">
          <p:pic>
            <p:nvPicPr>
              <p:cNvPr id="2096" name="Freihand 2095">
                <a:extLst>
                  <a:ext uri="{FF2B5EF4-FFF2-40B4-BE49-F238E27FC236}">
                    <a16:creationId xmlns:a16="http://schemas.microsoft.com/office/drawing/2014/main" id="{FCFCA285-35DA-5283-B0D9-3D489E14B68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53436" y="3024348"/>
                <a:ext cx="289440" cy="9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97" name="Freihand 2096">
                <a:extLst>
                  <a:ext uri="{FF2B5EF4-FFF2-40B4-BE49-F238E27FC236}">
                    <a16:creationId xmlns:a16="http://schemas.microsoft.com/office/drawing/2014/main" id="{CF789B2E-8A67-64D6-113C-932C0A747EDB}"/>
                  </a:ext>
                </a:extLst>
              </p14:cNvPr>
              <p14:cNvContentPartPr/>
              <p14:nvPr/>
            </p14:nvContentPartPr>
            <p14:xfrm>
              <a:off x="1613196" y="1973508"/>
              <a:ext cx="892800" cy="1122840"/>
            </p14:xfrm>
          </p:contentPart>
        </mc:Choice>
        <mc:Fallback xmlns="">
          <p:pic>
            <p:nvPicPr>
              <p:cNvPr id="2097" name="Freihand 2096">
                <a:extLst>
                  <a:ext uri="{FF2B5EF4-FFF2-40B4-BE49-F238E27FC236}">
                    <a16:creationId xmlns:a16="http://schemas.microsoft.com/office/drawing/2014/main" id="{CF789B2E-8A67-64D6-113C-932C0A747ED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95196" y="1955508"/>
                <a:ext cx="928440" cy="11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01" name="Freihand 2100">
                <a:extLst>
                  <a:ext uri="{FF2B5EF4-FFF2-40B4-BE49-F238E27FC236}">
                    <a16:creationId xmlns:a16="http://schemas.microsoft.com/office/drawing/2014/main" id="{3CDC640D-7EEF-2DF0-924B-F94AD8886229}"/>
                  </a:ext>
                </a:extLst>
              </p14:cNvPr>
              <p14:cNvContentPartPr/>
              <p14:nvPr/>
            </p14:nvContentPartPr>
            <p14:xfrm>
              <a:off x="7858476" y="1914828"/>
              <a:ext cx="1504080" cy="779400"/>
            </p14:xfrm>
          </p:contentPart>
        </mc:Choice>
        <mc:Fallback xmlns="">
          <p:pic>
            <p:nvPicPr>
              <p:cNvPr id="2101" name="Freihand 2100">
                <a:extLst>
                  <a:ext uri="{FF2B5EF4-FFF2-40B4-BE49-F238E27FC236}">
                    <a16:creationId xmlns:a16="http://schemas.microsoft.com/office/drawing/2014/main" id="{3CDC640D-7EEF-2DF0-924B-F94AD888622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40476" y="1897188"/>
                <a:ext cx="1539720" cy="8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03" name="Freihand 2102">
                <a:extLst>
                  <a:ext uri="{FF2B5EF4-FFF2-40B4-BE49-F238E27FC236}">
                    <a16:creationId xmlns:a16="http://schemas.microsoft.com/office/drawing/2014/main" id="{98F10064-BFD6-7142-3ED8-C4160C6C2FF5}"/>
                  </a:ext>
                </a:extLst>
              </p14:cNvPr>
              <p14:cNvContentPartPr/>
              <p14:nvPr/>
            </p14:nvContentPartPr>
            <p14:xfrm>
              <a:off x="9177156" y="2671548"/>
              <a:ext cx="517320" cy="844920"/>
            </p14:xfrm>
          </p:contentPart>
        </mc:Choice>
        <mc:Fallback xmlns="">
          <p:pic>
            <p:nvPicPr>
              <p:cNvPr id="2103" name="Freihand 2102">
                <a:extLst>
                  <a:ext uri="{FF2B5EF4-FFF2-40B4-BE49-F238E27FC236}">
                    <a16:creationId xmlns:a16="http://schemas.microsoft.com/office/drawing/2014/main" id="{98F10064-BFD6-7142-3ED8-C4160C6C2FF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59156" y="2653908"/>
                <a:ext cx="552960" cy="8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04" name="Freihand 2103">
                <a:extLst>
                  <a:ext uri="{FF2B5EF4-FFF2-40B4-BE49-F238E27FC236}">
                    <a16:creationId xmlns:a16="http://schemas.microsoft.com/office/drawing/2014/main" id="{124A50B3-517E-8C39-C4EA-01B5F1B6BF7E}"/>
                  </a:ext>
                </a:extLst>
              </p14:cNvPr>
              <p14:cNvContentPartPr/>
              <p14:nvPr/>
            </p14:nvContentPartPr>
            <p14:xfrm>
              <a:off x="8793396" y="3489828"/>
              <a:ext cx="448200" cy="927360"/>
            </p14:xfrm>
          </p:contentPart>
        </mc:Choice>
        <mc:Fallback xmlns="">
          <p:pic>
            <p:nvPicPr>
              <p:cNvPr id="2104" name="Freihand 2103">
                <a:extLst>
                  <a:ext uri="{FF2B5EF4-FFF2-40B4-BE49-F238E27FC236}">
                    <a16:creationId xmlns:a16="http://schemas.microsoft.com/office/drawing/2014/main" id="{124A50B3-517E-8C39-C4EA-01B5F1B6BF7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775396" y="3471828"/>
                <a:ext cx="483840" cy="9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7" name="Gruppieren 2106">
            <a:extLst>
              <a:ext uri="{FF2B5EF4-FFF2-40B4-BE49-F238E27FC236}">
                <a16:creationId xmlns:a16="http://schemas.microsoft.com/office/drawing/2014/main" id="{4E89CA01-AA88-43A6-9844-71C208E038C0}"/>
              </a:ext>
            </a:extLst>
          </p:cNvPr>
          <p:cNvGrpSpPr/>
          <p:nvPr/>
        </p:nvGrpSpPr>
        <p:grpSpPr>
          <a:xfrm>
            <a:off x="6004836" y="2235588"/>
            <a:ext cx="1891800" cy="1535760"/>
            <a:chOff x="6004836" y="2235588"/>
            <a:chExt cx="1891800" cy="15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98" name="Freihand 2097">
                  <a:extLst>
                    <a:ext uri="{FF2B5EF4-FFF2-40B4-BE49-F238E27FC236}">
                      <a16:creationId xmlns:a16="http://schemas.microsoft.com/office/drawing/2014/main" id="{5F21DFA3-69EB-8D5C-410F-9C2124BB32D5}"/>
                    </a:ext>
                  </a:extLst>
                </p14:cNvPr>
                <p14:cNvContentPartPr/>
                <p14:nvPr/>
              </p14:nvContentPartPr>
              <p14:xfrm>
                <a:off x="6105996" y="2252148"/>
                <a:ext cx="1229760" cy="286560"/>
              </p14:xfrm>
            </p:contentPart>
          </mc:Choice>
          <mc:Fallback xmlns="">
            <p:pic>
              <p:nvPicPr>
                <p:cNvPr id="2098" name="Freihand 2097">
                  <a:extLst>
                    <a:ext uri="{FF2B5EF4-FFF2-40B4-BE49-F238E27FC236}">
                      <a16:creationId xmlns:a16="http://schemas.microsoft.com/office/drawing/2014/main" id="{5F21DFA3-69EB-8D5C-410F-9C2124BB32D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88356" y="2234148"/>
                  <a:ext cx="1265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99" name="Freihand 2098">
                  <a:extLst>
                    <a:ext uri="{FF2B5EF4-FFF2-40B4-BE49-F238E27FC236}">
                      <a16:creationId xmlns:a16="http://schemas.microsoft.com/office/drawing/2014/main" id="{062CCF47-0167-4E56-29E1-07E716BA059A}"/>
                    </a:ext>
                  </a:extLst>
                </p14:cNvPr>
                <p14:cNvContentPartPr/>
                <p14:nvPr/>
              </p14:nvContentPartPr>
              <p14:xfrm>
                <a:off x="7333596" y="2235588"/>
                <a:ext cx="563040" cy="81360"/>
              </p14:xfrm>
            </p:contentPart>
          </mc:Choice>
          <mc:Fallback xmlns="">
            <p:pic>
              <p:nvPicPr>
                <p:cNvPr id="2099" name="Freihand 2098">
                  <a:extLst>
                    <a:ext uri="{FF2B5EF4-FFF2-40B4-BE49-F238E27FC236}">
                      <a16:creationId xmlns:a16="http://schemas.microsoft.com/office/drawing/2014/main" id="{062CCF47-0167-4E56-29E1-07E716BA059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15956" y="2217948"/>
                  <a:ext cx="598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105" name="Freihand 2104">
                  <a:extLst>
                    <a:ext uri="{FF2B5EF4-FFF2-40B4-BE49-F238E27FC236}">
                      <a16:creationId xmlns:a16="http://schemas.microsoft.com/office/drawing/2014/main" id="{43A74279-9581-151E-9ABC-6B14BF0C3CF8}"/>
                    </a:ext>
                  </a:extLst>
                </p14:cNvPr>
                <p14:cNvContentPartPr/>
                <p14:nvPr/>
              </p14:nvContentPartPr>
              <p14:xfrm>
                <a:off x="6004836" y="2536188"/>
                <a:ext cx="831600" cy="1235160"/>
              </p14:xfrm>
            </p:contentPart>
          </mc:Choice>
          <mc:Fallback xmlns="">
            <p:pic>
              <p:nvPicPr>
                <p:cNvPr id="2105" name="Freihand 2104">
                  <a:extLst>
                    <a:ext uri="{FF2B5EF4-FFF2-40B4-BE49-F238E27FC236}">
                      <a16:creationId xmlns:a16="http://schemas.microsoft.com/office/drawing/2014/main" id="{43A74279-9581-151E-9ABC-6B14BF0C3C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86836" y="2518548"/>
                  <a:ext cx="867240" cy="127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08" name="Freihand 2107">
                <a:extLst>
                  <a:ext uri="{FF2B5EF4-FFF2-40B4-BE49-F238E27FC236}">
                    <a16:creationId xmlns:a16="http://schemas.microsoft.com/office/drawing/2014/main" id="{43F86538-244A-2AED-9B67-67338D7CCB66}"/>
                  </a:ext>
                </a:extLst>
              </p14:cNvPr>
              <p14:cNvContentPartPr/>
              <p14:nvPr/>
            </p14:nvContentPartPr>
            <p14:xfrm>
              <a:off x="6841836" y="3742188"/>
              <a:ext cx="574920" cy="310680"/>
            </p14:xfrm>
          </p:contentPart>
        </mc:Choice>
        <mc:Fallback xmlns="">
          <p:pic>
            <p:nvPicPr>
              <p:cNvPr id="2108" name="Freihand 2107">
                <a:extLst>
                  <a:ext uri="{FF2B5EF4-FFF2-40B4-BE49-F238E27FC236}">
                    <a16:creationId xmlns:a16="http://schemas.microsoft.com/office/drawing/2014/main" id="{43F86538-244A-2AED-9B67-67338D7CCB6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823836" y="3724548"/>
                <a:ext cx="6105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109" name="Freihand 2108">
                <a:extLst>
                  <a:ext uri="{FF2B5EF4-FFF2-40B4-BE49-F238E27FC236}">
                    <a16:creationId xmlns:a16="http://schemas.microsoft.com/office/drawing/2014/main" id="{1EF94461-2FC1-BF12-1129-4D9D73258B26}"/>
                  </a:ext>
                </a:extLst>
              </p14:cNvPr>
              <p14:cNvContentPartPr/>
              <p14:nvPr/>
            </p14:nvContentPartPr>
            <p14:xfrm>
              <a:off x="6599556" y="4072668"/>
              <a:ext cx="832320" cy="990000"/>
            </p14:xfrm>
          </p:contentPart>
        </mc:Choice>
        <mc:Fallback xmlns="">
          <p:pic>
            <p:nvPicPr>
              <p:cNvPr id="2109" name="Freihand 2108">
                <a:extLst>
                  <a:ext uri="{FF2B5EF4-FFF2-40B4-BE49-F238E27FC236}">
                    <a16:creationId xmlns:a16="http://schemas.microsoft.com/office/drawing/2014/main" id="{1EF94461-2FC1-BF12-1129-4D9D73258B2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581556" y="4055028"/>
                <a:ext cx="867960" cy="10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110" name="Freihand 2109">
                <a:extLst>
                  <a:ext uri="{FF2B5EF4-FFF2-40B4-BE49-F238E27FC236}">
                    <a16:creationId xmlns:a16="http://schemas.microsoft.com/office/drawing/2014/main" id="{9EBE4C2E-B2E5-14BC-4CF9-5D2C346D71A6}"/>
                  </a:ext>
                </a:extLst>
              </p14:cNvPr>
              <p14:cNvContentPartPr/>
              <p14:nvPr/>
            </p14:nvContentPartPr>
            <p14:xfrm>
              <a:off x="6619716" y="4617708"/>
              <a:ext cx="1638720" cy="638640"/>
            </p14:xfrm>
          </p:contentPart>
        </mc:Choice>
        <mc:Fallback xmlns="">
          <p:pic>
            <p:nvPicPr>
              <p:cNvPr id="2110" name="Freihand 2109">
                <a:extLst>
                  <a:ext uri="{FF2B5EF4-FFF2-40B4-BE49-F238E27FC236}">
                    <a16:creationId xmlns:a16="http://schemas.microsoft.com/office/drawing/2014/main" id="{9EBE4C2E-B2E5-14BC-4CF9-5D2C346D71A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01716" y="4599708"/>
                <a:ext cx="167436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113" name="Freihand 2112">
                <a:extLst>
                  <a:ext uri="{FF2B5EF4-FFF2-40B4-BE49-F238E27FC236}">
                    <a16:creationId xmlns:a16="http://schemas.microsoft.com/office/drawing/2014/main" id="{1E0B0391-23DC-8B03-09A6-99E2FAE0E953}"/>
                  </a:ext>
                </a:extLst>
              </p14:cNvPr>
              <p14:cNvContentPartPr/>
              <p14:nvPr/>
            </p14:nvContentPartPr>
            <p14:xfrm>
              <a:off x="8251236" y="4447788"/>
              <a:ext cx="645120" cy="202680"/>
            </p14:xfrm>
          </p:contentPart>
        </mc:Choice>
        <mc:Fallback xmlns="">
          <p:pic>
            <p:nvPicPr>
              <p:cNvPr id="2113" name="Freihand 2112">
                <a:extLst>
                  <a:ext uri="{FF2B5EF4-FFF2-40B4-BE49-F238E27FC236}">
                    <a16:creationId xmlns:a16="http://schemas.microsoft.com/office/drawing/2014/main" id="{1E0B0391-23DC-8B03-09A6-99E2FAE0E95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33596" y="4430148"/>
                <a:ext cx="6807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114" name="Freihand 2113">
                <a:extLst>
                  <a:ext uri="{FF2B5EF4-FFF2-40B4-BE49-F238E27FC236}">
                    <a16:creationId xmlns:a16="http://schemas.microsoft.com/office/drawing/2014/main" id="{F6D3ECCF-2C18-959E-C7FA-EAB10B0C4F1C}"/>
                  </a:ext>
                </a:extLst>
              </p14:cNvPr>
              <p14:cNvContentPartPr/>
              <p14:nvPr/>
            </p14:nvContentPartPr>
            <p14:xfrm>
              <a:off x="8868276" y="4416828"/>
              <a:ext cx="12240" cy="19080"/>
            </p14:xfrm>
          </p:contentPart>
        </mc:Choice>
        <mc:Fallback xmlns="">
          <p:pic>
            <p:nvPicPr>
              <p:cNvPr id="2114" name="Freihand 2113">
                <a:extLst>
                  <a:ext uri="{FF2B5EF4-FFF2-40B4-BE49-F238E27FC236}">
                    <a16:creationId xmlns:a16="http://schemas.microsoft.com/office/drawing/2014/main" id="{F6D3ECCF-2C18-959E-C7FA-EAB10B0C4F1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850636" y="4399188"/>
                <a:ext cx="4788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974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A75449-A89B-7429-E543-50D40AC2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4D02B2-ACFC-3CFB-78A7-7C1452923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75527604-613A-7D2E-599E-56594B3C7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009931"/>
              </p:ext>
            </p:extLst>
          </p:nvPr>
        </p:nvGraphicFramePr>
        <p:xfrm>
          <a:off x="5661470" y="2539008"/>
          <a:ext cx="6150159" cy="3637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75527604-613A-7D2E-599E-56594B3C7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9726636"/>
              </p:ext>
            </p:extLst>
          </p:nvPr>
        </p:nvGraphicFramePr>
        <p:xfrm>
          <a:off x="287167" y="2539009"/>
          <a:ext cx="5497105" cy="3637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Ellipse 12">
            <a:extLst>
              <a:ext uri="{FF2B5EF4-FFF2-40B4-BE49-F238E27FC236}">
                <a16:creationId xmlns:a16="http://schemas.microsoft.com/office/drawing/2014/main" id="{EFD6999F-4867-92AB-0070-00E582A4B3B9}"/>
              </a:ext>
            </a:extLst>
          </p:cNvPr>
          <p:cNvSpPr/>
          <p:nvPr/>
        </p:nvSpPr>
        <p:spPr>
          <a:xfrm rot="10800000" flipV="1">
            <a:off x="838200" y="530579"/>
            <a:ext cx="2647779" cy="8005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Gemeinden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A81DEBE-7D34-CE4F-C4B0-CAC098794F62}"/>
              </a:ext>
            </a:extLst>
          </p:cNvPr>
          <p:cNvSpPr/>
          <p:nvPr/>
        </p:nvSpPr>
        <p:spPr>
          <a:xfrm rot="10800000" flipV="1">
            <a:off x="4188260" y="557282"/>
            <a:ext cx="2647779" cy="8005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Vergleich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F0DAA1E-8A4D-887B-D358-19CD412F5903}"/>
              </a:ext>
            </a:extLst>
          </p:cNvPr>
          <p:cNvSpPr/>
          <p:nvPr/>
        </p:nvSpPr>
        <p:spPr>
          <a:xfrm rot="10800000" flipV="1">
            <a:off x="7585692" y="511384"/>
            <a:ext cx="2647779" cy="800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Diagramm</a:t>
            </a:r>
          </a:p>
        </p:txBody>
      </p:sp>
    </p:spTree>
    <p:extLst>
      <p:ext uri="{BB962C8B-B14F-4D97-AF65-F5344CB8AC3E}">
        <p14:creationId xmlns:p14="http://schemas.microsoft.com/office/powerpoint/2010/main" val="404364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B0AAAE-ED13-03ED-6057-BCEEAC7C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855"/>
            <a:ext cx="12188952" cy="1493145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CE6E753D-AF0D-4317-4BB6-AC523789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CB3E7-A1ED-86FC-6CD9-D96A7FA64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141DD-021D-B2DE-5A28-7F72E9A7C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0" y="1426009"/>
            <a:ext cx="10287786" cy="42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71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Breitbild</PresentationFormat>
  <Paragraphs>36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OGDTG Energie Gemeinden</vt:lpstr>
      <vt:lpstr>Inhaltsverzeichnis</vt:lpstr>
      <vt:lpstr>Design / Idee</vt:lpstr>
      <vt:lpstr>Design / Idee</vt:lpstr>
      <vt:lpstr>Design / Idee</vt:lpstr>
      <vt:lpstr>PowerPoint-Präsentation</vt:lpstr>
      <vt:lpstr>PowerPoint-Präsentation</vt:lpstr>
      <vt:lpstr>PowerPoint-Präsentation</vt:lpstr>
      <vt:lpstr>Demo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Schumacher Manuel</dc:creator>
  <cp:lastModifiedBy>Schumacher Manuel</cp:lastModifiedBy>
  <cp:revision>5</cp:revision>
  <dcterms:created xsi:type="dcterms:W3CDTF">2023-03-18T10:47:15Z</dcterms:created>
  <dcterms:modified xsi:type="dcterms:W3CDTF">2023-03-18T18:15:17Z</dcterms:modified>
</cp:coreProperties>
</file>